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949" r:id="rId1"/>
  </p:sldMasterIdLst>
  <p:notesMasterIdLst>
    <p:notesMasterId r:id="rId73"/>
  </p:notesMasterIdLst>
  <p:handoutMasterIdLst>
    <p:handoutMasterId r:id="rId74"/>
  </p:handoutMasterIdLst>
  <p:sldIdLst>
    <p:sldId id="542" r:id="rId2"/>
    <p:sldId id="562" r:id="rId3"/>
    <p:sldId id="563" r:id="rId4"/>
    <p:sldId id="564" r:id="rId5"/>
    <p:sldId id="641" r:id="rId6"/>
    <p:sldId id="653" r:id="rId7"/>
    <p:sldId id="481" r:id="rId8"/>
    <p:sldId id="659" r:id="rId9"/>
    <p:sldId id="573" r:id="rId10"/>
    <p:sldId id="660" r:id="rId11"/>
    <p:sldId id="569" r:id="rId12"/>
    <p:sldId id="568" r:id="rId13"/>
    <p:sldId id="628" r:id="rId14"/>
    <p:sldId id="667" r:id="rId15"/>
    <p:sldId id="668" r:id="rId16"/>
    <p:sldId id="669" r:id="rId17"/>
    <p:sldId id="670" r:id="rId18"/>
    <p:sldId id="671" r:id="rId19"/>
    <p:sldId id="672" r:id="rId20"/>
    <p:sldId id="673" r:id="rId21"/>
    <p:sldId id="674" r:id="rId22"/>
    <p:sldId id="675" r:id="rId23"/>
    <p:sldId id="676" r:id="rId24"/>
    <p:sldId id="677" r:id="rId25"/>
    <p:sldId id="678" r:id="rId26"/>
    <p:sldId id="679" r:id="rId27"/>
    <p:sldId id="682" r:id="rId28"/>
    <p:sldId id="683" r:id="rId29"/>
    <p:sldId id="684" r:id="rId30"/>
    <p:sldId id="685" r:id="rId31"/>
    <p:sldId id="686" r:id="rId32"/>
    <p:sldId id="687" r:id="rId33"/>
    <p:sldId id="688" r:id="rId34"/>
    <p:sldId id="680" r:id="rId35"/>
    <p:sldId id="577" r:id="rId36"/>
    <p:sldId id="658" r:id="rId37"/>
    <p:sldId id="578" r:id="rId38"/>
    <p:sldId id="638" r:id="rId39"/>
    <p:sldId id="579" r:id="rId40"/>
    <p:sldId id="580" r:id="rId41"/>
    <p:sldId id="583" r:id="rId42"/>
    <p:sldId id="582" r:id="rId43"/>
    <p:sldId id="581" r:id="rId44"/>
    <p:sldId id="655" r:id="rId45"/>
    <p:sldId id="681" r:id="rId46"/>
    <p:sldId id="663" r:id="rId47"/>
    <p:sldId id="664" r:id="rId48"/>
    <p:sldId id="665" r:id="rId49"/>
    <p:sldId id="666" r:id="rId50"/>
    <p:sldId id="597" r:id="rId51"/>
    <p:sldId id="598" r:id="rId52"/>
    <p:sldId id="631" r:id="rId53"/>
    <p:sldId id="632" r:id="rId54"/>
    <p:sldId id="696" r:id="rId55"/>
    <p:sldId id="605" r:id="rId56"/>
    <p:sldId id="606" r:id="rId57"/>
    <p:sldId id="607" r:id="rId58"/>
    <p:sldId id="625" r:id="rId59"/>
    <p:sldId id="609" r:id="rId60"/>
    <p:sldId id="610" r:id="rId61"/>
    <p:sldId id="611" r:id="rId62"/>
    <p:sldId id="612" r:id="rId63"/>
    <p:sldId id="613" r:id="rId64"/>
    <p:sldId id="614" r:id="rId65"/>
    <p:sldId id="615" r:id="rId66"/>
    <p:sldId id="616" r:id="rId67"/>
    <p:sldId id="618" r:id="rId68"/>
    <p:sldId id="633" r:id="rId69"/>
    <p:sldId id="617" r:id="rId70"/>
    <p:sldId id="570" r:id="rId71"/>
    <p:sldId id="640" r:id="rId72"/>
  </p:sldIdLst>
  <p:sldSz cx="9144000" cy="6858000" type="screen4x3"/>
  <p:notesSz cx="7010400" cy="9296400"/>
  <p:custDataLst>
    <p:tags r:id="rId75"/>
  </p:custDataLst>
  <p:defaultTextStyle>
    <a:defPPr>
      <a:defRPr lang="en-GB"/>
    </a:defPPr>
    <a:lvl1pPr algn="l" rtl="0" fontAlgn="base">
      <a:spcBef>
        <a:spcPct val="0"/>
      </a:spcBef>
      <a:spcAft>
        <a:spcPct val="0"/>
      </a:spcAft>
      <a:defRPr sz="1600" kern="1200">
        <a:solidFill>
          <a:schemeClr val="tx1"/>
        </a:solidFill>
        <a:latin typeface="Arial" pitchFamily="34" charset="0"/>
        <a:ea typeface="MS UI Gothic"/>
        <a:cs typeface="MS UI Gothic"/>
      </a:defRPr>
    </a:lvl1pPr>
    <a:lvl2pPr marL="457200" algn="l" rtl="0" fontAlgn="base">
      <a:spcBef>
        <a:spcPct val="0"/>
      </a:spcBef>
      <a:spcAft>
        <a:spcPct val="0"/>
      </a:spcAft>
      <a:defRPr sz="1600" kern="1200">
        <a:solidFill>
          <a:schemeClr val="tx1"/>
        </a:solidFill>
        <a:latin typeface="Arial" pitchFamily="34" charset="0"/>
        <a:ea typeface="MS UI Gothic"/>
        <a:cs typeface="MS UI Gothic"/>
      </a:defRPr>
    </a:lvl2pPr>
    <a:lvl3pPr marL="914400" algn="l" rtl="0" fontAlgn="base">
      <a:spcBef>
        <a:spcPct val="0"/>
      </a:spcBef>
      <a:spcAft>
        <a:spcPct val="0"/>
      </a:spcAft>
      <a:defRPr sz="1600" kern="1200">
        <a:solidFill>
          <a:schemeClr val="tx1"/>
        </a:solidFill>
        <a:latin typeface="Arial" pitchFamily="34" charset="0"/>
        <a:ea typeface="MS UI Gothic"/>
        <a:cs typeface="MS UI Gothic"/>
      </a:defRPr>
    </a:lvl3pPr>
    <a:lvl4pPr marL="1371600" algn="l" rtl="0" fontAlgn="base">
      <a:spcBef>
        <a:spcPct val="0"/>
      </a:spcBef>
      <a:spcAft>
        <a:spcPct val="0"/>
      </a:spcAft>
      <a:defRPr sz="1600" kern="1200">
        <a:solidFill>
          <a:schemeClr val="tx1"/>
        </a:solidFill>
        <a:latin typeface="Arial" pitchFamily="34" charset="0"/>
        <a:ea typeface="MS UI Gothic"/>
        <a:cs typeface="MS UI Gothic"/>
      </a:defRPr>
    </a:lvl4pPr>
    <a:lvl5pPr marL="1828800" algn="l" rtl="0" fontAlgn="base">
      <a:spcBef>
        <a:spcPct val="0"/>
      </a:spcBef>
      <a:spcAft>
        <a:spcPct val="0"/>
      </a:spcAft>
      <a:defRPr sz="1600" kern="1200">
        <a:solidFill>
          <a:schemeClr val="tx1"/>
        </a:solidFill>
        <a:latin typeface="Arial" pitchFamily="34" charset="0"/>
        <a:ea typeface="MS UI Gothic"/>
        <a:cs typeface="MS UI Gothic"/>
      </a:defRPr>
    </a:lvl5pPr>
    <a:lvl6pPr marL="2286000" algn="l" defTabSz="914400" rtl="0" eaLnBrk="1" latinLnBrk="0" hangingPunct="1">
      <a:defRPr sz="1600" kern="1200">
        <a:solidFill>
          <a:schemeClr val="tx1"/>
        </a:solidFill>
        <a:latin typeface="Arial" pitchFamily="34" charset="0"/>
        <a:ea typeface="MS UI Gothic"/>
        <a:cs typeface="MS UI Gothic"/>
      </a:defRPr>
    </a:lvl6pPr>
    <a:lvl7pPr marL="2743200" algn="l" defTabSz="914400" rtl="0" eaLnBrk="1" latinLnBrk="0" hangingPunct="1">
      <a:defRPr sz="1600" kern="1200">
        <a:solidFill>
          <a:schemeClr val="tx1"/>
        </a:solidFill>
        <a:latin typeface="Arial" pitchFamily="34" charset="0"/>
        <a:ea typeface="MS UI Gothic"/>
        <a:cs typeface="MS UI Gothic"/>
      </a:defRPr>
    </a:lvl7pPr>
    <a:lvl8pPr marL="3200400" algn="l" defTabSz="914400" rtl="0" eaLnBrk="1" latinLnBrk="0" hangingPunct="1">
      <a:defRPr sz="1600" kern="1200">
        <a:solidFill>
          <a:schemeClr val="tx1"/>
        </a:solidFill>
        <a:latin typeface="Arial" pitchFamily="34" charset="0"/>
        <a:ea typeface="MS UI Gothic"/>
        <a:cs typeface="MS UI Gothic"/>
      </a:defRPr>
    </a:lvl8pPr>
    <a:lvl9pPr marL="3657600" algn="l" defTabSz="914400" rtl="0" eaLnBrk="1" latinLnBrk="0" hangingPunct="1">
      <a:defRPr sz="1600" kern="1200">
        <a:solidFill>
          <a:schemeClr val="tx1"/>
        </a:solidFill>
        <a:latin typeface="Arial" pitchFamily="34" charset="0"/>
        <a:ea typeface="MS UI Gothic"/>
        <a:cs typeface="MS UI Gothic"/>
      </a:defRPr>
    </a:lvl9pPr>
  </p:defaultTextStyle>
  <p:extLst>
    <p:ext uri="{EFAFB233-063F-42B5-8137-9DF3F51BA10A}">
      <p15:sldGuideLst xmlns:p15="http://schemas.microsoft.com/office/powerpoint/2012/main">
        <p15:guide id="1" orient="horz" pos="8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E591"/>
    <a:srgbClr val="92A2CA"/>
    <a:srgbClr val="E21000"/>
    <a:srgbClr val="0000FF"/>
    <a:srgbClr val="FFFFFF"/>
    <a:srgbClr val="000000"/>
    <a:srgbClr val="E1C269"/>
    <a:srgbClr val="C09826"/>
    <a:srgbClr val="0060A8"/>
    <a:srgbClr val="4B9D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86" autoAdjust="0"/>
    <p:restoredTop sz="94241" autoAdjust="0"/>
  </p:normalViewPr>
  <p:slideViewPr>
    <p:cSldViewPr snapToGrid="0">
      <p:cViewPr varScale="1">
        <p:scale>
          <a:sx n="59" d="100"/>
          <a:sy n="59" d="100"/>
        </p:scale>
        <p:origin x="1552" y="52"/>
      </p:cViewPr>
      <p:guideLst>
        <p:guide orient="horz" pos="8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2" d="100"/>
          <a:sy n="82" d="100"/>
        </p:scale>
        <p:origin x="-1890" y="-84"/>
      </p:cViewPr>
      <p:guideLst>
        <p:guide orient="horz" pos="2928"/>
        <p:guide pos="220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_rels/viewProps.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slide" Target="slides/slide26.xml"/><Relationship Id="rId1" Type="http://schemas.openxmlformats.org/officeDocument/2006/relationships/slide" Target="slides/slide25.xml"/><Relationship Id="rId6" Type="http://schemas.openxmlformats.org/officeDocument/2006/relationships/slide" Target="slides/slide61.xml"/><Relationship Id="rId5" Type="http://schemas.openxmlformats.org/officeDocument/2006/relationships/slide" Target="slides/slide59.xml"/><Relationship Id="rId4"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BBC638-90A9-4825-88ED-155E171CDFC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3491D08-2A17-488F-BE65-C1A1AAD9619E}">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b="1" dirty="0"/>
            <a:t>Maintenance, Enhancements and Productions Support </a:t>
          </a:r>
        </a:p>
      </dgm:t>
    </dgm:pt>
    <dgm:pt modelId="{D8B8E68E-A002-4FE7-A6E7-13D34BF4BA78}" type="parTrans" cxnId="{8026A42D-B922-45DF-9B12-A4DC4DA3CA69}">
      <dgm:prSet/>
      <dgm:spPr/>
      <dgm:t>
        <a:bodyPr/>
        <a:lstStyle/>
        <a:p>
          <a:endParaRPr lang="en-US"/>
        </a:p>
      </dgm:t>
    </dgm:pt>
    <dgm:pt modelId="{7B0BADAF-D980-4678-B0C0-541476393F2D}" type="sibTrans" cxnId="{8026A42D-B922-45DF-9B12-A4DC4DA3CA69}">
      <dgm:prSet/>
      <dgm:spPr/>
      <dgm:t>
        <a:bodyPr/>
        <a:lstStyle/>
        <a:p>
          <a:endParaRPr lang="en-US"/>
        </a:p>
      </dgm:t>
    </dgm:pt>
    <dgm:pt modelId="{8A088040-2656-49BE-BC20-B11194AF2058}">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b="1" dirty="0"/>
            <a:t>Remote Application Administration Support</a:t>
          </a:r>
        </a:p>
      </dgm:t>
    </dgm:pt>
    <dgm:pt modelId="{08CA584E-CC06-471F-9489-D79F5A9B6EC8}" type="parTrans" cxnId="{D72CE637-D79A-49D2-89D4-091CC4B5AE10}">
      <dgm:prSet/>
      <dgm:spPr/>
      <dgm:t>
        <a:bodyPr/>
        <a:lstStyle/>
        <a:p>
          <a:endParaRPr lang="en-US"/>
        </a:p>
      </dgm:t>
    </dgm:pt>
    <dgm:pt modelId="{3A2EE6AA-774A-492C-B9A9-CAABB2133F71}" type="sibTrans" cxnId="{D72CE637-D79A-49D2-89D4-091CC4B5AE10}">
      <dgm:prSet/>
      <dgm:spPr/>
      <dgm:t>
        <a:bodyPr/>
        <a:lstStyle/>
        <a:p>
          <a:endParaRPr lang="en-US"/>
        </a:p>
      </dgm:t>
    </dgm:pt>
    <dgm:pt modelId="{F5A798BF-C7CF-4AFC-B61A-292D7B4DB78E}">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dirty="0"/>
            <a:t>Oracle Applications</a:t>
          </a:r>
        </a:p>
      </dgm:t>
    </dgm:pt>
    <dgm:pt modelId="{64A36F36-3DBD-497E-8D57-DAD869FB97C4}" type="parTrans" cxnId="{34201B36-615C-495B-AC91-234D6805F2F4}">
      <dgm:prSet/>
      <dgm:spPr/>
      <dgm:t>
        <a:bodyPr/>
        <a:lstStyle/>
        <a:p>
          <a:endParaRPr lang="en-US"/>
        </a:p>
      </dgm:t>
    </dgm:pt>
    <dgm:pt modelId="{89E399DF-0C06-4B00-951B-A53B89A82442}" type="sibTrans" cxnId="{34201B36-615C-495B-AC91-234D6805F2F4}">
      <dgm:prSet/>
      <dgm:spPr/>
      <dgm:t>
        <a:bodyPr/>
        <a:lstStyle/>
        <a:p>
          <a:endParaRPr lang="en-US"/>
        </a:p>
      </dgm:t>
    </dgm:pt>
    <dgm:pt modelId="{59C17314-07BB-48DB-BD85-1BDEFC5F6A44}">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dirty="0"/>
            <a:t>PeopleSoft</a:t>
          </a:r>
        </a:p>
      </dgm:t>
    </dgm:pt>
    <dgm:pt modelId="{82980437-F7DE-4A5F-B084-EE0CBDBC4F76}" type="parTrans" cxnId="{A36F51B5-EB6B-4FC3-9000-F6B5D72AC62A}">
      <dgm:prSet/>
      <dgm:spPr/>
      <dgm:t>
        <a:bodyPr/>
        <a:lstStyle/>
        <a:p>
          <a:endParaRPr lang="en-US"/>
        </a:p>
      </dgm:t>
    </dgm:pt>
    <dgm:pt modelId="{BCFAD99C-B560-4FFE-8261-122EAA02860A}" type="sibTrans" cxnId="{A36F51B5-EB6B-4FC3-9000-F6B5D72AC62A}">
      <dgm:prSet/>
      <dgm:spPr/>
      <dgm:t>
        <a:bodyPr/>
        <a:lstStyle/>
        <a:p>
          <a:endParaRPr lang="en-US"/>
        </a:p>
      </dgm:t>
    </dgm:pt>
    <dgm:pt modelId="{2EA66A3E-1FD3-4E85-9E80-8FE39E1168B7}">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b="1" dirty="0"/>
            <a:t>Remote Application Support</a:t>
          </a:r>
        </a:p>
      </dgm:t>
    </dgm:pt>
    <dgm:pt modelId="{B71469E3-85AB-48E4-B9C5-24FDE104979F}" type="parTrans" cxnId="{C24E9DE0-D720-46D8-BFB0-F3E9246C9891}">
      <dgm:prSet/>
      <dgm:spPr/>
      <dgm:t>
        <a:bodyPr/>
        <a:lstStyle/>
        <a:p>
          <a:endParaRPr lang="en-US"/>
        </a:p>
      </dgm:t>
    </dgm:pt>
    <dgm:pt modelId="{4940D92D-7044-4369-BD47-E9F0721D0B0A}" type="sibTrans" cxnId="{C24E9DE0-D720-46D8-BFB0-F3E9246C9891}">
      <dgm:prSet/>
      <dgm:spPr/>
      <dgm:t>
        <a:bodyPr/>
        <a:lstStyle/>
        <a:p>
          <a:endParaRPr lang="en-US"/>
        </a:p>
      </dgm:t>
    </dgm:pt>
    <dgm:pt modelId="{AB915986-740D-4702-96C5-20EFB4B72EF8}">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dirty="0"/>
            <a:t>Oracle Applications: Functional and Technical</a:t>
          </a:r>
        </a:p>
      </dgm:t>
    </dgm:pt>
    <dgm:pt modelId="{D796492A-5C2E-4E86-8255-60F991987A54}" type="parTrans" cxnId="{4227D0FD-E8F9-4831-827E-F87376A0549E}">
      <dgm:prSet/>
      <dgm:spPr/>
      <dgm:t>
        <a:bodyPr/>
        <a:lstStyle/>
        <a:p>
          <a:endParaRPr lang="en-US"/>
        </a:p>
      </dgm:t>
    </dgm:pt>
    <dgm:pt modelId="{8D840A20-0BEA-493E-A7E8-52110B0FC0FA}" type="sibTrans" cxnId="{4227D0FD-E8F9-4831-827E-F87376A0549E}">
      <dgm:prSet/>
      <dgm:spPr/>
      <dgm:t>
        <a:bodyPr/>
        <a:lstStyle/>
        <a:p>
          <a:endParaRPr lang="en-US"/>
        </a:p>
      </dgm:t>
    </dgm:pt>
    <dgm:pt modelId="{B3D1080F-60AD-4E47-B2F5-91C754DBB8FC}">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dirty="0"/>
            <a:t>PeopleSoft Development</a:t>
          </a:r>
        </a:p>
      </dgm:t>
    </dgm:pt>
    <dgm:pt modelId="{114B9C43-81A7-48AC-BB07-2EF4B5BB3EB8}" type="parTrans" cxnId="{6D6954DD-5DE2-41DE-909A-C02B41D8A6FF}">
      <dgm:prSet/>
      <dgm:spPr/>
      <dgm:t>
        <a:bodyPr/>
        <a:lstStyle/>
        <a:p>
          <a:endParaRPr lang="en-US"/>
        </a:p>
      </dgm:t>
    </dgm:pt>
    <dgm:pt modelId="{B08E932A-D324-43E7-ABB7-D6F013F020D7}" type="sibTrans" cxnId="{6D6954DD-5DE2-41DE-909A-C02B41D8A6FF}">
      <dgm:prSet/>
      <dgm:spPr/>
      <dgm:t>
        <a:bodyPr/>
        <a:lstStyle/>
        <a:p>
          <a:endParaRPr lang="en-US"/>
        </a:p>
      </dgm:t>
    </dgm:pt>
    <dgm:pt modelId="{C74B0071-D6BA-46F2-B689-773703B2E0F9}">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dirty="0"/>
            <a:t>Java Development</a:t>
          </a:r>
        </a:p>
      </dgm:t>
    </dgm:pt>
    <dgm:pt modelId="{2AB78430-8FBB-4957-9DFE-52F90363C525}" type="parTrans" cxnId="{24D3EBF0-2E61-4185-A284-13726D782C8A}">
      <dgm:prSet/>
      <dgm:spPr/>
      <dgm:t>
        <a:bodyPr/>
        <a:lstStyle/>
        <a:p>
          <a:endParaRPr lang="en-US"/>
        </a:p>
      </dgm:t>
    </dgm:pt>
    <dgm:pt modelId="{5FF4ED27-F8B4-4FB3-8433-7EEF2B9B02DC}" type="sibTrans" cxnId="{24D3EBF0-2E61-4185-A284-13726D782C8A}">
      <dgm:prSet/>
      <dgm:spPr/>
      <dgm:t>
        <a:bodyPr/>
        <a:lstStyle/>
        <a:p>
          <a:endParaRPr lang="en-US"/>
        </a:p>
      </dgm:t>
    </dgm:pt>
    <dgm:pt modelId="{3C87149D-B58E-43A6-9EC4-F38B08809846}">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dirty="0"/>
            <a:t>.NET Development</a:t>
          </a:r>
        </a:p>
      </dgm:t>
    </dgm:pt>
    <dgm:pt modelId="{CFFF3CE3-F9AF-4B05-B910-7F05D7ED2FFF}" type="parTrans" cxnId="{D1BE6130-EB90-4260-B791-4E1EBAD8458D}">
      <dgm:prSet/>
      <dgm:spPr/>
      <dgm:t>
        <a:bodyPr/>
        <a:lstStyle/>
        <a:p>
          <a:endParaRPr lang="en-US"/>
        </a:p>
      </dgm:t>
    </dgm:pt>
    <dgm:pt modelId="{42DA98F7-87F8-41B1-8F97-6E6E6A023D6A}" type="sibTrans" cxnId="{D1BE6130-EB90-4260-B791-4E1EBAD8458D}">
      <dgm:prSet/>
      <dgm:spPr/>
      <dgm:t>
        <a:bodyPr/>
        <a:lstStyle/>
        <a:p>
          <a:endParaRPr lang="en-US"/>
        </a:p>
      </dgm:t>
    </dgm:pt>
    <dgm:pt modelId="{264FDC65-6B9B-46BB-B2F3-F1F78D8A883F}">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b="1" dirty="0"/>
            <a:t>Remote Database Administration Support</a:t>
          </a:r>
        </a:p>
      </dgm:t>
    </dgm:pt>
    <dgm:pt modelId="{F5DB81E9-D30A-4BD4-B992-3FEC04C0C499}" type="parTrans" cxnId="{7BF101C8-BECF-4388-96A9-56093251F872}">
      <dgm:prSet/>
      <dgm:spPr/>
      <dgm:t>
        <a:bodyPr/>
        <a:lstStyle/>
        <a:p>
          <a:endParaRPr lang="en-US"/>
        </a:p>
      </dgm:t>
    </dgm:pt>
    <dgm:pt modelId="{9CE648A4-ABB5-42AA-9D85-C8085576CF22}" type="sibTrans" cxnId="{7BF101C8-BECF-4388-96A9-56093251F872}">
      <dgm:prSet/>
      <dgm:spPr/>
      <dgm:t>
        <a:bodyPr/>
        <a:lstStyle/>
        <a:p>
          <a:endParaRPr lang="en-US"/>
        </a:p>
      </dgm:t>
    </dgm:pt>
    <dgm:pt modelId="{7496A332-F366-4610-9B76-30F30A86A4B1}">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dirty="0"/>
            <a:t>Oracle</a:t>
          </a:r>
        </a:p>
      </dgm:t>
    </dgm:pt>
    <dgm:pt modelId="{3A3DB80F-4FDF-4941-9F10-485D52E3ED91}" type="parTrans" cxnId="{17147319-946F-49FE-B9B6-420C01CBD98B}">
      <dgm:prSet/>
      <dgm:spPr/>
      <dgm:t>
        <a:bodyPr/>
        <a:lstStyle/>
        <a:p>
          <a:endParaRPr lang="en-US"/>
        </a:p>
      </dgm:t>
    </dgm:pt>
    <dgm:pt modelId="{BE96AD33-8005-4FA1-81D3-14A2900C8BBD}" type="sibTrans" cxnId="{17147319-946F-49FE-B9B6-420C01CBD98B}">
      <dgm:prSet/>
      <dgm:spPr/>
      <dgm:t>
        <a:bodyPr/>
        <a:lstStyle/>
        <a:p>
          <a:endParaRPr lang="en-US"/>
        </a:p>
      </dgm:t>
    </dgm:pt>
    <dgm:pt modelId="{78203885-6F56-4658-98C9-824629DE241E}">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dirty="0"/>
            <a:t>SQL Server</a:t>
          </a:r>
        </a:p>
      </dgm:t>
    </dgm:pt>
    <dgm:pt modelId="{ECD3B820-9146-4CB0-8FA3-C01239290872}" type="parTrans" cxnId="{CB59CA7B-5873-45AA-9B7D-679700C3834F}">
      <dgm:prSet/>
      <dgm:spPr/>
      <dgm:t>
        <a:bodyPr/>
        <a:lstStyle/>
        <a:p>
          <a:endParaRPr lang="en-US"/>
        </a:p>
      </dgm:t>
    </dgm:pt>
    <dgm:pt modelId="{31683814-10C5-4C15-85E6-5AB85C1B43D1}" type="sibTrans" cxnId="{CB59CA7B-5873-45AA-9B7D-679700C3834F}">
      <dgm:prSet/>
      <dgm:spPr/>
      <dgm:t>
        <a:bodyPr/>
        <a:lstStyle/>
        <a:p>
          <a:endParaRPr lang="en-US"/>
        </a:p>
      </dgm:t>
    </dgm:pt>
    <dgm:pt modelId="{8D4C0196-5495-48D4-BA6C-DBCBCBC70655}">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b="1" dirty="0"/>
            <a:t>Remote Operating System Support</a:t>
          </a:r>
        </a:p>
      </dgm:t>
    </dgm:pt>
    <dgm:pt modelId="{AB573BC4-7C5D-421E-BADE-7AFC25D3A36B}" type="parTrans" cxnId="{2CF9528D-4D7D-413F-ABAB-4DF8A8DFD9F5}">
      <dgm:prSet/>
      <dgm:spPr/>
      <dgm:t>
        <a:bodyPr/>
        <a:lstStyle/>
        <a:p>
          <a:endParaRPr lang="en-US"/>
        </a:p>
      </dgm:t>
    </dgm:pt>
    <dgm:pt modelId="{A716F47A-8782-4208-8E06-02D698BAF1DC}" type="sibTrans" cxnId="{2CF9528D-4D7D-413F-ABAB-4DF8A8DFD9F5}">
      <dgm:prSet/>
      <dgm:spPr/>
      <dgm:t>
        <a:bodyPr/>
        <a:lstStyle/>
        <a:p>
          <a:endParaRPr lang="en-US"/>
        </a:p>
      </dgm:t>
    </dgm:pt>
    <dgm:pt modelId="{A6476F9A-B765-44D7-AC7C-5830A1E1CC50}">
      <dgm:prSet/>
      <dgm:spPr>
        <a:gradFill flip="none" rotWithShape="0">
          <a:gsLst>
            <a:gs pos="0">
              <a:schemeClr val="accent2">
                <a:shade val="30000"/>
                <a:satMod val="115000"/>
              </a:schemeClr>
            </a:gs>
            <a:gs pos="100000">
              <a:srgbClr val="E21000"/>
            </a:gs>
          </a:gsLst>
          <a:lin ang="2700000" scaled="1"/>
          <a:tileRect/>
        </a:gradFill>
      </dgm:spPr>
      <dgm:t>
        <a:bodyPr anchor="t"/>
        <a:lstStyle/>
        <a:p>
          <a:pPr algn="l" rtl="0"/>
          <a:r>
            <a:rPr lang="en-US" dirty="0"/>
            <a:t>Sun Solaris, HP UX, HP Tru64, IBM AIX, Linux, Windows</a:t>
          </a:r>
        </a:p>
      </dgm:t>
    </dgm:pt>
    <dgm:pt modelId="{816A313F-F1AF-46C9-A56E-CCF9B6FF9600}" type="parTrans" cxnId="{EE6AF0EF-C0C1-4EAF-89E7-C433B157614D}">
      <dgm:prSet/>
      <dgm:spPr/>
      <dgm:t>
        <a:bodyPr/>
        <a:lstStyle/>
        <a:p>
          <a:endParaRPr lang="en-US"/>
        </a:p>
      </dgm:t>
    </dgm:pt>
    <dgm:pt modelId="{0AAD12EC-4FF1-4F29-8A97-1D8902558DBB}" type="sibTrans" cxnId="{EE6AF0EF-C0C1-4EAF-89E7-C433B157614D}">
      <dgm:prSet/>
      <dgm:spPr/>
      <dgm:t>
        <a:bodyPr/>
        <a:lstStyle/>
        <a:p>
          <a:endParaRPr lang="en-US"/>
        </a:p>
      </dgm:t>
    </dgm:pt>
    <dgm:pt modelId="{DDB05421-60B3-4856-9873-D2EF3AE34376}" type="pres">
      <dgm:prSet presAssocID="{E3BBC638-90A9-4825-88ED-155E171CDFC5}" presName="diagram" presStyleCnt="0">
        <dgm:presLayoutVars>
          <dgm:dir/>
          <dgm:resizeHandles val="exact"/>
        </dgm:presLayoutVars>
      </dgm:prSet>
      <dgm:spPr/>
    </dgm:pt>
    <dgm:pt modelId="{A5425074-05B4-4E5E-9EA8-7CBEEFA7264C}" type="pres">
      <dgm:prSet presAssocID="{63491D08-2A17-488F-BE65-C1A1AAD9619E}" presName="node" presStyleLbl="node1" presStyleIdx="0" presStyleCnt="5" custScaleX="1442103" custScaleY="1728074" custLinFactY="-128110" custLinFactNeighborY="-200000">
        <dgm:presLayoutVars>
          <dgm:bulletEnabled val="1"/>
        </dgm:presLayoutVars>
      </dgm:prSet>
      <dgm:spPr/>
    </dgm:pt>
    <dgm:pt modelId="{5C0C307B-2642-41D1-B45E-1CE471C27533}" type="pres">
      <dgm:prSet presAssocID="{7B0BADAF-D980-4678-B0C0-541476393F2D}" presName="sibTrans" presStyleCnt="0"/>
      <dgm:spPr/>
    </dgm:pt>
    <dgm:pt modelId="{FE7E089F-4927-46C5-8E4D-3E2686E28C92}" type="pres">
      <dgm:prSet presAssocID="{8A088040-2656-49BE-BC20-B11194AF2058}" presName="node" presStyleLbl="node1" presStyleIdx="1" presStyleCnt="5" custScaleX="1442103" custScaleY="1728074" custLinFactY="-128110" custLinFactNeighborY="-200000">
        <dgm:presLayoutVars>
          <dgm:bulletEnabled val="1"/>
        </dgm:presLayoutVars>
      </dgm:prSet>
      <dgm:spPr/>
    </dgm:pt>
    <dgm:pt modelId="{238C80E4-0FE4-4291-84A9-352B92BC3D92}" type="pres">
      <dgm:prSet presAssocID="{3A2EE6AA-774A-492C-B9A9-CAABB2133F71}" presName="sibTrans" presStyleCnt="0"/>
      <dgm:spPr/>
    </dgm:pt>
    <dgm:pt modelId="{E27F482A-6A05-4C89-AF44-EF089E3F31F1}" type="pres">
      <dgm:prSet presAssocID="{2EA66A3E-1FD3-4E85-9E80-8FE39E1168B7}" presName="node" presStyleLbl="node1" presStyleIdx="2" presStyleCnt="5" custScaleX="1442103" custScaleY="1728074" custLinFactY="-128110" custLinFactNeighborY="-200000">
        <dgm:presLayoutVars>
          <dgm:bulletEnabled val="1"/>
        </dgm:presLayoutVars>
      </dgm:prSet>
      <dgm:spPr/>
    </dgm:pt>
    <dgm:pt modelId="{9EA3CE53-4050-4BBE-8AD9-2F41221677F0}" type="pres">
      <dgm:prSet presAssocID="{4940D92D-7044-4369-BD47-E9F0721D0B0A}" presName="sibTrans" presStyleCnt="0"/>
      <dgm:spPr/>
    </dgm:pt>
    <dgm:pt modelId="{8502B9C4-EAC4-4AE2-8ABF-49952C7F75DF}" type="pres">
      <dgm:prSet presAssocID="{264FDC65-6B9B-46BB-B2F3-F1F78D8A883F}" presName="node" presStyleLbl="node1" presStyleIdx="3" presStyleCnt="5" custScaleX="1442103" custScaleY="1728074" custLinFactY="-96866" custLinFactNeighborY="-100000">
        <dgm:presLayoutVars>
          <dgm:bulletEnabled val="1"/>
        </dgm:presLayoutVars>
      </dgm:prSet>
      <dgm:spPr/>
    </dgm:pt>
    <dgm:pt modelId="{0DCD228B-5730-4117-8331-1E0A6BF1D200}" type="pres">
      <dgm:prSet presAssocID="{9CE648A4-ABB5-42AA-9D85-C8085576CF22}" presName="sibTrans" presStyleCnt="0"/>
      <dgm:spPr/>
    </dgm:pt>
    <dgm:pt modelId="{275CB5CA-1E39-4874-A836-D6280AEE9167}" type="pres">
      <dgm:prSet presAssocID="{8D4C0196-5495-48D4-BA6C-DBCBCBC70655}" presName="node" presStyleLbl="node1" presStyleIdx="4" presStyleCnt="5" custScaleX="1442103" custScaleY="1728074" custLinFactY="-96866" custLinFactNeighborY="-100000">
        <dgm:presLayoutVars>
          <dgm:bulletEnabled val="1"/>
        </dgm:presLayoutVars>
      </dgm:prSet>
      <dgm:spPr/>
    </dgm:pt>
  </dgm:ptLst>
  <dgm:cxnLst>
    <dgm:cxn modelId="{13110101-1122-48AE-A6BF-DA0616DC31A7}" type="presOf" srcId="{E3BBC638-90A9-4825-88ED-155E171CDFC5}" destId="{DDB05421-60B3-4856-9873-D2EF3AE34376}" srcOrd="0" destOrd="0" presId="urn:microsoft.com/office/officeart/2005/8/layout/default"/>
    <dgm:cxn modelId="{C5919C0B-AD23-4414-B79D-6EC87A7B48A7}" type="presOf" srcId="{63491D08-2A17-488F-BE65-C1A1AAD9619E}" destId="{A5425074-05B4-4E5E-9EA8-7CBEEFA7264C}" srcOrd="0" destOrd="0" presId="urn:microsoft.com/office/officeart/2005/8/layout/default"/>
    <dgm:cxn modelId="{17147319-946F-49FE-B9B6-420C01CBD98B}" srcId="{264FDC65-6B9B-46BB-B2F3-F1F78D8A883F}" destId="{7496A332-F366-4610-9B76-30F30A86A4B1}" srcOrd="0" destOrd="0" parTransId="{3A3DB80F-4FDF-4941-9F10-485D52E3ED91}" sibTransId="{BE96AD33-8005-4FA1-81D3-14A2900C8BBD}"/>
    <dgm:cxn modelId="{9575BA1F-FBAA-471F-A589-F17472295551}" type="presOf" srcId="{8D4C0196-5495-48D4-BA6C-DBCBCBC70655}" destId="{275CB5CA-1E39-4874-A836-D6280AEE9167}" srcOrd="0" destOrd="0" presId="urn:microsoft.com/office/officeart/2005/8/layout/default"/>
    <dgm:cxn modelId="{8026A42D-B922-45DF-9B12-A4DC4DA3CA69}" srcId="{E3BBC638-90A9-4825-88ED-155E171CDFC5}" destId="{63491D08-2A17-488F-BE65-C1A1AAD9619E}" srcOrd="0" destOrd="0" parTransId="{D8B8E68E-A002-4FE7-A6E7-13D34BF4BA78}" sibTransId="{7B0BADAF-D980-4678-B0C0-541476393F2D}"/>
    <dgm:cxn modelId="{D3DB482E-B83A-4CBA-A74C-627856D1D5AF}" type="presOf" srcId="{264FDC65-6B9B-46BB-B2F3-F1F78D8A883F}" destId="{8502B9C4-EAC4-4AE2-8ABF-49952C7F75DF}" srcOrd="0" destOrd="0" presId="urn:microsoft.com/office/officeart/2005/8/layout/default"/>
    <dgm:cxn modelId="{D1BE6130-EB90-4260-B791-4E1EBAD8458D}" srcId="{2EA66A3E-1FD3-4E85-9E80-8FE39E1168B7}" destId="{3C87149D-B58E-43A6-9EC4-F38B08809846}" srcOrd="3" destOrd="0" parTransId="{CFFF3CE3-F9AF-4B05-B910-7F05D7ED2FFF}" sibTransId="{42DA98F7-87F8-41B1-8F97-6E6E6A023D6A}"/>
    <dgm:cxn modelId="{11DF8435-A73E-4BF5-ADA7-8C5AC772E63E}" type="presOf" srcId="{8A088040-2656-49BE-BC20-B11194AF2058}" destId="{FE7E089F-4927-46C5-8E4D-3E2686E28C92}" srcOrd="0" destOrd="0" presId="urn:microsoft.com/office/officeart/2005/8/layout/default"/>
    <dgm:cxn modelId="{34201B36-615C-495B-AC91-234D6805F2F4}" srcId="{8A088040-2656-49BE-BC20-B11194AF2058}" destId="{F5A798BF-C7CF-4AFC-B61A-292D7B4DB78E}" srcOrd="0" destOrd="0" parTransId="{64A36F36-3DBD-497E-8D57-DAD869FB97C4}" sibTransId="{89E399DF-0C06-4B00-951B-A53B89A82442}"/>
    <dgm:cxn modelId="{D72CE637-D79A-49D2-89D4-091CC4B5AE10}" srcId="{E3BBC638-90A9-4825-88ED-155E171CDFC5}" destId="{8A088040-2656-49BE-BC20-B11194AF2058}" srcOrd="1" destOrd="0" parTransId="{08CA584E-CC06-471F-9489-D79F5A9B6EC8}" sibTransId="{3A2EE6AA-774A-492C-B9A9-CAABB2133F71}"/>
    <dgm:cxn modelId="{91B4A73E-7F1C-4AF6-91C9-5CD169C9DED8}" type="presOf" srcId="{7496A332-F366-4610-9B76-30F30A86A4B1}" destId="{8502B9C4-EAC4-4AE2-8ABF-49952C7F75DF}" srcOrd="0" destOrd="1" presId="urn:microsoft.com/office/officeart/2005/8/layout/default"/>
    <dgm:cxn modelId="{33F1AE3E-7D22-433D-A993-1B03C06316C5}" type="presOf" srcId="{C74B0071-D6BA-46F2-B689-773703B2E0F9}" destId="{E27F482A-6A05-4C89-AF44-EF089E3F31F1}" srcOrd="0" destOrd="3" presId="urn:microsoft.com/office/officeart/2005/8/layout/default"/>
    <dgm:cxn modelId="{91EDE63E-79B3-457B-A756-0AD3B4AB8F1B}" type="presOf" srcId="{A6476F9A-B765-44D7-AC7C-5830A1E1CC50}" destId="{275CB5CA-1E39-4874-A836-D6280AEE9167}" srcOrd="0" destOrd="1" presId="urn:microsoft.com/office/officeart/2005/8/layout/default"/>
    <dgm:cxn modelId="{DEB95043-5D56-4E17-A111-286D1EA47072}" type="presOf" srcId="{59C17314-07BB-48DB-BD85-1BDEFC5F6A44}" destId="{FE7E089F-4927-46C5-8E4D-3E2686E28C92}" srcOrd="0" destOrd="2" presId="urn:microsoft.com/office/officeart/2005/8/layout/default"/>
    <dgm:cxn modelId="{5C356F51-13FD-4088-8DB4-6D85A53EE153}" type="presOf" srcId="{F5A798BF-C7CF-4AFC-B61A-292D7B4DB78E}" destId="{FE7E089F-4927-46C5-8E4D-3E2686E28C92}" srcOrd="0" destOrd="1" presId="urn:microsoft.com/office/officeart/2005/8/layout/default"/>
    <dgm:cxn modelId="{70201E73-A0A8-4886-A5FC-B3B5F7C58457}" type="presOf" srcId="{2EA66A3E-1FD3-4E85-9E80-8FE39E1168B7}" destId="{E27F482A-6A05-4C89-AF44-EF089E3F31F1}" srcOrd="0" destOrd="0" presId="urn:microsoft.com/office/officeart/2005/8/layout/default"/>
    <dgm:cxn modelId="{CB59CA7B-5873-45AA-9B7D-679700C3834F}" srcId="{264FDC65-6B9B-46BB-B2F3-F1F78D8A883F}" destId="{78203885-6F56-4658-98C9-824629DE241E}" srcOrd="1" destOrd="0" parTransId="{ECD3B820-9146-4CB0-8FA3-C01239290872}" sibTransId="{31683814-10C5-4C15-85E6-5AB85C1B43D1}"/>
    <dgm:cxn modelId="{2CF9528D-4D7D-413F-ABAB-4DF8A8DFD9F5}" srcId="{E3BBC638-90A9-4825-88ED-155E171CDFC5}" destId="{8D4C0196-5495-48D4-BA6C-DBCBCBC70655}" srcOrd="4" destOrd="0" parTransId="{AB573BC4-7C5D-421E-BADE-7AFC25D3A36B}" sibTransId="{A716F47A-8782-4208-8E06-02D698BAF1DC}"/>
    <dgm:cxn modelId="{B2C478AB-44E3-4045-8C95-1C3777AA8EDA}" type="presOf" srcId="{78203885-6F56-4658-98C9-824629DE241E}" destId="{8502B9C4-EAC4-4AE2-8ABF-49952C7F75DF}" srcOrd="0" destOrd="2" presId="urn:microsoft.com/office/officeart/2005/8/layout/default"/>
    <dgm:cxn modelId="{55A026B1-D727-4567-8FC8-C0397CE52EFA}" type="presOf" srcId="{AB915986-740D-4702-96C5-20EFB4B72EF8}" destId="{E27F482A-6A05-4C89-AF44-EF089E3F31F1}" srcOrd="0" destOrd="1" presId="urn:microsoft.com/office/officeart/2005/8/layout/default"/>
    <dgm:cxn modelId="{A36F51B5-EB6B-4FC3-9000-F6B5D72AC62A}" srcId="{8A088040-2656-49BE-BC20-B11194AF2058}" destId="{59C17314-07BB-48DB-BD85-1BDEFC5F6A44}" srcOrd="1" destOrd="0" parTransId="{82980437-F7DE-4A5F-B084-EE0CBDBC4F76}" sibTransId="{BCFAD99C-B560-4FFE-8261-122EAA02860A}"/>
    <dgm:cxn modelId="{7BF101C8-BECF-4388-96A9-56093251F872}" srcId="{E3BBC638-90A9-4825-88ED-155E171CDFC5}" destId="{264FDC65-6B9B-46BB-B2F3-F1F78D8A883F}" srcOrd="3" destOrd="0" parTransId="{F5DB81E9-D30A-4BD4-B992-3FEC04C0C499}" sibTransId="{9CE648A4-ABB5-42AA-9D85-C8085576CF22}"/>
    <dgm:cxn modelId="{DF65BEC8-E3AF-41A1-A67B-691076DF022E}" type="presOf" srcId="{B3D1080F-60AD-4E47-B2F5-91C754DBB8FC}" destId="{E27F482A-6A05-4C89-AF44-EF089E3F31F1}" srcOrd="0" destOrd="2" presId="urn:microsoft.com/office/officeart/2005/8/layout/default"/>
    <dgm:cxn modelId="{6D6954DD-5DE2-41DE-909A-C02B41D8A6FF}" srcId="{2EA66A3E-1FD3-4E85-9E80-8FE39E1168B7}" destId="{B3D1080F-60AD-4E47-B2F5-91C754DBB8FC}" srcOrd="1" destOrd="0" parTransId="{114B9C43-81A7-48AC-BB07-2EF4B5BB3EB8}" sibTransId="{B08E932A-D324-43E7-ABB7-D6F013F020D7}"/>
    <dgm:cxn modelId="{C24E9DE0-D720-46D8-BFB0-F3E9246C9891}" srcId="{E3BBC638-90A9-4825-88ED-155E171CDFC5}" destId="{2EA66A3E-1FD3-4E85-9E80-8FE39E1168B7}" srcOrd="2" destOrd="0" parTransId="{B71469E3-85AB-48E4-B9C5-24FDE104979F}" sibTransId="{4940D92D-7044-4369-BD47-E9F0721D0B0A}"/>
    <dgm:cxn modelId="{EE6AF0EF-C0C1-4EAF-89E7-C433B157614D}" srcId="{8D4C0196-5495-48D4-BA6C-DBCBCBC70655}" destId="{A6476F9A-B765-44D7-AC7C-5830A1E1CC50}" srcOrd="0" destOrd="0" parTransId="{816A313F-F1AF-46C9-A56E-CCF9B6FF9600}" sibTransId="{0AAD12EC-4FF1-4F29-8A97-1D8902558DBB}"/>
    <dgm:cxn modelId="{24D3EBF0-2E61-4185-A284-13726D782C8A}" srcId="{2EA66A3E-1FD3-4E85-9E80-8FE39E1168B7}" destId="{C74B0071-D6BA-46F2-B689-773703B2E0F9}" srcOrd="2" destOrd="0" parTransId="{2AB78430-8FBB-4957-9DFE-52F90363C525}" sibTransId="{5FF4ED27-F8B4-4FB3-8433-7EEF2B9B02DC}"/>
    <dgm:cxn modelId="{F3DBCEF2-8852-4079-AF91-0E2FF80A5220}" type="presOf" srcId="{3C87149D-B58E-43A6-9EC4-F38B08809846}" destId="{E27F482A-6A05-4C89-AF44-EF089E3F31F1}" srcOrd="0" destOrd="4" presId="urn:microsoft.com/office/officeart/2005/8/layout/default"/>
    <dgm:cxn modelId="{4227D0FD-E8F9-4831-827E-F87376A0549E}" srcId="{2EA66A3E-1FD3-4E85-9E80-8FE39E1168B7}" destId="{AB915986-740D-4702-96C5-20EFB4B72EF8}" srcOrd="0" destOrd="0" parTransId="{D796492A-5C2E-4E86-8255-60F991987A54}" sibTransId="{8D840A20-0BEA-493E-A7E8-52110B0FC0FA}"/>
    <dgm:cxn modelId="{76625FBC-1F14-45CE-A7DC-12507A79B581}" type="presParOf" srcId="{DDB05421-60B3-4856-9873-D2EF3AE34376}" destId="{A5425074-05B4-4E5E-9EA8-7CBEEFA7264C}" srcOrd="0" destOrd="0" presId="urn:microsoft.com/office/officeart/2005/8/layout/default"/>
    <dgm:cxn modelId="{2095C1F4-4326-4C11-9015-EAA623ACAEFF}" type="presParOf" srcId="{DDB05421-60B3-4856-9873-D2EF3AE34376}" destId="{5C0C307B-2642-41D1-B45E-1CE471C27533}" srcOrd="1" destOrd="0" presId="urn:microsoft.com/office/officeart/2005/8/layout/default"/>
    <dgm:cxn modelId="{1D110AD7-B644-4067-91AF-99BD064AAFF4}" type="presParOf" srcId="{DDB05421-60B3-4856-9873-D2EF3AE34376}" destId="{FE7E089F-4927-46C5-8E4D-3E2686E28C92}" srcOrd="2" destOrd="0" presId="urn:microsoft.com/office/officeart/2005/8/layout/default"/>
    <dgm:cxn modelId="{9C9C89C4-5123-420C-870A-82C83C6FB74E}" type="presParOf" srcId="{DDB05421-60B3-4856-9873-D2EF3AE34376}" destId="{238C80E4-0FE4-4291-84A9-352B92BC3D92}" srcOrd="3" destOrd="0" presId="urn:microsoft.com/office/officeart/2005/8/layout/default"/>
    <dgm:cxn modelId="{A3251AFD-EC7E-43EF-8E6D-1B97E3C15422}" type="presParOf" srcId="{DDB05421-60B3-4856-9873-D2EF3AE34376}" destId="{E27F482A-6A05-4C89-AF44-EF089E3F31F1}" srcOrd="4" destOrd="0" presId="urn:microsoft.com/office/officeart/2005/8/layout/default"/>
    <dgm:cxn modelId="{0AE9685B-9052-463A-8F30-A871A5D7FC84}" type="presParOf" srcId="{DDB05421-60B3-4856-9873-D2EF3AE34376}" destId="{9EA3CE53-4050-4BBE-8AD9-2F41221677F0}" srcOrd="5" destOrd="0" presId="urn:microsoft.com/office/officeart/2005/8/layout/default"/>
    <dgm:cxn modelId="{ED9ACDD1-41F8-4DBA-9447-DB2367F90AA9}" type="presParOf" srcId="{DDB05421-60B3-4856-9873-D2EF3AE34376}" destId="{8502B9C4-EAC4-4AE2-8ABF-49952C7F75DF}" srcOrd="6" destOrd="0" presId="urn:microsoft.com/office/officeart/2005/8/layout/default"/>
    <dgm:cxn modelId="{635CF5F9-739E-4D67-92FC-B3FDCC339847}" type="presParOf" srcId="{DDB05421-60B3-4856-9873-D2EF3AE34376}" destId="{0DCD228B-5730-4117-8331-1E0A6BF1D200}" srcOrd="7" destOrd="0" presId="urn:microsoft.com/office/officeart/2005/8/layout/default"/>
    <dgm:cxn modelId="{000B0A34-7F8E-426A-8C54-162AC550CFB0}" type="presParOf" srcId="{DDB05421-60B3-4856-9873-D2EF3AE34376}" destId="{275CB5CA-1E39-4874-A836-D6280AEE916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912A6E-93BA-4BC8-99D8-07D5F8F739D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5828EC1A-0A00-45F0-9FD7-D95CD6B259BA}">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Employee Care Group</a:t>
          </a:r>
          <a:endParaRPr lang="en-US" sz="1800" b="1" dirty="0"/>
        </a:p>
      </dgm:t>
    </dgm:pt>
    <dgm:pt modelId="{09A18BE7-15AC-46F2-9817-2FB523B70FE1}" type="parTrans" cxnId="{3412CD33-192E-499B-AD4D-096CB40B8ABF}">
      <dgm:prSet/>
      <dgm:spPr/>
      <dgm:t>
        <a:bodyPr/>
        <a:lstStyle/>
        <a:p>
          <a:endParaRPr lang="en-US" sz="1800" b="1"/>
        </a:p>
      </dgm:t>
    </dgm:pt>
    <dgm:pt modelId="{6E7F9EB7-0E62-498C-A786-D35BB3E564E0}" type="sibTrans" cxnId="{3412CD33-192E-499B-AD4D-096CB40B8ABF}">
      <dgm:prSet/>
      <dgm:spPr/>
      <dgm:t>
        <a:bodyPr/>
        <a:lstStyle/>
        <a:p>
          <a:endParaRPr lang="en-US" sz="1800" b="1"/>
        </a:p>
      </dgm:t>
    </dgm:pt>
    <dgm:pt modelId="{9639D406-15CB-47A6-8490-F35AA3CC1848}">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Concierge Services</a:t>
          </a:r>
          <a:endParaRPr lang="en-US" sz="1800" b="1" dirty="0"/>
        </a:p>
      </dgm:t>
    </dgm:pt>
    <dgm:pt modelId="{16F47C42-94F9-4D97-B903-5DA2013FD71D}" type="parTrans" cxnId="{9FA1889A-EDAD-40FD-A3B5-AC3BC8C19BC4}">
      <dgm:prSet/>
      <dgm:spPr/>
      <dgm:t>
        <a:bodyPr/>
        <a:lstStyle/>
        <a:p>
          <a:endParaRPr lang="en-US" sz="1800" b="1"/>
        </a:p>
      </dgm:t>
    </dgm:pt>
    <dgm:pt modelId="{FF1E7915-55C0-4F00-8C71-5E750ECFFCF1}" type="sibTrans" cxnId="{9FA1889A-EDAD-40FD-A3B5-AC3BC8C19BC4}">
      <dgm:prSet/>
      <dgm:spPr/>
      <dgm:t>
        <a:bodyPr/>
        <a:lstStyle/>
        <a:p>
          <a:endParaRPr lang="en-US" sz="1800" b="1"/>
        </a:p>
      </dgm:t>
    </dgm:pt>
    <dgm:pt modelId="{850AE62B-CE2C-4CCA-BC2B-2A2E5AC58D8F}">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Medical and Life Insurance</a:t>
          </a:r>
          <a:endParaRPr lang="en-US" sz="1800" b="1" dirty="0"/>
        </a:p>
      </dgm:t>
    </dgm:pt>
    <dgm:pt modelId="{F0B9FEE3-60D2-41F9-BA54-351636068743}" type="parTrans" cxnId="{AA6EECDF-DDC5-4D70-9A74-A3F0FF0539C1}">
      <dgm:prSet/>
      <dgm:spPr/>
      <dgm:t>
        <a:bodyPr/>
        <a:lstStyle/>
        <a:p>
          <a:endParaRPr lang="en-US" sz="1800" b="1"/>
        </a:p>
      </dgm:t>
    </dgm:pt>
    <dgm:pt modelId="{31C6280A-0623-4C51-9ACC-5D58929EC359}" type="sibTrans" cxnId="{AA6EECDF-DDC5-4D70-9A74-A3F0FF0539C1}">
      <dgm:prSet/>
      <dgm:spPr/>
      <dgm:t>
        <a:bodyPr/>
        <a:lstStyle/>
        <a:p>
          <a:endParaRPr lang="en-US" sz="1800" b="1"/>
        </a:p>
      </dgm:t>
    </dgm:pt>
    <dgm:pt modelId="{33532432-C411-41CA-940D-00370810CE93}">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Leaves and Holidays – Best Practices</a:t>
          </a:r>
          <a:endParaRPr lang="en-US" sz="1800" b="1" dirty="0"/>
        </a:p>
      </dgm:t>
    </dgm:pt>
    <dgm:pt modelId="{71E0593B-7605-4A49-9164-B8BA19E8D184}" type="parTrans" cxnId="{931E9D03-43DD-4BB1-A48B-C34F398CE45F}">
      <dgm:prSet/>
      <dgm:spPr/>
      <dgm:t>
        <a:bodyPr/>
        <a:lstStyle/>
        <a:p>
          <a:endParaRPr lang="en-US" sz="1800" b="1"/>
        </a:p>
      </dgm:t>
    </dgm:pt>
    <dgm:pt modelId="{5DBB5464-E90B-4C01-9118-146AD95E6877}" type="sibTrans" cxnId="{931E9D03-43DD-4BB1-A48B-C34F398CE45F}">
      <dgm:prSet/>
      <dgm:spPr/>
      <dgm:t>
        <a:bodyPr/>
        <a:lstStyle/>
        <a:p>
          <a:endParaRPr lang="en-US" sz="1800" b="1"/>
        </a:p>
      </dgm:t>
    </dgm:pt>
    <dgm:pt modelId="{0A942A43-E803-4812-AADC-C94D9D046FE8}">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Flexible Timing</a:t>
          </a:r>
          <a:endParaRPr lang="en-US" sz="1800" b="1" dirty="0"/>
        </a:p>
      </dgm:t>
    </dgm:pt>
    <dgm:pt modelId="{869B889D-E0D0-4EB2-B7AD-9EB3FB80019F}" type="parTrans" cxnId="{372D7E08-F79E-46E3-BD94-C7F685B5964A}">
      <dgm:prSet/>
      <dgm:spPr/>
      <dgm:t>
        <a:bodyPr/>
        <a:lstStyle/>
        <a:p>
          <a:endParaRPr lang="en-US" sz="1800" b="1"/>
        </a:p>
      </dgm:t>
    </dgm:pt>
    <dgm:pt modelId="{9BE5A9FE-61A4-4273-AFDA-E0909FD10569}" type="sibTrans" cxnId="{372D7E08-F79E-46E3-BD94-C7F685B5964A}">
      <dgm:prSet/>
      <dgm:spPr/>
      <dgm:t>
        <a:bodyPr/>
        <a:lstStyle/>
        <a:p>
          <a:endParaRPr lang="en-US" sz="1800" b="1"/>
        </a:p>
      </dgm:t>
    </dgm:pt>
    <dgm:pt modelId="{C2948E38-7468-4EF4-93F3-D2368B0103E8}">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Floater Policy</a:t>
          </a:r>
          <a:endParaRPr lang="en-US" sz="1800" b="1" dirty="0"/>
        </a:p>
      </dgm:t>
    </dgm:pt>
    <dgm:pt modelId="{710DBAD5-CCE3-4916-B864-FF637D01701F}" type="parTrans" cxnId="{B80A72F7-7B16-4B07-A292-B57522AB6BA0}">
      <dgm:prSet/>
      <dgm:spPr/>
      <dgm:t>
        <a:bodyPr/>
        <a:lstStyle/>
        <a:p>
          <a:endParaRPr lang="en-US" sz="1800" b="1"/>
        </a:p>
      </dgm:t>
    </dgm:pt>
    <dgm:pt modelId="{A697E077-39DE-46E0-9776-78A59338BDF0}" type="sibTrans" cxnId="{B80A72F7-7B16-4B07-A292-B57522AB6BA0}">
      <dgm:prSet/>
      <dgm:spPr/>
      <dgm:t>
        <a:bodyPr/>
        <a:lstStyle/>
        <a:p>
          <a:endParaRPr lang="en-US" sz="1800" b="1"/>
        </a:p>
      </dgm:t>
    </dgm:pt>
    <dgm:pt modelId="{2E8D75BC-B3FC-42C0-A569-6954A1FAB734}">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Café Facilities</a:t>
          </a:r>
          <a:endParaRPr lang="en-US" sz="1800" b="1" dirty="0"/>
        </a:p>
      </dgm:t>
    </dgm:pt>
    <dgm:pt modelId="{F2AE0044-9BC6-41DF-9DBF-E979A09842C0}" type="parTrans" cxnId="{60E74CBE-172F-4EBD-B2FF-564C14890A43}">
      <dgm:prSet/>
      <dgm:spPr/>
      <dgm:t>
        <a:bodyPr/>
        <a:lstStyle/>
        <a:p>
          <a:endParaRPr lang="en-US" sz="1800" b="1"/>
        </a:p>
      </dgm:t>
    </dgm:pt>
    <dgm:pt modelId="{F797FF5F-EBD5-4915-B0F6-41C2C2025434}" type="sibTrans" cxnId="{60E74CBE-172F-4EBD-B2FF-564C14890A43}">
      <dgm:prSet/>
      <dgm:spPr/>
      <dgm:t>
        <a:bodyPr/>
        <a:lstStyle/>
        <a:p>
          <a:endParaRPr lang="en-US" sz="1800" b="1"/>
        </a:p>
      </dgm:t>
    </dgm:pt>
    <dgm:pt modelId="{158C94A9-967A-4426-9C9A-DAE06CFC7C01}">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Transportation Facility</a:t>
          </a:r>
          <a:endParaRPr lang="en-US" sz="1800" b="1" dirty="0"/>
        </a:p>
      </dgm:t>
    </dgm:pt>
    <dgm:pt modelId="{3DB5526C-BF21-471D-A934-2F5DBBB7D0CF}" type="parTrans" cxnId="{17C3BE2A-4C53-4110-B349-10AE662414DA}">
      <dgm:prSet/>
      <dgm:spPr/>
      <dgm:t>
        <a:bodyPr/>
        <a:lstStyle/>
        <a:p>
          <a:endParaRPr lang="en-US" sz="1800" b="1"/>
        </a:p>
      </dgm:t>
    </dgm:pt>
    <dgm:pt modelId="{E66D2C90-D168-4F01-88DD-BAE8CBDB003E}" type="sibTrans" cxnId="{17C3BE2A-4C53-4110-B349-10AE662414DA}">
      <dgm:prSet/>
      <dgm:spPr/>
      <dgm:t>
        <a:bodyPr/>
        <a:lstStyle/>
        <a:p>
          <a:endParaRPr lang="en-US" sz="1800" b="1"/>
        </a:p>
      </dgm:t>
    </dgm:pt>
    <dgm:pt modelId="{A7F8E4EA-0FB0-46D2-BB29-5D1FB7658FD2}">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Gym and Health Care</a:t>
          </a:r>
          <a:endParaRPr lang="en-US" sz="1800" b="1" dirty="0"/>
        </a:p>
      </dgm:t>
    </dgm:pt>
    <dgm:pt modelId="{C87FBAD4-17AE-4AD8-8799-86687A389DCC}" type="parTrans" cxnId="{CD9CAA6F-107B-4230-BCA7-6301078ABE90}">
      <dgm:prSet/>
      <dgm:spPr/>
      <dgm:t>
        <a:bodyPr/>
        <a:lstStyle/>
        <a:p>
          <a:endParaRPr lang="en-US" sz="1800" b="1"/>
        </a:p>
      </dgm:t>
    </dgm:pt>
    <dgm:pt modelId="{0F4BBB23-46C3-437C-AB32-3E7363393612}" type="sibTrans" cxnId="{CD9CAA6F-107B-4230-BCA7-6301078ABE90}">
      <dgm:prSet/>
      <dgm:spPr/>
      <dgm:t>
        <a:bodyPr/>
        <a:lstStyle/>
        <a:p>
          <a:endParaRPr lang="en-US" sz="1800" b="1"/>
        </a:p>
      </dgm:t>
    </dgm:pt>
    <dgm:pt modelId="{9125EB93-02F4-4A22-9B97-2395E0E6BA25}">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Overall involvement is Process improvement </a:t>
          </a:r>
          <a:endParaRPr lang="en-US" sz="1800" b="1" dirty="0"/>
        </a:p>
      </dgm:t>
    </dgm:pt>
    <dgm:pt modelId="{915CA855-14A3-49A3-8C35-67C98895FCDA}" type="parTrans" cxnId="{A2401FEF-3D1D-455A-998A-337D9D1F5210}">
      <dgm:prSet/>
      <dgm:spPr/>
      <dgm:t>
        <a:bodyPr/>
        <a:lstStyle/>
        <a:p>
          <a:endParaRPr lang="en-US" sz="1800" b="1"/>
        </a:p>
      </dgm:t>
    </dgm:pt>
    <dgm:pt modelId="{CDE56797-6E1F-4618-A71A-8979888DFD67}" type="sibTrans" cxnId="{A2401FEF-3D1D-455A-998A-337D9D1F5210}">
      <dgm:prSet/>
      <dgm:spPr/>
      <dgm:t>
        <a:bodyPr/>
        <a:lstStyle/>
        <a:p>
          <a:endParaRPr lang="en-US" sz="1800" b="1"/>
        </a:p>
      </dgm:t>
    </dgm:pt>
    <dgm:pt modelId="{F01BE6A2-D8BE-48BB-9540-4FD2A2DBE941}">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Soft skill upgrade focus</a:t>
          </a:r>
        </a:p>
      </dgm:t>
    </dgm:pt>
    <dgm:pt modelId="{4F748282-FD8C-48B5-8FB2-B9C18860B88B}" type="parTrans" cxnId="{226EC03B-8651-4481-86E4-40A986479D1C}">
      <dgm:prSet/>
      <dgm:spPr/>
      <dgm:t>
        <a:bodyPr/>
        <a:lstStyle/>
        <a:p>
          <a:endParaRPr lang="en-US" sz="1800" b="1"/>
        </a:p>
      </dgm:t>
    </dgm:pt>
    <dgm:pt modelId="{D6C5E353-23C3-4672-BC04-8AA8BA21DAA7}" type="sibTrans" cxnId="{226EC03B-8651-4481-86E4-40A986479D1C}">
      <dgm:prSet/>
      <dgm:spPr/>
      <dgm:t>
        <a:bodyPr/>
        <a:lstStyle/>
        <a:p>
          <a:endParaRPr lang="en-US" sz="1800" b="1"/>
        </a:p>
      </dgm:t>
    </dgm:pt>
    <dgm:pt modelId="{550D960F-C70A-4E93-926C-2F5CEACA19EF}">
      <dgm:prSet custT="1"/>
      <dgm:spPr>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kumimoji="1" lang="en-US" sz="1800" b="1" dirty="0"/>
            <a:t>Referral Incentive</a:t>
          </a:r>
          <a:endParaRPr lang="en-US" sz="1800" b="1" dirty="0"/>
        </a:p>
      </dgm:t>
    </dgm:pt>
    <dgm:pt modelId="{5CA852F2-87AD-4244-880B-6D97D37D434D}" type="sibTrans" cxnId="{29AB0ED3-549A-4AF9-8F90-37B0A623D42B}">
      <dgm:prSet/>
      <dgm:spPr/>
      <dgm:t>
        <a:bodyPr/>
        <a:lstStyle/>
        <a:p>
          <a:endParaRPr lang="en-US" sz="1800" b="1"/>
        </a:p>
      </dgm:t>
    </dgm:pt>
    <dgm:pt modelId="{34EF2CCE-0991-4043-A450-C257A56CC12E}" type="parTrans" cxnId="{29AB0ED3-549A-4AF9-8F90-37B0A623D42B}">
      <dgm:prSet/>
      <dgm:spPr/>
      <dgm:t>
        <a:bodyPr/>
        <a:lstStyle/>
        <a:p>
          <a:endParaRPr lang="en-US" sz="1800" b="1"/>
        </a:p>
      </dgm:t>
    </dgm:pt>
    <dgm:pt modelId="{F6A84AFE-43A9-48BC-BE63-B6166D801C17}" type="pres">
      <dgm:prSet presAssocID="{EC912A6E-93BA-4BC8-99D8-07D5F8F739DE}" presName="diagram" presStyleCnt="0">
        <dgm:presLayoutVars>
          <dgm:dir/>
          <dgm:resizeHandles val="exact"/>
        </dgm:presLayoutVars>
      </dgm:prSet>
      <dgm:spPr/>
    </dgm:pt>
    <dgm:pt modelId="{9944B22D-D630-4AEA-9F94-BF2213AC94C6}" type="pres">
      <dgm:prSet presAssocID="{5828EC1A-0A00-45F0-9FD7-D95CD6B259BA}" presName="node" presStyleLbl="node1" presStyleIdx="0" presStyleCnt="12">
        <dgm:presLayoutVars>
          <dgm:bulletEnabled val="1"/>
        </dgm:presLayoutVars>
      </dgm:prSet>
      <dgm:spPr/>
    </dgm:pt>
    <dgm:pt modelId="{851F2071-971D-4895-9B4E-96B9CD4585B0}" type="pres">
      <dgm:prSet presAssocID="{6E7F9EB7-0E62-498C-A786-D35BB3E564E0}" presName="sibTrans" presStyleCnt="0"/>
      <dgm:spPr/>
    </dgm:pt>
    <dgm:pt modelId="{80871E67-AB02-429F-BADC-613CDCB227D9}" type="pres">
      <dgm:prSet presAssocID="{9639D406-15CB-47A6-8490-F35AA3CC1848}" presName="node" presStyleLbl="node1" presStyleIdx="1" presStyleCnt="12">
        <dgm:presLayoutVars>
          <dgm:bulletEnabled val="1"/>
        </dgm:presLayoutVars>
      </dgm:prSet>
      <dgm:spPr/>
    </dgm:pt>
    <dgm:pt modelId="{42B827E8-6C71-47D8-91A5-2A510E85405D}" type="pres">
      <dgm:prSet presAssocID="{FF1E7915-55C0-4F00-8C71-5E750ECFFCF1}" presName="sibTrans" presStyleCnt="0"/>
      <dgm:spPr/>
    </dgm:pt>
    <dgm:pt modelId="{83868E87-BF26-4490-9F49-BDA7326EFBBE}" type="pres">
      <dgm:prSet presAssocID="{850AE62B-CE2C-4CCA-BC2B-2A2E5AC58D8F}" presName="node" presStyleLbl="node1" presStyleIdx="2" presStyleCnt="12">
        <dgm:presLayoutVars>
          <dgm:bulletEnabled val="1"/>
        </dgm:presLayoutVars>
      </dgm:prSet>
      <dgm:spPr/>
    </dgm:pt>
    <dgm:pt modelId="{6F3F43C0-7C7D-4E72-BE31-B92DE6AF42BA}" type="pres">
      <dgm:prSet presAssocID="{31C6280A-0623-4C51-9ACC-5D58929EC359}" presName="sibTrans" presStyleCnt="0"/>
      <dgm:spPr/>
    </dgm:pt>
    <dgm:pt modelId="{E68194A5-B652-4D6E-AD4B-E76D62661B9C}" type="pres">
      <dgm:prSet presAssocID="{33532432-C411-41CA-940D-00370810CE93}" presName="node" presStyleLbl="node1" presStyleIdx="3" presStyleCnt="12">
        <dgm:presLayoutVars>
          <dgm:bulletEnabled val="1"/>
        </dgm:presLayoutVars>
      </dgm:prSet>
      <dgm:spPr/>
    </dgm:pt>
    <dgm:pt modelId="{BED6B0C9-D4E4-4B77-82BE-185674BA90B3}" type="pres">
      <dgm:prSet presAssocID="{5DBB5464-E90B-4C01-9118-146AD95E6877}" presName="sibTrans" presStyleCnt="0"/>
      <dgm:spPr/>
    </dgm:pt>
    <dgm:pt modelId="{01514467-545B-4825-8FC3-0001140A595E}" type="pres">
      <dgm:prSet presAssocID="{0A942A43-E803-4812-AADC-C94D9D046FE8}" presName="node" presStyleLbl="node1" presStyleIdx="4" presStyleCnt="12">
        <dgm:presLayoutVars>
          <dgm:bulletEnabled val="1"/>
        </dgm:presLayoutVars>
      </dgm:prSet>
      <dgm:spPr/>
    </dgm:pt>
    <dgm:pt modelId="{8F5E16EB-7472-48EE-823A-F906216EFF25}" type="pres">
      <dgm:prSet presAssocID="{9BE5A9FE-61A4-4273-AFDA-E0909FD10569}" presName="sibTrans" presStyleCnt="0"/>
      <dgm:spPr/>
    </dgm:pt>
    <dgm:pt modelId="{9168A309-5143-4003-8E53-A34941C31257}" type="pres">
      <dgm:prSet presAssocID="{C2948E38-7468-4EF4-93F3-D2368B0103E8}" presName="node" presStyleLbl="node1" presStyleIdx="5" presStyleCnt="12">
        <dgm:presLayoutVars>
          <dgm:bulletEnabled val="1"/>
        </dgm:presLayoutVars>
      </dgm:prSet>
      <dgm:spPr/>
    </dgm:pt>
    <dgm:pt modelId="{DEBA142D-70C7-4DDA-8C34-34DB821ABCA6}" type="pres">
      <dgm:prSet presAssocID="{A697E077-39DE-46E0-9776-78A59338BDF0}" presName="sibTrans" presStyleCnt="0"/>
      <dgm:spPr/>
    </dgm:pt>
    <dgm:pt modelId="{1E46B7CC-D061-480A-810F-5ECE0164B91F}" type="pres">
      <dgm:prSet presAssocID="{550D960F-C70A-4E93-926C-2F5CEACA19EF}" presName="node" presStyleLbl="node1" presStyleIdx="6" presStyleCnt="12">
        <dgm:presLayoutVars>
          <dgm:bulletEnabled val="1"/>
        </dgm:presLayoutVars>
      </dgm:prSet>
      <dgm:spPr/>
    </dgm:pt>
    <dgm:pt modelId="{F1206464-F214-4341-B0AC-A8AE6558022C}" type="pres">
      <dgm:prSet presAssocID="{5CA852F2-87AD-4244-880B-6D97D37D434D}" presName="sibTrans" presStyleCnt="0"/>
      <dgm:spPr/>
    </dgm:pt>
    <dgm:pt modelId="{26E05D36-C5CC-46C6-8A45-A80D1215CABF}" type="pres">
      <dgm:prSet presAssocID="{2E8D75BC-B3FC-42C0-A569-6954A1FAB734}" presName="node" presStyleLbl="node1" presStyleIdx="7" presStyleCnt="12">
        <dgm:presLayoutVars>
          <dgm:bulletEnabled val="1"/>
        </dgm:presLayoutVars>
      </dgm:prSet>
      <dgm:spPr/>
    </dgm:pt>
    <dgm:pt modelId="{DECA9A8C-F688-48BC-B40C-9D27057D0709}" type="pres">
      <dgm:prSet presAssocID="{F797FF5F-EBD5-4915-B0F6-41C2C2025434}" presName="sibTrans" presStyleCnt="0"/>
      <dgm:spPr/>
    </dgm:pt>
    <dgm:pt modelId="{7E82CB1E-E219-447E-B80B-8E0A559CAD1B}" type="pres">
      <dgm:prSet presAssocID="{158C94A9-967A-4426-9C9A-DAE06CFC7C01}" presName="node" presStyleLbl="node1" presStyleIdx="8" presStyleCnt="12">
        <dgm:presLayoutVars>
          <dgm:bulletEnabled val="1"/>
        </dgm:presLayoutVars>
      </dgm:prSet>
      <dgm:spPr/>
    </dgm:pt>
    <dgm:pt modelId="{C73C4C08-AE2B-4A3A-A3E5-13A856C0A7F8}" type="pres">
      <dgm:prSet presAssocID="{E66D2C90-D168-4F01-88DD-BAE8CBDB003E}" presName="sibTrans" presStyleCnt="0"/>
      <dgm:spPr/>
    </dgm:pt>
    <dgm:pt modelId="{F57CA617-5C3E-4BFB-A4ED-3E1EA79B6357}" type="pres">
      <dgm:prSet presAssocID="{A7F8E4EA-0FB0-46D2-BB29-5D1FB7658FD2}" presName="node" presStyleLbl="node1" presStyleIdx="9" presStyleCnt="12">
        <dgm:presLayoutVars>
          <dgm:bulletEnabled val="1"/>
        </dgm:presLayoutVars>
      </dgm:prSet>
      <dgm:spPr/>
    </dgm:pt>
    <dgm:pt modelId="{3AED3DD5-ED49-4A9C-95B2-E681895346B4}" type="pres">
      <dgm:prSet presAssocID="{0F4BBB23-46C3-437C-AB32-3E7363393612}" presName="sibTrans" presStyleCnt="0"/>
      <dgm:spPr/>
    </dgm:pt>
    <dgm:pt modelId="{64486895-2676-4985-A88A-D77DEAD06974}" type="pres">
      <dgm:prSet presAssocID="{9125EB93-02F4-4A22-9B97-2395E0E6BA25}" presName="node" presStyleLbl="node1" presStyleIdx="10" presStyleCnt="12">
        <dgm:presLayoutVars>
          <dgm:bulletEnabled val="1"/>
        </dgm:presLayoutVars>
      </dgm:prSet>
      <dgm:spPr/>
    </dgm:pt>
    <dgm:pt modelId="{EE747A56-C36D-47BA-9AB6-C03E500D9086}" type="pres">
      <dgm:prSet presAssocID="{CDE56797-6E1F-4618-A71A-8979888DFD67}" presName="sibTrans" presStyleCnt="0"/>
      <dgm:spPr/>
    </dgm:pt>
    <dgm:pt modelId="{F2829447-9638-4A12-A013-84FF2631FAA7}" type="pres">
      <dgm:prSet presAssocID="{F01BE6A2-D8BE-48BB-9540-4FD2A2DBE941}" presName="node" presStyleLbl="node1" presStyleIdx="11" presStyleCnt="12">
        <dgm:presLayoutVars>
          <dgm:bulletEnabled val="1"/>
        </dgm:presLayoutVars>
      </dgm:prSet>
      <dgm:spPr/>
    </dgm:pt>
  </dgm:ptLst>
  <dgm:cxnLst>
    <dgm:cxn modelId="{931E9D03-43DD-4BB1-A48B-C34F398CE45F}" srcId="{EC912A6E-93BA-4BC8-99D8-07D5F8F739DE}" destId="{33532432-C411-41CA-940D-00370810CE93}" srcOrd="3" destOrd="0" parTransId="{71E0593B-7605-4A49-9164-B8BA19E8D184}" sibTransId="{5DBB5464-E90B-4C01-9118-146AD95E6877}"/>
    <dgm:cxn modelId="{372D7E08-F79E-46E3-BD94-C7F685B5964A}" srcId="{EC912A6E-93BA-4BC8-99D8-07D5F8F739DE}" destId="{0A942A43-E803-4812-AADC-C94D9D046FE8}" srcOrd="4" destOrd="0" parTransId="{869B889D-E0D0-4EB2-B7AD-9EB3FB80019F}" sibTransId="{9BE5A9FE-61A4-4273-AFDA-E0909FD10569}"/>
    <dgm:cxn modelId="{1DEB4319-D37C-46F8-AED6-BBF465ACFAB6}" type="presOf" srcId="{33532432-C411-41CA-940D-00370810CE93}" destId="{E68194A5-B652-4D6E-AD4B-E76D62661B9C}" srcOrd="0" destOrd="0" presId="urn:microsoft.com/office/officeart/2005/8/layout/default"/>
    <dgm:cxn modelId="{71EF012A-178E-4FBB-9A82-038BA64F9A87}" type="presOf" srcId="{5828EC1A-0A00-45F0-9FD7-D95CD6B259BA}" destId="{9944B22D-D630-4AEA-9F94-BF2213AC94C6}" srcOrd="0" destOrd="0" presId="urn:microsoft.com/office/officeart/2005/8/layout/default"/>
    <dgm:cxn modelId="{17C3BE2A-4C53-4110-B349-10AE662414DA}" srcId="{EC912A6E-93BA-4BC8-99D8-07D5F8F739DE}" destId="{158C94A9-967A-4426-9C9A-DAE06CFC7C01}" srcOrd="8" destOrd="0" parTransId="{3DB5526C-BF21-471D-A934-2F5DBBB7D0CF}" sibTransId="{E66D2C90-D168-4F01-88DD-BAE8CBDB003E}"/>
    <dgm:cxn modelId="{ED5F7C2F-590C-4839-8853-E6BB56E76819}" type="presOf" srcId="{0A942A43-E803-4812-AADC-C94D9D046FE8}" destId="{01514467-545B-4825-8FC3-0001140A595E}" srcOrd="0" destOrd="0" presId="urn:microsoft.com/office/officeart/2005/8/layout/default"/>
    <dgm:cxn modelId="{3412CD33-192E-499B-AD4D-096CB40B8ABF}" srcId="{EC912A6E-93BA-4BC8-99D8-07D5F8F739DE}" destId="{5828EC1A-0A00-45F0-9FD7-D95CD6B259BA}" srcOrd="0" destOrd="0" parTransId="{09A18BE7-15AC-46F2-9817-2FB523B70FE1}" sibTransId="{6E7F9EB7-0E62-498C-A786-D35BB3E564E0}"/>
    <dgm:cxn modelId="{226EC03B-8651-4481-86E4-40A986479D1C}" srcId="{EC912A6E-93BA-4BC8-99D8-07D5F8F739DE}" destId="{F01BE6A2-D8BE-48BB-9540-4FD2A2DBE941}" srcOrd="11" destOrd="0" parTransId="{4F748282-FD8C-48B5-8FB2-B9C18860B88B}" sibTransId="{D6C5E353-23C3-4672-BC04-8AA8BA21DAA7}"/>
    <dgm:cxn modelId="{C116B45E-98EE-4467-A9BA-4886492B775F}" type="presOf" srcId="{850AE62B-CE2C-4CCA-BC2B-2A2E5AC58D8F}" destId="{83868E87-BF26-4490-9F49-BDA7326EFBBE}" srcOrd="0" destOrd="0" presId="urn:microsoft.com/office/officeart/2005/8/layout/default"/>
    <dgm:cxn modelId="{5395504C-1B44-47ED-AF06-95379ED362D9}" type="presOf" srcId="{550D960F-C70A-4E93-926C-2F5CEACA19EF}" destId="{1E46B7CC-D061-480A-810F-5ECE0164B91F}" srcOrd="0" destOrd="0" presId="urn:microsoft.com/office/officeart/2005/8/layout/default"/>
    <dgm:cxn modelId="{CD9CAA6F-107B-4230-BCA7-6301078ABE90}" srcId="{EC912A6E-93BA-4BC8-99D8-07D5F8F739DE}" destId="{A7F8E4EA-0FB0-46D2-BB29-5D1FB7658FD2}" srcOrd="9" destOrd="0" parTransId="{C87FBAD4-17AE-4AD8-8799-86687A389DCC}" sibTransId="{0F4BBB23-46C3-437C-AB32-3E7363393612}"/>
    <dgm:cxn modelId="{D20E5D59-11F9-4A32-97D7-1DD160F06224}" type="presOf" srcId="{2E8D75BC-B3FC-42C0-A569-6954A1FAB734}" destId="{26E05D36-C5CC-46C6-8A45-A80D1215CABF}" srcOrd="0" destOrd="0" presId="urn:microsoft.com/office/officeart/2005/8/layout/default"/>
    <dgm:cxn modelId="{173CBF79-6D52-4124-95EF-C517A839E1C4}" type="presOf" srcId="{A7F8E4EA-0FB0-46D2-BB29-5D1FB7658FD2}" destId="{F57CA617-5C3E-4BFB-A4ED-3E1EA79B6357}" srcOrd="0" destOrd="0" presId="urn:microsoft.com/office/officeart/2005/8/layout/default"/>
    <dgm:cxn modelId="{3EE3F48C-4388-4C05-8D22-A185B81D2EE2}" type="presOf" srcId="{9639D406-15CB-47A6-8490-F35AA3CC1848}" destId="{80871E67-AB02-429F-BADC-613CDCB227D9}" srcOrd="0" destOrd="0" presId="urn:microsoft.com/office/officeart/2005/8/layout/default"/>
    <dgm:cxn modelId="{65DD1494-2375-40BA-A971-4EC62A411055}" type="presOf" srcId="{C2948E38-7468-4EF4-93F3-D2368B0103E8}" destId="{9168A309-5143-4003-8E53-A34941C31257}" srcOrd="0" destOrd="0" presId="urn:microsoft.com/office/officeart/2005/8/layout/default"/>
    <dgm:cxn modelId="{9FA1889A-EDAD-40FD-A3B5-AC3BC8C19BC4}" srcId="{EC912A6E-93BA-4BC8-99D8-07D5F8F739DE}" destId="{9639D406-15CB-47A6-8490-F35AA3CC1848}" srcOrd="1" destOrd="0" parTransId="{16F47C42-94F9-4D97-B903-5DA2013FD71D}" sibTransId="{FF1E7915-55C0-4F00-8C71-5E750ECFFCF1}"/>
    <dgm:cxn modelId="{20BE80A5-B089-4931-A7C0-4606EE58EA38}" type="presOf" srcId="{158C94A9-967A-4426-9C9A-DAE06CFC7C01}" destId="{7E82CB1E-E219-447E-B80B-8E0A559CAD1B}" srcOrd="0" destOrd="0" presId="urn:microsoft.com/office/officeart/2005/8/layout/default"/>
    <dgm:cxn modelId="{9553ADAF-5AAC-4B45-AAAD-F648CC243AE9}" type="presOf" srcId="{F01BE6A2-D8BE-48BB-9540-4FD2A2DBE941}" destId="{F2829447-9638-4A12-A013-84FF2631FAA7}" srcOrd="0" destOrd="0" presId="urn:microsoft.com/office/officeart/2005/8/layout/default"/>
    <dgm:cxn modelId="{60E74CBE-172F-4EBD-B2FF-564C14890A43}" srcId="{EC912A6E-93BA-4BC8-99D8-07D5F8F739DE}" destId="{2E8D75BC-B3FC-42C0-A569-6954A1FAB734}" srcOrd="7" destOrd="0" parTransId="{F2AE0044-9BC6-41DF-9DBF-E979A09842C0}" sibTransId="{F797FF5F-EBD5-4915-B0F6-41C2C2025434}"/>
    <dgm:cxn modelId="{29AB0ED3-549A-4AF9-8F90-37B0A623D42B}" srcId="{EC912A6E-93BA-4BC8-99D8-07D5F8F739DE}" destId="{550D960F-C70A-4E93-926C-2F5CEACA19EF}" srcOrd="6" destOrd="0" parTransId="{34EF2CCE-0991-4043-A450-C257A56CC12E}" sibTransId="{5CA852F2-87AD-4244-880B-6D97D37D434D}"/>
    <dgm:cxn modelId="{5B698ED5-50D6-45B9-8E66-17FA8841E49C}" type="presOf" srcId="{EC912A6E-93BA-4BC8-99D8-07D5F8F739DE}" destId="{F6A84AFE-43A9-48BC-BE63-B6166D801C17}" srcOrd="0" destOrd="0" presId="urn:microsoft.com/office/officeart/2005/8/layout/default"/>
    <dgm:cxn modelId="{AA6EECDF-DDC5-4D70-9A74-A3F0FF0539C1}" srcId="{EC912A6E-93BA-4BC8-99D8-07D5F8F739DE}" destId="{850AE62B-CE2C-4CCA-BC2B-2A2E5AC58D8F}" srcOrd="2" destOrd="0" parTransId="{F0B9FEE3-60D2-41F9-BA54-351636068743}" sibTransId="{31C6280A-0623-4C51-9ACC-5D58929EC359}"/>
    <dgm:cxn modelId="{B017C0E1-3323-44AE-83C3-545FED8FFD77}" type="presOf" srcId="{9125EB93-02F4-4A22-9B97-2395E0E6BA25}" destId="{64486895-2676-4985-A88A-D77DEAD06974}" srcOrd="0" destOrd="0" presId="urn:microsoft.com/office/officeart/2005/8/layout/default"/>
    <dgm:cxn modelId="{A2401FEF-3D1D-455A-998A-337D9D1F5210}" srcId="{EC912A6E-93BA-4BC8-99D8-07D5F8F739DE}" destId="{9125EB93-02F4-4A22-9B97-2395E0E6BA25}" srcOrd="10" destOrd="0" parTransId="{915CA855-14A3-49A3-8C35-67C98895FCDA}" sibTransId="{CDE56797-6E1F-4618-A71A-8979888DFD67}"/>
    <dgm:cxn modelId="{B80A72F7-7B16-4B07-A292-B57522AB6BA0}" srcId="{EC912A6E-93BA-4BC8-99D8-07D5F8F739DE}" destId="{C2948E38-7468-4EF4-93F3-D2368B0103E8}" srcOrd="5" destOrd="0" parTransId="{710DBAD5-CCE3-4916-B864-FF637D01701F}" sibTransId="{A697E077-39DE-46E0-9776-78A59338BDF0}"/>
    <dgm:cxn modelId="{E68AEB70-E796-464F-BFF3-B501F5ED7870}" type="presParOf" srcId="{F6A84AFE-43A9-48BC-BE63-B6166D801C17}" destId="{9944B22D-D630-4AEA-9F94-BF2213AC94C6}" srcOrd="0" destOrd="0" presId="urn:microsoft.com/office/officeart/2005/8/layout/default"/>
    <dgm:cxn modelId="{4C65AE9A-87E5-4D53-8EEF-7345BAA33BC7}" type="presParOf" srcId="{F6A84AFE-43A9-48BC-BE63-B6166D801C17}" destId="{851F2071-971D-4895-9B4E-96B9CD4585B0}" srcOrd="1" destOrd="0" presId="urn:microsoft.com/office/officeart/2005/8/layout/default"/>
    <dgm:cxn modelId="{458D5784-2C31-4643-8830-72E2D3C3DD50}" type="presParOf" srcId="{F6A84AFE-43A9-48BC-BE63-B6166D801C17}" destId="{80871E67-AB02-429F-BADC-613CDCB227D9}" srcOrd="2" destOrd="0" presId="urn:microsoft.com/office/officeart/2005/8/layout/default"/>
    <dgm:cxn modelId="{E3E632EA-728F-4A85-BC12-AE45E684C341}" type="presParOf" srcId="{F6A84AFE-43A9-48BC-BE63-B6166D801C17}" destId="{42B827E8-6C71-47D8-91A5-2A510E85405D}" srcOrd="3" destOrd="0" presId="urn:microsoft.com/office/officeart/2005/8/layout/default"/>
    <dgm:cxn modelId="{AE562556-6322-416E-B3C8-3D0D44DFBD2E}" type="presParOf" srcId="{F6A84AFE-43A9-48BC-BE63-B6166D801C17}" destId="{83868E87-BF26-4490-9F49-BDA7326EFBBE}" srcOrd="4" destOrd="0" presId="urn:microsoft.com/office/officeart/2005/8/layout/default"/>
    <dgm:cxn modelId="{E4148A67-0955-4A87-A190-E24398BC6AF0}" type="presParOf" srcId="{F6A84AFE-43A9-48BC-BE63-B6166D801C17}" destId="{6F3F43C0-7C7D-4E72-BE31-B92DE6AF42BA}" srcOrd="5" destOrd="0" presId="urn:microsoft.com/office/officeart/2005/8/layout/default"/>
    <dgm:cxn modelId="{65413946-94F8-4420-8C0F-5B2855ADFD92}" type="presParOf" srcId="{F6A84AFE-43A9-48BC-BE63-B6166D801C17}" destId="{E68194A5-B652-4D6E-AD4B-E76D62661B9C}" srcOrd="6" destOrd="0" presId="urn:microsoft.com/office/officeart/2005/8/layout/default"/>
    <dgm:cxn modelId="{22F13798-9A98-40D4-B82C-5886F6281114}" type="presParOf" srcId="{F6A84AFE-43A9-48BC-BE63-B6166D801C17}" destId="{BED6B0C9-D4E4-4B77-82BE-185674BA90B3}" srcOrd="7" destOrd="0" presId="urn:microsoft.com/office/officeart/2005/8/layout/default"/>
    <dgm:cxn modelId="{14130F39-E21B-4C1C-8005-8628C0A7EBCB}" type="presParOf" srcId="{F6A84AFE-43A9-48BC-BE63-B6166D801C17}" destId="{01514467-545B-4825-8FC3-0001140A595E}" srcOrd="8" destOrd="0" presId="urn:microsoft.com/office/officeart/2005/8/layout/default"/>
    <dgm:cxn modelId="{D03D18FF-41C3-4F7A-9E58-2B3A46D57C06}" type="presParOf" srcId="{F6A84AFE-43A9-48BC-BE63-B6166D801C17}" destId="{8F5E16EB-7472-48EE-823A-F906216EFF25}" srcOrd="9" destOrd="0" presId="urn:microsoft.com/office/officeart/2005/8/layout/default"/>
    <dgm:cxn modelId="{C7006953-EA09-4AD3-851A-8797A735C0BA}" type="presParOf" srcId="{F6A84AFE-43A9-48BC-BE63-B6166D801C17}" destId="{9168A309-5143-4003-8E53-A34941C31257}" srcOrd="10" destOrd="0" presId="urn:microsoft.com/office/officeart/2005/8/layout/default"/>
    <dgm:cxn modelId="{846EEED8-F06D-488B-9A8B-41E5F0653339}" type="presParOf" srcId="{F6A84AFE-43A9-48BC-BE63-B6166D801C17}" destId="{DEBA142D-70C7-4DDA-8C34-34DB821ABCA6}" srcOrd="11" destOrd="0" presId="urn:microsoft.com/office/officeart/2005/8/layout/default"/>
    <dgm:cxn modelId="{CD91841F-68A0-43C9-8310-7AE927345583}" type="presParOf" srcId="{F6A84AFE-43A9-48BC-BE63-B6166D801C17}" destId="{1E46B7CC-D061-480A-810F-5ECE0164B91F}" srcOrd="12" destOrd="0" presId="urn:microsoft.com/office/officeart/2005/8/layout/default"/>
    <dgm:cxn modelId="{8FEB50BC-4552-421D-A79A-94C5CF507F73}" type="presParOf" srcId="{F6A84AFE-43A9-48BC-BE63-B6166D801C17}" destId="{F1206464-F214-4341-B0AC-A8AE6558022C}" srcOrd="13" destOrd="0" presId="urn:microsoft.com/office/officeart/2005/8/layout/default"/>
    <dgm:cxn modelId="{F16389FC-DFE3-4175-AAA5-BD6F5F8F8CDE}" type="presParOf" srcId="{F6A84AFE-43A9-48BC-BE63-B6166D801C17}" destId="{26E05D36-C5CC-46C6-8A45-A80D1215CABF}" srcOrd="14" destOrd="0" presId="urn:microsoft.com/office/officeart/2005/8/layout/default"/>
    <dgm:cxn modelId="{F307746B-BAC5-440A-93FE-D1D691792B8E}" type="presParOf" srcId="{F6A84AFE-43A9-48BC-BE63-B6166D801C17}" destId="{DECA9A8C-F688-48BC-B40C-9D27057D0709}" srcOrd="15" destOrd="0" presId="urn:microsoft.com/office/officeart/2005/8/layout/default"/>
    <dgm:cxn modelId="{5DD5588C-8FBA-46DC-A20A-E3401F83AF90}" type="presParOf" srcId="{F6A84AFE-43A9-48BC-BE63-B6166D801C17}" destId="{7E82CB1E-E219-447E-B80B-8E0A559CAD1B}" srcOrd="16" destOrd="0" presId="urn:microsoft.com/office/officeart/2005/8/layout/default"/>
    <dgm:cxn modelId="{26511D1F-8253-410C-AEBD-786CB105EE9B}" type="presParOf" srcId="{F6A84AFE-43A9-48BC-BE63-B6166D801C17}" destId="{C73C4C08-AE2B-4A3A-A3E5-13A856C0A7F8}" srcOrd="17" destOrd="0" presId="urn:microsoft.com/office/officeart/2005/8/layout/default"/>
    <dgm:cxn modelId="{1D0C8B0E-19C1-4BC3-B816-8735B8F7543F}" type="presParOf" srcId="{F6A84AFE-43A9-48BC-BE63-B6166D801C17}" destId="{F57CA617-5C3E-4BFB-A4ED-3E1EA79B6357}" srcOrd="18" destOrd="0" presId="urn:microsoft.com/office/officeart/2005/8/layout/default"/>
    <dgm:cxn modelId="{2634AF6F-C1C8-4639-A556-5B16D71DD325}" type="presParOf" srcId="{F6A84AFE-43A9-48BC-BE63-B6166D801C17}" destId="{3AED3DD5-ED49-4A9C-95B2-E681895346B4}" srcOrd="19" destOrd="0" presId="urn:microsoft.com/office/officeart/2005/8/layout/default"/>
    <dgm:cxn modelId="{B0A60563-D071-4CF7-A9FB-92F04746A76E}" type="presParOf" srcId="{F6A84AFE-43A9-48BC-BE63-B6166D801C17}" destId="{64486895-2676-4985-A88A-D77DEAD06974}" srcOrd="20" destOrd="0" presId="urn:microsoft.com/office/officeart/2005/8/layout/default"/>
    <dgm:cxn modelId="{E2E7E034-68AE-4F22-A1DB-2007D3401C67}" type="presParOf" srcId="{F6A84AFE-43A9-48BC-BE63-B6166D801C17}" destId="{EE747A56-C36D-47BA-9AB6-C03E500D9086}" srcOrd="21" destOrd="0" presId="urn:microsoft.com/office/officeart/2005/8/layout/default"/>
    <dgm:cxn modelId="{3690755D-F5B3-4D30-9BD9-0870284CD747}" type="presParOf" srcId="{F6A84AFE-43A9-48BC-BE63-B6166D801C17}" destId="{F2829447-9638-4A12-A013-84FF2631FAA7}" srcOrd="22" destOrd="0" presId="urn:microsoft.com/office/officeart/2005/8/layout/default"/>
  </dgm:cxnLst>
  <dgm:bg>
    <a:noFill/>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25074-05B4-4E5E-9EA8-7CBEEFA7264C}">
      <dsp:nvSpPr>
        <dsp:cNvPr id="0" name=""/>
        <dsp:cNvSpPr/>
      </dsp:nvSpPr>
      <dsp:spPr>
        <a:xfrm>
          <a:off x="5177" y="0"/>
          <a:ext cx="2790875" cy="2006585"/>
        </a:xfrm>
        <a:prstGeom prst="rect">
          <a:avLst/>
        </a:prstGeom>
        <a:gradFill flip="none" rotWithShape="0">
          <a:gsLst>
            <a:gs pos="0">
              <a:schemeClr val="accent2">
                <a:shade val="30000"/>
                <a:satMod val="115000"/>
              </a:schemeClr>
            </a:gs>
            <a:gs pos="100000">
              <a:srgbClr val="E21000"/>
            </a:gs>
          </a:gsLst>
          <a:lin ang="27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rtl="0">
            <a:lnSpc>
              <a:spcPct val="90000"/>
            </a:lnSpc>
            <a:spcBef>
              <a:spcPct val="0"/>
            </a:spcBef>
            <a:spcAft>
              <a:spcPct val="35000"/>
            </a:spcAft>
            <a:buNone/>
          </a:pPr>
          <a:r>
            <a:rPr lang="en-US" sz="2100" b="1" kern="1200" dirty="0"/>
            <a:t>Maintenance, Enhancements and Productions Support </a:t>
          </a:r>
        </a:p>
      </dsp:txBody>
      <dsp:txXfrm>
        <a:off x="5177" y="0"/>
        <a:ext cx="2790875" cy="2006585"/>
      </dsp:txXfrm>
    </dsp:sp>
    <dsp:sp modelId="{FE7E089F-4927-46C5-8E4D-3E2686E28C92}">
      <dsp:nvSpPr>
        <dsp:cNvPr id="0" name=""/>
        <dsp:cNvSpPr/>
      </dsp:nvSpPr>
      <dsp:spPr>
        <a:xfrm>
          <a:off x="2815406" y="0"/>
          <a:ext cx="2790875" cy="2006585"/>
        </a:xfrm>
        <a:prstGeom prst="rect">
          <a:avLst/>
        </a:prstGeom>
        <a:gradFill flip="none" rotWithShape="0">
          <a:gsLst>
            <a:gs pos="0">
              <a:schemeClr val="accent2">
                <a:shade val="30000"/>
                <a:satMod val="115000"/>
              </a:schemeClr>
            </a:gs>
            <a:gs pos="100000">
              <a:srgbClr val="E21000"/>
            </a:gs>
          </a:gsLst>
          <a:lin ang="27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rtl="0">
            <a:lnSpc>
              <a:spcPct val="90000"/>
            </a:lnSpc>
            <a:spcBef>
              <a:spcPct val="0"/>
            </a:spcBef>
            <a:spcAft>
              <a:spcPct val="35000"/>
            </a:spcAft>
            <a:buNone/>
          </a:pPr>
          <a:r>
            <a:rPr lang="en-US" sz="2100" b="1" kern="1200" dirty="0"/>
            <a:t>Remote Application Administration Support</a:t>
          </a:r>
        </a:p>
        <a:p>
          <a:pPr marL="171450" lvl="1" indent="-171450" algn="l" defTabSz="711200" rtl="0">
            <a:lnSpc>
              <a:spcPct val="90000"/>
            </a:lnSpc>
            <a:spcBef>
              <a:spcPct val="0"/>
            </a:spcBef>
            <a:spcAft>
              <a:spcPct val="15000"/>
            </a:spcAft>
            <a:buChar char="•"/>
          </a:pPr>
          <a:r>
            <a:rPr lang="en-US" sz="1600" kern="1200" dirty="0"/>
            <a:t>Oracle Applications</a:t>
          </a:r>
        </a:p>
        <a:p>
          <a:pPr marL="171450" lvl="1" indent="-171450" algn="l" defTabSz="711200" rtl="0">
            <a:lnSpc>
              <a:spcPct val="90000"/>
            </a:lnSpc>
            <a:spcBef>
              <a:spcPct val="0"/>
            </a:spcBef>
            <a:spcAft>
              <a:spcPct val="15000"/>
            </a:spcAft>
            <a:buChar char="•"/>
          </a:pPr>
          <a:r>
            <a:rPr lang="en-US" sz="1600" kern="1200" dirty="0"/>
            <a:t>PeopleSoft</a:t>
          </a:r>
        </a:p>
      </dsp:txBody>
      <dsp:txXfrm>
        <a:off x="2815406" y="0"/>
        <a:ext cx="2790875" cy="2006585"/>
      </dsp:txXfrm>
    </dsp:sp>
    <dsp:sp modelId="{E27F482A-6A05-4C89-AF44-EF089E3F31F1}">
      <dsp:nvSpPr>
        <dsp:cNvPr id="0" name=""/>
        <dsp:cNvSpPr/>
      </dsp:nvSpPr>
      <dsp:spPr>
        <a:xfrm>
          <a:off x="5625634" y="0"/>
          <a:ext cx="2790875" cy="2006585"/>
        </a:xfrm>
        <a:prstGeom prst="rect">
          <a:avLst/>
        </a:prstGeom>
        <a:gradFill flip="none" rotWithShape="0">
          <a:gsLst>
            <a:gs pos="0">
              <a:schemeClr val="accent2">
                <a:shade val="30000"/>
                <a:satMod val="115000"/>
              </a:schemeClr>
            </a:gs>
            <a:gs pos="100000">
              <a:srgbClr val="E21000"/>
            </a:gs>
          </a:gsLst>
          <a:lin ang="27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rtl="0">
            <a:lnSpc>
              <a:spcPct val="90000"/>
            </a:lnSpc>
            <a:spcBef>
              <a:spcPct val="0"/>
            </a:spcBef>
            <a:spcAft>
              <a:spcPct val="35000"/>
            </a:spcAft>
            <a:buNone/>
          </a:pPr>
          <a:r>
            <a:rPr lang="en-US" sz="2100" b="1" kern="1200" dirty="0"/>
            <a:t>Remote Application Support</a:t>
          </a:r>
        </a:p>
        <a:p>
          <a:pPr marL="171450" lvl="1" indent="-171450" algn="l" defTabSz="711200" rtl="0">
            <a:lnSpc>
              <a:spcPct val="90000"/>
            </a:lnSpc>
            <a:spcBef>
              <a:spcPct val="0"/>
            </a:spcBef>
            <a:spcAft>
              <a:spcPct val="15000"/>
            </a:spcAft>
            <a:buChar char="•"/>
          </a:pPr>
          <a:r>
            <a:rPr lang="en-US" sz="1600" kern="1200" dirty="0"/>
            <a:t>Oracle Applications: Functional and Technical</a:t>
          </a:r>
        </a:p>
        <a:p>
          <a:pPr marL="171450" lvl="1" indent="-171450" algn="l" defTabSz="711200" rtl="0">
            <a:lnSpc>
              <a:spcPct val="90000"/>
            </a:lnSpc>
            <a:spcBef>
              <a:spcPct val="0"/>
            </a:spcBef>
            <a:spcAft>
              <a:spcPct val="15000"/>
            </a:spcAft>
            <a:buChar char="•"/>
          </a:pPr>
          <a:r>
            <a:rPr lang="en-US" sz="1600" kern="1200" dirty="0"/>
            <a:t>PeopleSoft Development</a:t>
          </a:r>
        </a:p>
        <a:p>
          <a:pPr marL="171450" lvl="1" indent="-171450" algn="l" defTabSz="711200" rtl="0">
            <a:lnSpc>
              <a:spcPct val="90000"/>
            </a:lnSpc>
            <a:spcBef>
              <a:spcPct val="0"/>
            </a:spcBef>
            <a:spcAft>
              <a:spcPct val="15000"/>
            </a:spcAft>
            <a:buChar char="•"/>
          </a:pPr>
          <a:r>
            <a:rPr lang="en-US" sz="1600" kern="1200" dirty="0"/>
            <a:t>Java Development</a:t>
          </a:r>
        </a:p>
        <a:p>
          <a:pPr marL="171450" lvl="1" indent="-171450" algn="l" defTabSz="711200" rtl="0">
            <a:lnSpc>
              <a:spcPct val="90000"/>
            </a:lnSpc>
            <a:spcBef>
              <a:spcPct val="0"/>
            </a:spcBef>
            <a:spcAft>
              <a:spcPct val="15000"/>
            </a:spcAft>
            <a:buChar char="•"/>
          </a:pPr>
          <a:r>
            <a:rPr lang="en-US" sz="1600" kern="1200" dirty="0"/>
            <a:t>.NET Development</a:t>
          </a:r>
        </a:p>
      </dsp:txBody>
      <dsp:txXfrm>
        <a:off x="5625634" y="0"/>
        <a:ext cx="2790875" cy="2006585"/>
      </dsp:txXfrm>
    </dsp:sp>
    <dsp:sp modelId="{8502B9C4-EAC4-4AE2-8ABF-49952C7F75DF}">
      <dsp:nvSpPr>
        <dsp:cNvPr id="0" name=""/>
        <dsp:cNvSpPr/>
      </dsp:nvSpPr>
      <dsp:spPr>
        <a:xfrm>
          <a:off x="1410292" y="2037712"/>
          <a:ext cx="2790875" cy="2006585"/>
        </a:xfrm>
        <a:prstGeom prst="rect">
          <a:avLst/>
        </a:prstGeom>
        <a:gradFill flip="none" rotWithShape="0">
          <a:gsLst>
            <a:gs pos="0">
              <a:schemeClr val="accent2">
                <a:shade val="30000"/>
                <a:satMod val="115000"/>
              </a:schemeClr>
            </a:gs>
            <a:gs pos="100000">
              <a:srgbClr val="E21000"/>
            </a:gs>
          </a:gsLst>
          <a:lin ang="27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rtl="0">
            <a:lnSpc>
              <a:spcPct val="90000"/>
            </a:lnSpc>
            <a:spcBef>
              <a:spcPct val="0"/>
            </a:spcBef>
            <a:spcAft>
              <a:spcPct val="35000"/>
            </a:spcAft>
            <a:buNone/>
          </a:pPr>
          <a:r>
            <a:rPr lang="en-US" sz="2100" b="1" kern="1200" dirty="0"/>
            <a:t>Remote Database Administration Support</a:t>
          </a:r>
        </a:p>
        <a:p>
          <a:pPr marL="171450" lvl="1" indent="-171450" algn="l" defTabSz="711200" rtl="0">
            <a:lnSpc>
              <a:spcPct val="90000"/>
            </a:lnSpc>
            <a:spcBef>
              <a:spcPct val="0"/>
            </a:spcBef>
            <a:spcAft>
              <a:spcPct val="15000"/>
            </a:spcAft>
            <a:buChar char="•"/>
          </a:pPr>
          <a:r>
            <a:rPr lang="en-US" sz="1600" kern="1200" dirty="0"/>
            <a:t>Oracle</a:t>
          </a:r>
        </a:p>
        <a:p>
          <a:pPr marL="171450" lvl="1" indent="-171450" algn="l" defTabSz="711200" rtl="0">
            <a:lnSpc>
              <a:spcPct val="90000"/>
            </a:lnSpc>
            <a:spcBef>
              <a:spcPct val="0"/>
            </a:spcBef>
            <a:spcAft>
              <a:spcPct val="15000"/>
            </a:spcAft>
            <a:buChar char="•"/>
          </a:pPr>
          <a:r>
            <a:rPr lang="en-US" sz="1600" kern="1200" dirty="0"/>
            <a:t>SQL Server</a:t>
          </a:r>
        </a:p>
      </dsp:txBody>
      <dsp:txXfrm>
        <a:off x="1410292" y="2037712"/>
        <a:ext cx="2790875" cy="2006585"/>
      </dsp:txXfrm>
    </dsp:sp>
    <dsp:sp modelId="{275CB5CA-1E39-4874-A836-D6280AEE9167}">
      <dsp:nvSpPr>
        <dsp:cNvPr id="0" name=""/>
        <dsp:cNvSpPr/>
      </dsp:nvSpPr>
      <dsp:spPr>
        <a:xfrm>
          <a:off x="4220520" y="2037712"/>
          <a:ext cx="2790875" cy="2006585"/>
        </a:xfrm>
        <a:prstGeom prst="rect">
          <a:avLst/>
        </a:prstGeom>
        <a:gradFill flip="none" rotWithShape="0">
          <a:gsLst>
            <a:gs pos="0">
              <a:schemeClr val="accent2">
                <a:shade val="30000"/>
                <a:satMod val="115000"/>
              </a:schemeClr>
            </a:gs>
            <a:gs pos="100000">
              <a:srgbClr val="E21000"/>
            </a:gs>
          </a:gsLst>
          <a:lin ang="27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rtl="0">
            <a:lnSpc>
              <a:spcPct val="90000"/>
            </a:lnSpc>
            <a:spcBef>
              <a:spcPct val="0"/>
            </a:spcBef>
            <a:spcAft>
              <a:spcPct val="35000"/>
            </a:spcAft>
            <a:buNone/>
          </a:pPr>
          <a:r>
            <a:rPr lang="en-US" sz="2100" b="1" kern="1200" dirty="0"/>
            <a:t>Remote Operating System Support</a:t>
          </a:r>
        </a:p>
        <a:p>
          <a:pPr marL="171450" lvl="1" indent="-171450" algn="l" defTabSz="711200" rtl="0">
            <a:lnSpc>
              <a:spcPct val="90000"/>
            </a:lnSpc>
            <a:spcBef>
              <a:spcPct val="0"/>
            </a:spcBef>
            <a:spcAft>
              <a:spcPct val="15000"/>
            </a:spcAft>
            <a:buChar char="•"/>
          </a:pPr>
          <a:r>
            <a:rPr lang="en-US" sz="1600" kern="1200" dirty="0"/>
            <a:t>Sun Solaris, HP UX, HP Tru64, IBM AIX, Linux, Windows</a:t>
          </a:r>
        </a:p>
      </dsp:txBody>
      <dsp:txXfrm>
        <a:off x="4220520" y="2037712"/>
        <a:ext cx="2790875" cy="20065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4B22D-D630-4AEA-9F94-BF2213AC94C6}">
      <dsp:nvSpPr>
        <dsp:cNvPr id="0" name=""/>
        <dsp:cNvSpPr/>
      </dsp:nvSpPr>
      <dsp:spPr>
        <a:xfrm>
          <a:off x="596324" y="4475"/>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Employee Care Group</a:t>
          </a:r>
          <a:endParaRPr lang="en-US" sz="1800" b="1" kern="1200" dirty="0"/>
        </a:p>
      </dsp:txBody>
      <dsp:txXfrm>
        <a:off x="596324" y="4475"/>
        <a:ext cx="1877578" cy="1126546"/>
      </dsp:txXfrm>
    </dsp:sp>
    <dsp:sp modelId="{80871E67-AB02-429F-BADC-613CDCB227D9}">
      <dsp:nvSpPr>
        <dsp:cNvPr id="0" name=""/>
        <dsp:cNvSpPr/>
      </dsp:nvSpPr>
      <dsp:spPr>
        <a:xfrm>
          <a:off x="2661660" y="4475"/>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Concierge Services</a:t>
          </a:r>
          <a:endParaRPr lang="en-US" sz="1800" b="1" kern="1200" dirty="0"/>
        </a:p>
      </dsp:txBody>
      <dsp:txXfrm>
        <a:off x="2661660" y="4475"/>
        <a:ext cx="1877578" cy="1126546"/>
      </dsp:txXfrm>
    </dsp:sp>
    <dsp:sp modelId="{83868E87-BF26-4490-9F49-BDA7326EFBBE}">
      <dsp:nvSpPr>
        <dsp:cNvPr id="0" name=""/>
        <dsp:cNvSpPr/>
      </dsp:nvSpPr>
      <dsp:spPr>
        <a:xfrm>
          <a:off x="4726996" y="4475"/>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Medical and Life Insurance</a:t>
          </a:r>
          <a:endParaRPr lang="en-US" sz="1800" b="1" kern="1200" dirty="0"/>
        </a:p>
      </dsp:txBody>
      <dsp:txXfrm>
        <a:off x="4726996" y="4475"/>
        <a:ext cx="1877578" cy="1126546"/>
      </dsp:txXfrm>
    </dsp:sp>
    <dsp:sp modelId="{E68194A5-B652-4D6E-AD4B-E76D62661B9C}">
      <dsp:nvSpPr>
        <dsp:cNvPr id="0" name=""/>
        <dsp:cNvSpPr/>
      </dsp:nvSpPr>
      <dsp:spPr>
        <a:xfrm>
          <a:off x="596324" y="1318780"/>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Leaves and Holidays – Best Practices</a:t>
          </a:r>
          <a:endParaRPr lang="en-US" sz="1800" b="1" kern="1200" dirty="0"/>
        </a:p>
      </dsp:txBody>
      <dsp:txXfrm>
        <a:off x="596324" y="1318780"/>
        <a:ext cx="1877578" cy="1126546"/>
      </dsp:txXfrm>
    </dsp:sp>
    <dsp:sp modelId="{01514467-545B-4825-8FC3-0001140A595E}">
      <dsp:nvSpPr>
        <dsp:cNvPr id="0" name=""/>
        <dsp:cNvSpPr/>
      </dsp:nvSpPr>
      <dsp:spPr>
        <a:xfrm>
          <a:off x="2661660" y="1318780"/>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Flexible Timing</a:t>
          </a:r>
          <a:endParaRPr lang="en-US" sz="1800" b="1" kern="1200" dirty="0"/>
        </a:p>
      </dsp:txBody>
      <dsp:txXfrm>
        <a:off x="2661660" y="1318780"/>
        <a:ext cx="1877578" cy="1126546"/>
      </dsp:txXfrm>
    </dsp:sp>
    <dsp:sp modelId="{9168A309-5143-4003-8E53-A34941C31257}">
      <dsp:nvSpPr>
        <dsp:cNvPr id="0" name=""/>
        <dsp:cNvSpPr/>
      </dsp:nvSpPr>
      <dsp:spPr>
        <a:xfrm>
          <a:off x="4726996" y="1318780"/>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Floater Policy</a:t>
          </a:r>
          <a:endParaRPr lang="en-US" sz="1800" b="1" kern="1200" dirty="0"/>
        </a:p>
      </dsp:txBody>
      <dsp:txXfrm>
        <a:off x="4726996" y="1318780"/>
        <a:ext cx="1877578" cy="1126546"/>
      </dsp:txXfrm>
    </dsp:sp>
    <dsp:sp modelId="{1E46B7CC-D061-480A-810F-5ECE0164B91F}">
      <dsp:nvSpPr>
        <dsp:cNvPr id="0" name=""/>
        <dsp:cNvSpPr/>
      </dsp:nvSpPr>
      <dsp:spPr>
        <a:xfrm>
          <a:off x="596324" y="2633084"/>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Referral Incentive</a:t>
          </a:r>
          <a:endParaRPr lang="en-US" sz="1800" b="1" kern="1200" dirty="0"/>
        </a:p>
      </dsp:txBody>
      <dsp:txXfrm>
        <a:off x="596324" y="2633084"/>
        <a:ext cx="1877578" cy="1126546"/>
      </dsp:txXfrm>
    </dsp:sp>
    <dsp:sp modelId="{26E05D36-C5CC-46C6-8A45-A80D1215CABF}">
      <dsp:nvSpPr>
        <dsp:cNvPr id="0" name=""/>
        <dsp:cNvSpPr/>
      </dsp:nvSpPr>
      <dsp:spPr>
        <a:xfrm>
          <a:off x="2661660" y="2633084"/>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Café Facilities</a:t>
          </a:r>
          <a:endParaRPr lang="en-US" sz="1800" b="1" kern="1200" dirty="0"/>
        </a:p>
      </dsp:txBody>
      <dsp:txXfrm>
        <a:off x="2661660" y="2633084"/>
        <a:ext cx="1877578" cy="1126546"/>
      </dsp:txXfrm>
    </dsp:sp>
    <dsp:sp modelId="{7E82CB1E-E219-447E-B80B-8E0A559CAD1B}">
      <dsp:nvSpPr>
        <dsp:cNvPr id="0" name=""/>
        <dsp:cNvSpPr/>
      </dsp:nvSpPr>
      <dsp:spPr>
        <a:xfrm>
          <a:off x="4726996" y="2633084"/>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Transportation Facility</a:t>
          </a:r>
          <a:endParaRPr lang="en-US" sz="1800" b="1" kern="1200" dirty="0"/>
        </a:p>
      </dsp:txBody>
      <dsp:txXfrm>
        <a:off x="4726996" y="2633084"/>
        <a:ext cx="1877578" cy="1126546"/>
      </dsp:txXfrm>
    </dsp:sp>
    <dsp:sp modelId="{F57CA617-5C3E-4BFB-A4ED-3E1EA79B6357}">
      <dsp:nvSpPr>
        <dsp:cNvPr id="0" name=""/>
        <dsp:cNvSpPr/>
      </dsp:nvSpPr>
      <dsp:spPr>
        <a:xfrm>
          <a:off x="596324" y="3947389"/>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Gym and Health Care</a:t>
          </a:r>
          <a:endParaRPr lang="en-US" sz="1800" b="1" kern="1200" dirty="0"/>
        </a:p>
      </dsp:txBody>
      <dsp:txXfrm>
        <a:off x="596324" y="3947389"/>
        <a:ext cx="1877578" cy="1126546"/>
      </dsp:txXfrm>
    </dsp:sp>
    <dsp:sp modelId="{64486895-2676-4985-A88A-D77DEAD06974}">
      <dsp:nvSpPr>
        <dsp:cNvPr id="0" name=""/>
        <dsp:cNvSpPr/>
      </dsp:nvSpPr>
      <dsp:spPr>
        <a:xfrm>
          <a:off x="2661660" y="3947389"/>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Overall involvement is Process improvement </a:t>
          </a:r>
          <a:endParaRPr lang="en-US" sz="1800" b="1" kern="1200" dirty="0"/>
        </a:p>
      </dsp:txBody>
      <dsp:txXfrm>
        <a:off x="2661660" y="3947389"/>
        <a:ext cx="1877578" cy="1126546"/>
      </dsp:txXfrm>
    </dsp:sp>
    <dsp:sp modelId="{F2829447-9638-4A12-A013-84FF2631FAA7}">
      <dsp:nvSpPr>
        <dsp:cNvPr id="0" name=""/>
        <dsp:cNvSpPr/>
      </dsp:nvSpPr>
      <dsp:spPr>
        <a:xfrm>
          <a:off x="4726996" y="3947389"/>
          <a:ext cx="1877578" cy="1126546"/>
        </a:xfrm>
        <a:prstGeom prst="rect">
          <a:avLst/>
        </a:prstGeom>
        <a:gradFill flip="none" rotWithShape="0">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1" lang="en-US" sz="1800" b="1" kern="1200" dirty="0"/>
            <a:t>Soft skill upgrade focus</a:t>
          </a:r>
        </a:p>
      </dsp:txBody>
      <dsp:txXfrm>
        <a:off x="4726996" y="3947389"/>
        <a:ext cx="1877578" cy="112654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lvl1pPr algn="l">
              <a:defRPr sz="1200">
                <a:latin typeface="Arial" pitchFamily="34" charset="0"/>
                <a:ea typeface="Arial Unicode MS" pitchFamily="34" charset="-128"/>
                <a:cs typeface="Arial Unicode MS" pitchFamily="34" charset="-128"/>
              </a:defRPr>
            </a:lvl1pPr>
          </a:lstStyle>
          <a:p>
            <a:pPr>
              <a:defRPr/>
            </a:pPr>
            <a:endParaRPr lang="en-GB" altLang="ja-JP"/>
          </a:p>
        </p:txBody>
      </p:sp>
      <p:sp>
        <p:nvSpPr>
          <p:cNvPr id="131075"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lvl1pPr algn="r">
              <a:defRPr sz="1200">
                <a:latin typeface="Arial" pitchFamily="34" charset="0"/>
                <a:ea typeface="Arial Unicode MS" pitchFamily="34" charset="-128"/>
                <a:cs typeface="Arial Unicode MS" pitchFamily="34" charset="-128"/>
              </a:defRPr>
            </a:lvl1pPr>
          </a:lstStyle>
          <a:p>
            <a:pPr>
              <a:defRPr/>
            </a:pPr>
            <a:endParaRPr lang="en-GB" altLang="ja-JP"/>
          </a:p>
        </p:txBody>
      </p:sp>
      <p:sp>
        <p:nvSpPr>
          <p:cNvPr id="131076"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1433" tIns="45716" rIns="91433" bIns="45716" numCol="1" anchor="b" anchorCtr="0" compatLnSpc="1">
            <a:prstTxWarp prst="textNoShape">
              <a:avLst/>
            </a:prstTxWarp>
          </a:bodyPr>
          <a:lstStyle>
            <a:lvl1pPr algn="l">
              <a:defRPr sz="1200">
                <a:latin typeface="Arial" pitchFamily="34" charset="0"/>
                <a:ea typeface="Arial Unicode MS" pitchFamily="34" charset="-128"/>
                <a:cs typeface="Arial Unicode MS" pitchFamily="34" charset="-128"/>
              </a:defRPr>
            </a:lvl1pPr>
          </a:lstStyle>
          <a:p>
            <a:pPr>
              <a:defRPr/>
            </a:pPr>
            <a:endParaRPr lang="en-GB" altLang="ja-JP"/>
          </a:p>
        </p:txBody>
      </p:sp>
      <p:sp>
        <p:nvSpPr>
          <p:cNvPr id="131077"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1433" tIns="45716" rIns="91433" bIns="45716" numCol="1" anchor="b" anchorCtr="0" compatLnSpc="1">
            <a:prstTxWarp prst="textNoShape">
              <a:avLst/>
            </a:prstTxWarp>
          </a:bodyPr>
          <a:lstStyle>
            <a:lvl1pPr algn="r">
              <a:defRPr sz="1200">
                <a:latin typeface="Arial" pitchFamily="34" charset="0"/>
                <a:ea typeface="Arial Unicode MS" pitchFamily="34" charset="-128"/>
                <a:cs typeface="Arial Unicode MS" pitchFamily="34" charset="-128"/>
              </a:defRPr>
            </a:lvl1pPr>
          </a:lstStyle>
          <a:p>
            <a:pPr>
              <a:defRPr/>
            </a:pPr>
            <a:fld id="{66A15094-B7E1-40BD-8490-F6F35BDABE4A}" type="slidenum">
              <a:rPr lang="en-GB" altLang="ja-JP"/>
              <a:pPr>
                <a:defRPr/>
              </a:pPr>
              <a:t>‹#›</a:t>
            </a:fld>
            <a:endParaRPr lang="en-GB" altLang="ja-JP"/>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lvl1pPr algn="l">
              <a:defRPr sz="1200">
                <a:latin typeface="Arial" pitchFamily="34" charset="0"/>
                <a:ea typeface="MS UI Gothic" pitchFamily="34" charset="-128"/>
                <a:cs typeface="+mn-cs"/>
              </a:defRPr>
            </a:lvl1pPr>
          </a:lstStyle>
          <a:p>
            <a:pPr>
              <a:defRPr/>
            </a:pPr>
            <a:endParaRPr lang="en-GB" altLang="ja-JP"/>
          </a:p>
        </p:txBody>
      </p:sp>
      <p:sp>
        <p:nvSpPr>
          <p:cNvPr id="921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lvl1pPr algn="r">
              <a:defRPr sz="1200">
                <a:latin typeface="Arial" pitchFamily="34" charset="0"/>
                <a:ea typeface="MS UI Gothic" pitchFamily="34" charset="-128"/>
                <a:cs typeface="+mn-cs"/>
              </a:defRPr>
            </a:lvl1pPr>
          </a:lstStyle>
          <a:p>
            <a:pPr>
              <a:defRPr/>
            </a:pPr>
            <a:endParaRPr lang="en-GB" altLang="ja-JP"/>
          </a:p>
        </p:txBody>
      </p:sp>
      <p:sp>
        <p:nvSpPr>
          <p:cNvPr id="78852" name="Rectangle 4"/>
          <p:cNvSpPr>
            <a:spLocks noGrp="1" noRot="1" noChangeAspect="1" noChangeArrowheads="1" noTextEdit="1"/>
          </p:cNvSpPr>
          <p:nvPr>
            <p:ph type="sldImg" idx="2"/>
          </p:nvPr>
        </p:nvSpPr>
        <p:spPr bwMode="auto">
          <a:xfrm>
            <a:off x="1184275" y="698500"/>
            <a:ext cx="4643438" cy="3484563"/>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700088" y="4414838"/>
            <a:ext cx="5610225" cy="4184650"/>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p>
            <a:pPr lvl="0"/>
            <a:r>
              <a:rPr lang="en-GB" altLang="ja-JP" noProof="0"/>
              <a:t>Click to edit Master text styles</a:t>
            </a:r>
          </a:p>
          <a:p>
            <a:pPr lvl="1"/>
            <a:r>
              <a:rPr lang="en-GB" altLang="ja-JP" noProof="0"/>
              <a:t>Second level</a:t>
            </a:r>
          </a:p>
          <a:p>
            <a:pPr lvl="2"/>
            <a:r>
              <a:rPr lang="en-GB" altLang="ja-JP" noProof="0"/>
              <a:t>Third level</a:t>
            </a:r>
          </a:p>
          <a:p>
            <a:pPr lvl="3"/>
            <a:r>
              <a:rPr lang="en-GB" altLang="ja-JP" noProof="0"/>
              <a:t>Fourth level</a:t>
            </a:r>
          </a:p>
          <a:p>
            <a:pPr lvl="4"/>
            <a:r>
              <a:rPr lang="en-GB" altLang="ja-JP" noProof="0"/>
              <a:t>Fifth level</a:t>
            </a:r>
          </a:p>
        </p:txBody>
      </p:sp>
      <p:sp>
        <p:nvSpPr>
          <p:cNvPr id="922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1433" tIns="45716" rIns="91433" bIns="45716" numCol="1" anchor="b" anchorCtr="0" compatLnSpc="1">
            <a:prstTxWarp prst="textNoShape">
              <a:avLst/>
            </a:prstTxWarp>
          </a:bodyPr>
          <a:lstStyle>
            <a:lvl1pPr algn="l">
              <a:defRPr sz="1200">
                <a:latin typeface="Arial" pitchFamily="34" charset="0"/>
                <a:ea typeface="MS UI Gothic" pitchFamily="34" charset="-128"/>
                <a:cs typeface="+mn-cs"/>
              </a:defRPr>
            </a:lvl1pPr>
          </a:lstStyle>
          <a:p>
            <a:pPr>
              <a:defRPr/>
            </a:pPr>
            <a:r>
              <a:rPr lang="en-GB" altLang="ja-JP" dirty="0"/>
              <a:t>Copyright 2009 </a:t>
            </a:r>
            <a:r>
              <a:rPr lang="en-GB" altLang="ja-JP" dirty="0" err="1"/>
              <a:t>Abc</a:t>
            </a:r>
            <a:r>
              <a:rPr lang="en-GB" altLang="ja-JP" dirty="0"/>
              <a:t> LIMITED</a:t>
            </a:r>
          </a:p>
        </p:txBody>
      </p:sp>
      <p:sp>
        <p:nvSpPr>
          <p:cNvPr id="922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1433" tIns="45716" rIns="91433" bIns="45716" numCol="1" anchor="b" anchorCtr="0" compatLnSpc="1">
            <a:prstTxWarp prst="textNoShape">
              <a:avLst/>
            </a:prstTxWarp>
          </a:bodyPr>
          <a:lstStyle>
            <a:lvl1pPr algn="r">
              <a:defRPr sz="1200">
                <a:latin typeface="Arial" pitchFamily="34" charset="0"/>
                <a:ea typeface="MS UI Gothic" pitchFamily="34" charset="-128"/>
                <a:cs typeface="+mn-cs"/>
              </a:defRPr>
            </a:lvl1pPr>
          </a:lstStyle>
          <a:p>
            <a:pPr>
              <a:defRPr/>
            </a:pPr>
            <a:fld id="{107AC723-D59B-48FB-8662-58E0FDE023E2}" type="slidenum">
              <a:rPr lang="ja-JP" altLang="en-GB"/>
              <a:pPr>
                <a:defRPr/>
              </a:pPr>
              <a:t>‹#›</a:t>
            </a:fld>
            <a:endParaRPr lang="en-GB" altLang="ja-JP"/>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kumimoji="1" sz="1200" kern="1200">
        <a:solidFill>
          <a:schemeClr val="tx1"/>
        </a:solidFill>
        <a:latin typeface="Arial" pitchFamily="34" charset="0"/>
        <a:ea typeface="Arial Unicode MS" pitchFamily="34" charset="-128"/>
        <a:cs typeface="Arial Unicode MS" pitchFamily="34" charset="-128"/>
      </a:defRPr>
    </a:lvl1pPr>
    <a:lvl2pPr marL="457200" algn="l" rtl="0" eaLnBrk="0" fontAlgn="base" hangingPunct="0">
      <a:spcBef>
        <a:spcPct val="30000"/>
      </a:spcBef>
      <a:spcAft>
        <a:spcPct val="0"/>
      </a:spcAft>
      <a:defRPr kumimoji="1" sz="1200" kern="1200">
        <a:solidFill>
          <a:schemeClr val="tx1"/>
        </a:solidFill>
        <a:latin typeface="Arial" pitchFamily="34" charset="0"/>
        <a:ea typeface="Arial Unicode MS" pitchFamily="34" charset="-128"/>
        <a:cs typeface="Arial Unicode MS" pitchFamily="34" charset="-128"/>
      </a:defRPr>
    </a:lvl2pPr>
    <a:lvl3pPr marL="914400" algn="l" rtl="0" eaLnBrk="0" fontAlgn="base" hangingPunct="0">
      <a:spcBef>
        <a:spcPct val="30000"/>
      </a:spcBef>
      <a:spcAft>
        <a:spcPct val="0"/>
      </a:spcAft>
      <a:defRPr kumimoji="1" sz="1200" kern="1200">
        <a:solidFill>
          <a:schemeClr val="tx1"/>
        </a:solidFill>
        <a:latin typeface="Arial" pitchFamily="34" charset="0"/>
        <a:ea typeface="Arial Unicode MS" pitchFamily="34" charset="-128"/>
        <a:cs typeface="Arial Unicode MS" pitchFamily="34" charset="-128"/>
      </a:defRPr>
    </a:lvl3pPr>
    <a:lvl4pPr marL="1371600" algn="l" rtl="0" eaLnBrk="0" fontAlgn="base" hangingPunct="0">
      <a:spcBef>
        <a:spcPct val="30000"/>
      </a:spcBef>
      <a:spcAft>
        <a:spcPct val="0"/>
      </a:spcAft>
      <a:defRPr kumimoji="1" sz="1200" kern="1200">
        <a:solidFill>
          <a:schemeClr val="tx1"/>
        </a:solidFill>
        <a:latin typeface="Arial" pitchFamily="34" charset="0"/>
        <a:ea typeface="Arial Unicode MS" pitchFamily="34" charset="-128"/>
        <a:cs typeface="Arial Unicode MS" pitchFamily="34" charset="-128"/>
      </a:defRPr>
    </a:lvl4pPr>
    <a:lvl5pPr marL="1828800" algn="l" rtl="0" eaLnBrk="0" fontAlgn="base" hangingPunct="0">
      <a:spcBef>
        <a:spcPct val="30000"/>
      </a:spcBef>
      <a:spcAft>
        <a:spcPct val="0"/>
      </a:spcAft>
      <a:defRPr kumimoji="1" sz="1200" kern="1200">
        <a:solidFill>
          <a:schemeClr val="tx1"/>
        </a:solidFill>
        <a:latin typeface="Arial" pitchFamily="34" charset="0"/>
        <a:ea typeface="Arial Unicode MS" pitchFamily="34" charset="-128"/>
        <a:cs typeface="Arial Unicode MS"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1433" tIns="45716" rIns="91433" bIns="45716" anchor="b"/>
          <a:lstStyle/>
          <a:p>
            <a:pPr algn="r"/>
            <a:fld id="{EC48DA8C-AF89-46D3-9D0E-4E0114F2AE6C}" type="slidenum">
              <a:rPr lang="ja-JP" altLang="en-GB" sz="1200"/>
              <a:pPr algn="r"/>
              <a:t>1</a:t>
            </a:fld>
            <a:endParaRPr lang="en-GB" altLang="ja-JP" sz="1200" dirty="0"/>
          </a:p>
        </p:txBody>
      </p:sp>
      <p:sp>
        <p:nvSpPr>
          <p:cNvPr id="79875" name="Rectangle 2"/>
          <p:cNvSpPr>
            <a:spLocks noGrp="1" noRot="1" noChangeAspect="1" noChangeArrowheads="1" noTextEdit="1"/>
          </p:cNvSpPr>
          <p:nvPr>
            <p:ph type="sldImg"/>
          </p:nvPr>
        </p:nvSpPr>
        <p:spPr>
          <a:xfrm>
            <a:off x="1184275" y="696913"/>
            <a:ext cx="4648200" cy="3486150"/>
          </a:xfrm>
          <a:ln/>
        </p:spPr>
      </p:sp>
      <p:sp>
        <p:nvSpPr>
          <p:cNvPr id="79876" name="Rectangle 3"/>
          <p:cNvSpPr>
            <a:spLocks noGrp="1" noChangeArrowheads="1"/>
          </p:cNvSpPr>
          <p:nvPr>
            <p:ph type="body" idx="1"/>
          </p:nvPr>
        </p:nvSpPr>
        <p:spPr>
          <a:xfrm>
            <a:off x="935038" y="4414838"/>
            <a:ext cx="5140325" cy="4184650"/>
          </a:xfrm>
          <a:noFill/>
          <a:ln/>
        </p:spPr>
        <p:txBody>
          <a:bodyPr/>
          <a:lstStyle/>
          <a:p>
            <a:pPr eaLnBrk="1" hangingPunct="1"/>
            <a:endParaRPr lang="en-GB" altLang="ja-JP" dirty="0"/>
          </a:p>
          <a:p>
            <a:pPr eaLnBrk="1" hangingPunct="1"/>
            <a:endParaRPr lang="en-GB" altLang="ja-JP" dirty="0"/>
          </a:p>
          <a:p>
            <a:pPr eaLnBrk="1" hangingPunct="1"/>
            <a:endParaRPr lang="en-GB" altLang="ja-JP" dirty="0"/>
          </a:p>
          <a:p>
            <a:pPr eaLnBrk="1" hangingPunct="1"/>
            <a:r>
              <a:rPr lang="en-GB" altLang="ja-JP" dirty="0"/>
              <a:t>--------------------------------------------------------------</a:t>
            </a:r>
          </a:p>
          <a:p>
            <a:pPr eaLnBrk="1" hangingPunct="1"/>
            <a:r>
              <a:rPr lang="en-GB" altLang="ja-JP" dirty="0"/>
              <a:t>Title :</a:t>
            </a:r>
            <a:r>
              <a:rPr lang="en-GB" altLang="ja-JP" dirty="0" err="1"/>
              <a:t>Abc</a:t>
            </a:r>
            <a:r>
              <a:rPr lang="en-GB" altLang="ja-JP" dirty="0"/>
              <a:t> Corporate Profile 2005</a:t>
            </a:r>
          </a:p>
          <a:p>
            <a:pPr eaLnBrk="1" hangingPunct="1"/>
            <a:r>
              <a:rPr lang="en-GB" altLang="ja-JP" dirty="0"/>
              <a:t>Subject :Presentation Version</a:t>
            </a:r>
          </a:p>
          <a:p>
            <a:pPr eaLnBrk="1" hangingPunct="1"/>
            <a:r>
              <a:rPr lang="en-GB" altLang="ja-JP" dirty="0"/>
              <a:t>Author :Corporate Brand Office (CBO)</a:t>
            </a:r>
          </a:p>
          <a:p>
            <a:pPr eaLnBrk="1" hangingPunct="1"/>
            <a:r>
              <a:rPr lang="en-GB" altLang="ja-JP" dirty="0"/>
              <a:t>Manager :General Manager of CBO</a:t>
            </a:r>
          </a:p>
          <a:p>
            <a:pPr eaLnBrk="1" hangingPunct="1"/>
            <a:r>
              <a:rPr lang="en-GB" altLang="ja-JP" dirty="0"/>
              <a:t>Company :</a:t>
            </a:r>
            <a:r>
              <a:rPr lang="en-GB" altLang="ja-JP" dirty="0" err="1"/>
              <a:t>Abc</a:t>
            </a:r>
            <a:r>
              <a:rPr lang="en-GB" altLang="ja-JP" dirty="0"/>
              <a:t> Limited</a:t>
            </a:r>
          </a:p>
          <a:p>
            <a:pPr eaLnBrk="1" hangingPunct="1"/>
            <a:r>
              <a:rPr lang="en-GB" altLang="ja-JP" dirty="0"/>
              <a:t>Date :July 11, 2005</a:t>
            </a:r>
          </a:p>
          <a:p>
            <a:pPr eaLnBrk="1" hangingPunct="1"/>
            <a:r>
              <a:rPr lang="en-GB" altLang="ja-JP" dirty="0"/>
              <a:t>--------------------------------------------------------------</a:t>
            </a:r>
          </a:p>
          <a:p>
            <a:pPr eaLnBrk="1" hangingPunct="1"/>
            <a:r>
              <a:rPr lang="en-GB" altLang="ja-JP" dirty="0"/>
              <a:t>Revision History :0</a:t>
            </a:r>
          </a:p>
          <a:p>
            <a:pPr eaLnBrk="1" hangingPunct="1"/>
            <a:r>
              <a:rPr lang="en-GB" altLang="ja-JP" dirty="0"/>
              <a:t>--------------------------------------------------------------</a:t>
            </a:r>
          </a:p>
          <a:p>
            <a:pPr eaLnBrk="1" hangingPunct="1"/>
            <a:endParaRPr lang="en-US" altLang="ja-JP"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xfrm>
            <a:off x="700088" y="4416425"/>
            <a:ext cx="5610225" cy="4183063"/>
          </a:xfrm>
          <a:noFill/>
          <a:ln/>
        </p:spPr>
        <p:txBody>
          <a:bodyPr lIns="91440" tIns="45720" rIns="91440" bIns="45720"/>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E341F102-28EE-4A02-8FE4-87F133BB7B5F}" type="slidenum">
              <a:rPr lang="en-US" smtClean="0">
                <a:ea typeface="MS UI Gothic"/>
                <a:cs typeface="MS UI Gothic"/>
              </a:rPr>
              <a:pPr/>
              <a:t>11</a:t>
            </a:fld>
            <a:endParaRPr lang="en-US">
              <a:ea typeface="MS UI Gothic"/>
              <a:cs typeface="MS UI Gothic"/>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xfrm>
            <a:off x="701675" y="4414838"/>
            <a:ext cx="5607050" cy="4184650"/>
          </a:xfrm>
          <a:noFill/>
          <a:ln/>
        </p:spPr>
        <p:txBody>
          <a:bodyPr/>
          <a:lstStyle/>
          <a:p>
            <a:pPr marL="0" lvl="2" eaLnBrk="1" hangingPunct="1"/>
            <a:r>
              <a:rPr lang="en-US" sz="1400"/>
              <a:t>ISO 9001 certified since 2001</a:t>
            </a:r>
          </a:p>
          <a:p>
            <a:pPr eaLnBrk="1" hangingPunct="1"/>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r>
              <a:rPr lang="en-US"/>
              <a:t>On the first Agenda slide, set an expectation of the topics that the presentation will cover.</a:t>
            </a:r>
          </a:p>
          <a:p>
            <a:endParaRPr lang="en-US" b="1"/>
          </a:p>
          <a:p>
            <a:r>
              <a:rPr lang="en-US" b="1"/>
              <a:t>**Note:</a:t>
            </a:r>
            <a:r>
              <a:rPr lang="en-US"/>
              <a:t> Update as required by the presentation. Please ensure that the sections outlined on this slide are taken from the section title slides from the presentation – there should be no discrepancy.</a:t>
            </a:r>
            <a:r>
              <a:rPr lang="en-US" b="1"/>
              <a:t>**</a:t>
            </a:r>
          </a:p>
        </p:txBody>
      </p:sp>
      <p:sp>
        <p:nvSpPr>
          <p:cNvPr id="4" name="Slide Number Placeholder 3"/>
          <p:cNvSpPr>
            <a:spLocks noGrp="1"/>
          </p:cNvSpPr>
          <p:nvPr>
            <p:ph type="sldNum" sz="quarter" idx="5"/>
          </p:nvPr>
        </p:nvSpPr>
        <p:spPr/>
        <p:txBody>
          <a:bodyPr/>
          <a:lstStyle/>
          <a:p>
            <a:pPr>
              <a:defRPr/>
            </a:pPr>
            <a:fld id="{5507F6DE-BB6F-434D-8DDF-401890C16987}"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2CFB7C14-1A0C-45D3-9D53-E94B74D365DC}" type="slidenum">
              <a:rPr lang="en-US" smtClean="0">
                <a:ea typeface="MS UI Gothic"/>
                <a:cs typeface="MS UI Gothic"/>
              </a:rPr>
              <a:pPr/>
              <a:t>15</a:t>
            </a:fld>
            <a:endParaRPr lang="en-US">
              <a:ea typeface="MS UI Gothic"/>
              <a:cs typeface="MS UI Gothic"/>
            </a:endParaRPr>
          </a:p>
        </p:txBody>
      </p:sp>
      <p:sp>
        <p:nvSpPr>
          <p:cNvPr id="101379"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1" tIns="46145" rIns="92291" bIns="46145" anchor="b"/>
          <a:lstStyle/>
          <a:p>
            <a:pPr algn="r"/>
            <a:fld id="{7C46B596-AF11-4BDE-BE30-F4FC4759503D}" type="slidenum">
              <a:rPr lang="ja-JP" altLang="en-US" sz="1300"/>
              <a:pPr algn="r"/>
              <a:t>15</a:t>
            </a:fld>
            <a:endParaRPr lang="en-US" altLang="ja-JP" sz="1300"/>
          </a:p>
        </p:txBody>
      </p:sp>
      <p:sp>
        <p:nvSpPr>
          <p:cNvPr id="101380" name="Rectangle 2"/>
          <p:cNvSpPr>
            <a:spLocks noGrp="1" noRot="1" noChangeAspect="1" noChangeArrowheads="1" noTextEdit="1"/>
          </p:cNvSpPr>
          <p:nvPr>
            <p:ph type="sldImg"/>
          </p:nvPr>
        </p:nvSpPr>
        <p:spPr>
          <a:ln/>
        </p:spPr>
      </p:sp>
      <p:sp>
        <p:nvSpPr>
          <p:cNvPr id="101381" name="Rectangle 3"/>
          <p:cNvSpPr>
            <a:spLocks noGrp="1" noChangeArrowheads="1"/>
          </p:cNvSpPr>
          <p:nvPr>
            <p:ph type="body" idx="1"/>
          </p:nvPr>
        </p:nvSpPr>
        <p:spPr>
          <a:xfrm>
            <a:off x="701675" y="4414838"/>
            <a:ext cx="5607050" cy="4184650"/>
          </a:xfrm>
          <a:noFill/>
          <a:ln/>
        </p:spPr>
        <p:txBody>
          <a:bodyPr/>
          <a:lstStyle/>
          <a:p>
            <a:pPr eaLnBrk="1" hangingPunct="1"/>
            <a:r>
              <a:rPr lang="en-US" altLang="ja-JP">
                <a:ea typeface="ＭＳ Ｐゴシック"/>
                <a:cs typeface="ＭＳ Ｐゴシック"/>
              </a:rPr>
              <a:t>Add SS table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2CFB7C14-1A0C-45D3-9D53-E94B74D365DC}" type="slidenum">
              <a:rPr lang="en-US" smtClean="0">
                <a:ea typeface="MS UI Gothic"/>
                <a:cs typeface="MS UI Gothic"/>
              </a:rPr>
              <a:pPr/>
              <a:t>16</a:t>
            </a:fld>
            <a:endParaRPr lang="en-US">
              <a:ea typeface="MS UI Gothic"/>
              <a:cs typeface="MS UI Gothic"/>
            </a:endParaRPr>
          </a:p>
        </p:txBody>
      </p:sp>
      <p:sp>
        <p:nvSpPr>
          <p:cNvPr id="101379"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1" tIns="46145" rIns="92291" bIns="46145" anchor="b"/>
          <a:lstStyle/>
          <a:p>
            <a:pPr algn="r"/>
            <a:fld id="{7C46B596-AF11-4BDE-BE30-F4FC4759503D}" type="slidenum">
              <a:rPr lang="ja-JP" altLang="en-US" sz="1300"/>
              <a:pPr algn="r"/>
              <a:t>16</a:t>
            </a:fld>
            <a:endParaRPr lang="en-US" altLang="ja-JP" sz="1300"/>
          </a:p>
        </p:txBody>
      </p:sp>
      <p:sp>
        <p:nvSpPr>
          <p:cNvPr id="101380" name="Rectangle 2"/>
          <p:cNvSpPr>
            <a:spLocks noGrp="1" noRot="1" noChangeAspect="1" noChangeArrowheads="1" noTextEdit="1"/>
          </p:cNvSpPr>
          <p:nvPr>
            <p:ph type="sldImg"/>
          </p:nvPr>
        </p:nvSpPr>
        <p:spPr>
          <a:ln/>
        </p:spPr>
      </p:sp>
      <p:sp>
        <p:nvSpPr>
          <p:cNvPr id="101381" name="Rectangle 3"/>
          <p:cNvSpPr>
            <a:spLocks noGrp="1" noChangeArrowheads="1"/>
          </p:cNvSpPr>
          <p:nvPr>
            <p:ph type="body" idx="1"/>
          </p:nvPr>
        </p:nvSpPr>
        <p:spPr>
          <a:xfrm>
            <a:off x="701675" y="4414838"/>
            <a:ext cx="5607050" cy="4184650"/>
          </a:xfrm>
          <a:noFill/>
          <a:ln/>
        </p:spPr>
        <p:txBody>
          <a:bodyPr/>
          <a:lstStyle/>
          <a:p>
            <a:pPr eaLnBrk="1" hangingPunct="1"/>
            <a:r>
              <a:rPr lang="en-US" altLang="ja-JP">
                <a:ea typeface="ＭＳ Ｐゴシック"/>
                <a:cs typeface="ＭＳ Ｐゴシック"/>
              </a:rPr>
              <a:t>Add SS table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22F7758D-1C48-47B2-B3DC-9F44E84AA31B}" type="slidenum">
              <a:rPr lang="en-US" smtClean="0">
                <a:ea typeface="MS UI Gothic"/>
                <a:cs typeface="MS UI Gothic"/>
              </a:rPr>
              <a:pPr/>
              <a:t>17</a:t>
            </a:fld>
            <a:endParaRPr lang="en-US">
              <a:ea typeface="MS UI Gothic"/>
              <a:cs typeface="MS UI Gothic"/>
            </a:endParaRPr>
          </a:p>
        </p:txBody>
      </p:sp>
      <p:sp>
        <p:nvSpPr>
          <p:cNvPr id="102403"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1" tIns="46145" rIns="92291" bIns="46145" anchor="b"/>
          <a:lstStyle/>
          <a:p>
            <a:pPr algn="r"/>
            <a:fld id="{6B69A37F-EE91-4222-BF49-2F5F9443645D}" type="slidenum">
              <a:rPr lang="ja-JP" altLang="en-US" sz="1300"/>
              <a:pPr algn="r"/>
              <a:t>17</a:t>
            </a:fld>
            <a:endParaRPr lang="en-US" altLang="ja-JP" sz="1300"/>
          </a:p>
        </p:txBody>
      </p:sp>
      <p:sp>
        <p:nvSpPr>
          <p:cNvPr id="102404" name="Rectangle 2"/>
          <p:cNvSpPr>
            <a:spLocks noGrp="1" noRot="1" noChangeAspect="1" noChangeArrowheads="1" noTextEdit="1"/>
          </p:cNvSpPr>
          <p:nvPr>
            <p:ph type="sldImg"/>
          </p:nvPr>
        </p:nvSpPr>
        <p:spPr>
          <a:ln/>
        </p:spPr>
      </p:sp>
      <p:sp>
        <p:nvSpPr>
          <p:cNvPr id="102405" name="Rectangle 3"/>
          <p:cNvSpPr>
            <a:spLocks noGrp="1" noChangeArrowheads="1"/>
          </p:cNvSpPr>
          <p:nvPr>
            <p:ph type="body" idx="1"/>
          </p:nvPr>
        </p:nvSpPr>
        <p:spPr>
          <a:xfrm>
            <a:off x="701675" y="4414838"/>
            <a:ext cx="5607050" cy="4184650"/>
          </a:xfrm>
          <a:noFill/>
          <a:ln/>
        </p:spPr>
        <p:txBody>
          <a:bodyPr/>
          <a:lstStyle/>
          <a:p>
            <a:pPr eaLnBrk="1" hangingPunct="1"/>
            <a:r>
              <a:rPr lang="en-US" altLang="ja-JP">
                <a:ea typeface="ＭＳ Ｐゴシック"/>
                <a:cs typeface="ＭＳ Ｐゴシック"/>
              </a:rPr>
              <a:t>Add SS table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FC95295-9AD0-4EC9-9800-1F4EC9DFED6F}" type="slidenum">
              <a:rPr lang="en-US" smtClean="0">
                <a:ea typeface="MS UI Gothic"/>
                <a:cs typeface="MS UI Gothic"/>
              </a:rPr>
              <a:pPr/>
              <a:t>18</a:t>
            </a:fld>
            <a:endParaRPr lang="en-US">
              <a:ea typeface="MS UI Gothic"/>
              <a:cs typeface="MS UI Gothic"/>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FC95295-9AD0-4EC9-9800-1F4EC9DFED6F}" type="slidenum">
              <a:rPr lang="en-US" smtClean="0">
                <a:ea typeface="MS UI Gothic"/>
                <a:cs typeface="MS UI Gothic"/>
              </a:rPr>
              <a:pPr/>
              <a:t>19</a:t>
            </a:fld>
            <a:endParaRPr lang="en-US">
              <a:ea typeface="MS UI Gothic"/>
              <a:cs typeface="MS UI Gothic"/>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ja-JP" altLang="en-US">
              <a:ea typeface="ＭＳ Ｐゴシック"/>
              <a:cs typeface="ＭＳ Ｐゴシック"/>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FC95295-9AD0-4EC9-9800-1F4EC9DFED6F}" type="slidenum">
              <a:rPr lang="en-US" smtClean="0">
                <a:ea typeface="MS UI Gothic"/>
                <a:cs typeface="MS UI Gothic"/>
              </a:rPr>
              <a:pPr/>
              <a:t>20</a:t>
            </a:fld>
            <a:endParaRPr lang="en-US">
              <a:ea typeface="MS UI Gothic"/>
              <a:cs typeface="MS UI Gothic"/>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r>
              <a:rPr lang="en-US" dirty="0"/>
              <a:t>Excellence in successfully delivering quality solutions in multitude of domains, varied sizes, delivery models and multifarious technologies using industry best practices in a cost effective manner</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F9687F83-B992-4B92-91A2-8D43DE7CDE47}" type="slidenum">
              <a:rPr lang="en-US" smtClean="0">
                <a:ea typeface="MS UI Gothic"/>
                <a:cs typeface="MS UI Gothic"/>
              </a:rPr>
              <a:pPr/>
              <a:t>21</a:t>
            </a:fld>
            <a:endParaRPr lang="en-US">
              <a:ea typeface="MS UI Gothic"/>
              <a:cs typeface="MS UI Gothic"/>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n-C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1433" tIns="45716" rIns="91433" bIns="45716" anchor="b"/>
          <a:lstStyle/>
          <a:p>
            <a:pPr algn="r"/>
            <a:fld id="{AF92D107-86FC-4A52-8F15-ADEABCEB4CBC}" type="slidenum">
              <a:rPr lang="ja-JP" altLang="en-GB" sz="1200"/>
              <a:pPr algn="r"/>
              <a:t>2</a:t>
            </a:fld>
            <a:endParaRPr lang="en-GB" altLang="ja-JP" sz="1200" dirty="0"/>
          </a:p>
        </p:txBody>
      </p:sp>
      <p:sp>
        <p:nvSpPr>
          <p:cNvPr id="80899" name="Rectangle 2"/>
          <p:cNvSpPr>
            <a:spLocks noGrp="1" noRot="1" noChangeAspect="1" noChangeArrowheads="1" noTextEdit="1"/>
          </p:cNvSpPr>
          <p:nvPr>
            <p:ph type="sldImg"/>
          </p:nvPr>
        </p:nvSpPr>
        <p:spPr>
          <a:xfrm>
            <a:off x="1182688" y="696913"/>
            <a:ext cx="4648200" cy="3486150"/>
          </a:xfrm>
          <a:ln/>
        </p:spPr>
      </p:sp>
      <p:sp>
        <p:nvSpPr>
          <p:cNvPr id="80900" name="Rectangle 3"/>
          <p:cNvSpPr>
            <a:spLocks noGrp="1" noChangeArrowheads="1"/>
          </p:cNvSpPr>
          <p:nvPr>
            <p:ph type="body" idx="1"/>
          </p:nvPr>
        </p:nvSpPr>
        <p:spPr>
          <a:xfrm>
            <a:off x="935038" y="4414838"/>
            <a:ext cx="5140325" cy="4184650"/>
          </a:xfrm>
          <a:noFill/>
          <a:ln/>
        </p:spPr>
        <p:txBody>
          <a:bodyPr/>
          <a:lstStyle/>
          <a:p>
            <a:pPr eaLnBrk="1" hangingPunct="1"/>
            <a:r>
              <a:rPr lang="en-GB" altLang="ja-JP" dirty="0"/>
              <a:t>--------------------------------------------------------------</a:t>
            </a:r>
          </a:p>
          <a:p>
            <a:pPr eaLnBrk="1" hangingPunct="1"/>
            <a:r>
              <a:rPr lang="en-GB" altLang="ja-JP" dirty="0"/>
              <a:t>Title :</a:t>
            </a:r>
            <a:r>
              <a:rPr lang="en-GB" altLang="ja-JP" dirty="0" err="1"/>
              <a:t>Abc</a:t>
            </a:r>
            <a:r>
              <a:rPr lang="en-GB" altLang="ja-JP" dirty="0"/>
              <a:t> Corporate Profile 2006</a:t>
            </a:r>
            <a:endParaRPr lang="ja-JP" altLang="en-GB" dirty="0"/>
          </a:p>
          <a:p>
            <a:pPr eaLnBrk="1" hangingPunct="1"/>
            <a:r>
              <a:rPr lang="en-GB" altLang="ja-JP" dirty="0"/>
              <a:t>Subject :Updated Slides</a:t>
            </a:r>
          </a:p>
          <a:p>
            <a:pPr eaLnBrk="1" hangingPunct="1"/>
            <a:r>
              <a:rPr lang="en-GB" altLang="ja-JP" dirty="0"/>
              <a:t>Author :Corporate Brand Office (CBO)</a:t>
            </a:r>
          </a:p>
          <a:p>
            <a:pPr eaLnBrk="1" hangingPunct="1"/>
            <a:r>
              <a:rPr lang="en-GB" altLang="ja-JP" dirty="0"/>
              <a:t>Manager :General Manager of CBO</a:t>
            </a:r>
          </a:p>
          <a:p>
            <a:pPr eaLnBrk="1" hangingPunct="1"/>
            <a:r>
              <a:rPr lang="en-GB" altLang="ja-JP" dirty="0"/>
              <a:t>Company :</a:t>
            </a:r>
            <a:r>
              <a:rPr lang="en-GB" altLang="ja-JP" dirty="0" err="1"/>
              <a:t>Abc</a:t>
            </a:r>
            <a:r>
              <a:rPr lang="en-GB" altLang="ja-JP" dirty="0"/>
              <a:t> Limited</a:t>
            </a:r>
          </a:p>
          <a:p>
            <a:pPr eaLnBrk="1" hangingPunct="1"/>
            <a:r>
              <a:rPr lang="en-GB" altLang="ja-JP" dirty="0"/>
              <a:t>Date :2006.May.12</a:t>
            </a:r>
          </a:p>
          <a:p>
            <a:pPr eaLnBrk="1" hangingPunct="1"/>
            <a:r>
              <a:rPr lang="en-GB" altLang="ja-JP" dirty="0"/>
              <a:t>--------------------------------------------------------------</a:t>
            </a:r>
          </a:p>
          <a:p>
            <a:pPr eaLnBrk="1" hangingPunct="1"/>
            <a:r>
              <a:rPr lang="en-GB" altLang="ja-JP" dirty="0"/>
              <a:t>Revision History :0</a:t>
            </a:r>
          </a:p>
          <a:p>
            <a:pPr eaLnBrk="1" hangingPunct="1"/>
            <a:r>
              <a:rPr lang="en-GB" altLang="ja-JP" dirty="0"/>
              <a:t>--------------------------------------------------------------</a:t>
            </a:r>
          </a:p>
          <a:p>
            <a:pPr eaLnBrk="1" hangingPunct="1"/>
            <a:endParaRPr lang="en-GB" altLang="ja-JP"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7767CFB2-1195-4090-AFDD-08B641D3C05F}" type="slidenum">
              <a:rPr lang="en-US" smtClean="0">
                <a:ea typeface="MS UI Gothic"/>
                <a:cs typeface="MS UI Gothic"/>
              </a:rPr>
              <a:pPr/>
              <a:t>22</a:t>
            </a:fld>
            <a:endParaRPr lang="en-US">
              <a:ea typeface="MS UI Gothic"/>
              <a:cs typeface="MS UI Gothic"/>
            </a:endParaRPr>
          </a:p>
        </p:txBody>
      </p:sp>
      <p:sp>
        <p:nvSpPr>
          <p:cNvPr id="106499"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1" tIns="46145" rIns="92291" bIns="46145" anchor="b"/>
          <a:lstStyle/>
          <a:p>
            <a:pPr algn="r"/>
            <a:fld id="{6DB0FEB9-A783-4CBA-BC59-17A245639121}" type="slidenum">
              <a:rPr lang="ja-JP" altLang="en-US" sz="1300"/>
              <a:pPr algn="r"/>
              <a:t>22</a:t>
            </a:fld>
            <a:endParaRPr lang="en-US" altLang="ja-JP" sz="1300"/>
          </a:p>
        </p:txBody>
      </p:sp>
      <p:sp>
        <p:nvSpPr>
          <p:cNvPr id="106500" name="Rectangle 2"/>
          <p:cNvSpPr>
            <a:spLocks noGrp="1" noRot="1" noChangeAspect="1" noChangeArrowheads="1" noTextEdit="1"/>
          </p:cNvSpPr>
          <p:nvPr>
            <p:ph type="sldImg"/>
          </p:nvPr>
        </p:nvSpPr>
        <p:spPr>
          <a:ln/>
        </p:spPr>
      </p:sp>
      <p:sp>
        <p:nvSpPr>
          <p:cNvPr id="106501" name="Rectangle 3"/>
          <p:cNvSpPr>
            <a:spLocks noGrp="1" noChangeArrowheads="1"/>
          </p:cNvSpPr>
          <p:nvPr>
            <p:ph type="body" idx="1"/>
          </p:nvPr>
        </p:nvSpPr>
        <p:spPr>
          <a:xfrm>
            <a:off x="701675" y="4414838"/>
            <a:ext cx="5607050" cy="4184650"/>
          </a:xfrm>
          <a:noFill/>
          <a:ln/>
        </p:spPr>
        <p:txBody>
          <a:bodyPr/>
          <a:lstStyle/>
          <a:p>
            <a:pPr eaLnBrk="1" hangingPunct="1"/>
            <a:endParaRPr lang="ja-JP" altLang="en-US">
              <a:ea typeface="ＭＳ Ｐゴシック"/>
              <a:cs typeface="ＭＳ Ｐゴシック"/>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93CDE423-3185-483E-B8FB-A16903BAE6CE}" type="slidenum">
              <a:rPr lang="en-US" smtClean="0">
                <a:ea typeface="MS UI Gothic"/>
                <a:cs typeface="MS UI Gothic"/>
              </a:rPr>
              <a:pPr/>
              <a:t>23</a:t>
            </a:fld>
            <a:endParaRPr lang="en-US">
              <a:ea typeface="MS UI Gothic"/>
              <a:cs typeface="MS UI Gothic"/>
            </a:endParaRPr>
          </a:p>
        </p:txBody>
      </p:sp>
      <p:sp>
        <p:nvSpPr>
          <p:cNvPr id="107523"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1" tIns="46145" rIns="92291" bIns="46145" anchor="b"/>
          <a:lstStyle/>
          <a:p>
            <a:pPr algn="r"/>
            <a:fld id="{BD431A9C-5E32-46E0-876C-85294D7EB162}" type="slidenum">
              <a:rPr lang="ja-JP" altLang="en-US" sz="1300"/>
              <a:pPr algn="r"/>
              <a:t>23</a:t>
            </a:fld>
            <a:endParaRPr lang="en-US" altLang="ja-JP" sz="1300"/>
          </a:p>
        </p:txBody>
      </p:sp>
      <p:sp>
        <p:nvSpPr>
          <p:cNvPr id="107524" name="Rectangle 2"/>
          <p:cNvSpPr>
            <a:spLocks noGrp="1" noRot="1" noChangeAspect="1" noChangeArrowheads="1" noTextEdit="1"/>
          </p:cNvSpPr>
          <p:nvPr>
            <p:ph type="sldImg"/>
          </p:nvPr>
        </p:nvSpPr>
        <p:spPr>
          <a:ln/>
        </p:spPr>
      </p:sp>
      <p:sp>
        <p:nvSpPr>
          <p:cNvPr id="107525" name="Rectangle 3"/>
          <p:cNvSpPr>
            <a:spLocks noGrp="1" noChangeArrowheads="1"/>
          </p:cNvSpPr>
          <p:nvPr>
            <p:ph type="body" idx="1"/>
          </p:nvPr>
        </p:nvSpPr>
        <p:spPr>
          <a:xfrm>
            <a:off x="701675" y="4414838"/>
            <a:ext cx="5607050" cy="4184650"/>
          </a:xfrm>
          <a:noFill/>
          <a:ln/>
        </p:spPr>
        <p:txBody>
          <a:bodyPr/>
          <a:lstStyle/>
          <a:p>
            <a:pPr eaLnBrk="1" hangingPunct="1"/>
            <a:endParaRPr lang="ja-JP" altLang="en-US">
              <a:ea typeface="ＭＳ Ｐゴシック"/>
              <a:cs typeface="ＭＳ Ｐゴシック"/>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FCB25F7E-E9FC-4C08-8DE6-B88CAA956711}" type="slidenum">
              <a:rPr lang="en-US" smtClean="0">
                <a:ea typeface="MS UI Gothic"/>
                <a:cs typeface="MS UI Gothic"/>
              </a:rPr>
              <a:pPr/>
              <a:t>24</a:t>
            </a:fld>
            <a:endParaRPr lang="en-US">
              <a:ea typeface="MS UI Gothic"/>
              <a:cs typeface="MS UI Gothic"/>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6F76015C-268D-455D-A493-C25CBDCE7783}" type="slidenum">
              <a:rPr lang="en-US" smtClean="0">
                <a:ea typeface="MS UI Gothic"/>
                <a:cs typeface="MS UI Gothic"/>
              </a:rPr>
              <a:pPr/>
              <a:t>25</a:t>
            </a:fld>
            <a:endParaRPr lang="en-US">
              <a:ea typeface="MS UI Gothic"/>
              <a:cs typeface="MS UI Gothic"/>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r>
              <a:rPr lang="en-US"/>
              <a:t>On the first Agenda slide, set an expectation of the topics that the presentation will cover.</a:t>
            </a:r>
          </a:p>
          <a:p>
            <a:endParaRPr lang="en-US" b="1"/>
          </a:p>
          <a:p>
            <a:r>
              <a:rPr lang="en-US" b="1"/>
              <a:t>**Note:</a:t>
            </a:r>
            <a:r>
              <a:rPr lang="en-US"/>
              <a:t> Update as required by the presentation. Please ensure that the sections outlined on this slide are taken from the section title slides from the presentation – there should be no discrepancy.</a:t>
            </a:r>
            <a:r>
              <a:rPr lang="en-US" b="1"/>
              <a:t>**</a:t>
            </a:r>
          </a:p>
        </p:txBody>
      </p:sp>
      <p:sp>
        <p:nvSpPr>
          <p:cNvPr id="4" name="Slide Number Placeholder 3"/>
          <p:cNvSpPr>
            <a:spLocks noGrp="1"/>
          </p:cNvSpPr>
          <p:nvPr>
            <p:ph type="sldNum" sz="quarter" idx="5"/>
          </p:nvPr>
        </p:nvSpPr>
        <p:spPr/>
        <p:txBody>
          <a:bodyPr/>
          <a:lstStyle/>
          <a:p>
            <a:pPr>
              <a:defRPr/>
            </a:pPr>
            <a:fld id="{5507F6DE-BB6F-434D-8DDF-401890C16987}" type="slidenum">
              <a:rPr lang="en-US" smtClean="0"/>
              <a:pPr>
                <a:defRPr/>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1550E344-F8AE-4514-BE2D-4617FC2494F1}" type="slidenum">
              <a:rPr lang="en-US" smtClean="0">
                <a:ea typeface="MS UI Gothic"/>
                <a:cs typeface="MS UI Gothic"/>
              </a:rPr>
              <a:pPr/>
              <a:t>27</a:t>
            </a:fld>
            <a:endParaRPr lang="en-US">
              <a:ea typeface="MS UI Gothic"/>
              <a:cs typeface="MS UI Gothic"/>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D6D4797E-06E4-4D3C-BE51-69B6A20E7D0B}" type="slidenum">
              <a:rPr lang="en-US" smtClean="0">
                <a:ea typeface="MS UI Gothic"/>
                <a:cs typeface="MS UI Gothic"/>
              </a:rPr>
              <a:pPr/>
              <a:t>28</a:t>
            </a:fld>
            <a:endParaRPr lang="en-US">
              <a:ea typeface="MS UI Gothic"/>
              <a:cs typeface="MS UI Gothic"/>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r>
              <a:rPr lang="en-US"/>
              <a:t>On the first Agenda slide, set an expectation of the topics that the presentation will cover.</a:t>
            </a:r>
          </a:p>
          <a:p>
            <a:endParaRPr lang="en-US" b="1"/>
          </a:p>
          <a:p>
            <a:r>
              <a:rPr lang="en-US" b="1"/>
              <a:t>**Note:</a:t>
            </a:r>
            <a:r>
              <a:rPr lang="en-US"/>
              <a:t> Update as required by the presentation. Please ensure that the sections outlined on this slide are taken from the section title slides from the presentation – there should be no discrepancy.</a:t>
            </a:r>
            <a:r>
              <a:rPr lang="en-US" b="1"/>
              <a:t>**</a:t>
            </a:r>
          </a:p>
        </p:txBody>
      </p:sp>
      <p:sp>
        <p:nvSpPr>
          <p:cNvPr id="4" name="Slide Number Placeholder 3"/>
          <p:cNvSpPr>
            <a:spLocks noGrp="1"/>
          </p:cNvSpPr>
          <p:nvPr>
            <p:ph type="sldNum" sz="quarter" idx="5"/>
          </p:nvPr>
        </p:nvSpPr>
        <p:spPr/>
        <p:txBody>
          <a:bodyPr/>
          <a:lstStyle/>
          <a:p>
            <a:pPr>
              <a:defRPr/>
            </a:pPr>
            <a:fld id="{5507F6DE-BB6F-434D-8DDF-401890C16987}" type="slidenum">
              <a:rPr lang="en-US" smtClean="0"/>
              <a:pPr>
                <a:defRPr/>
              </a:pPr>
              <a:t>29</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1433" tIns="45716" rIns="91433" bIns="45716" anchor="b"/>
          <a:lstStyle/>
          <a:p>
            <a:pPr algn="r"/>
            <a:fld id="{F9ACFAD4-C61E-4A26-86FC-FA3AF2004F5F}" type="slidenum">
              <a:rPr lang="ja-JP" altLang="en-GB" sz="1200"/>
              <a:pPr algn="r"/>
              <a:t>3</a:t>
            </a:fld>
            <a:endParaRPr lang="en-GB" altLang="ja-JP" sz="1200" dirty="0"/>
          </a:p>
        </p:txBody>
      </p:sp>
      <p:sp>
        <p:nvSpPr>
          <p:cNvPr id="81923" name="Rectangle 2"/>
          <p:cNvSpPr>
            <a:spLocks noGrp="1" noRot="1" noChangeAspect="1" noChangeArrowheads="1" noTextEdit="1"/>
          </p:cNvSpPr>
          <p:nvPr>
            <p:ph type="sldImg"/>
          </p:nvPr>
        </p:nvSpPr>
        <p:spPr>
          <a:xfrm>
            <a:off x="1184275" y="696913"/>
            <a:ext cx="4648200" cy="3486150"/>
          </a:xfrm>
          <a:ln/>
        </p:spPr>
      </p:sp>
      <p:sp>
        <p:nvSpPr>
          <p:cNvPr id="81924" name="Rectangle 3"/>
          <p:cNvSpPr>
            <a:spLocks noGrp="1" noChangeArrowheads="1"/>
          </p:cNvSpPr>
          <p:nvPr>
            <p:ph type="body" idx="1"/>
          </p:nvPr>
        </p:nvSpPr>
        <p:spPr>
          <a:xfrm>
            <a:off x="935038" y="4414838"/>
            <a:ext cx="5140325" cy="4184650"/>
          </a:xfrm>
          <a:noFill/>
          <a:ln/>
        </p:spPr>
        <p:txBody>
          <a:bodyPr/>
          <a:lstStyle/>
          <a:p>
            <a:pPr eaLnBrk="1" hangingPunct="1"/>
            <a:endParaRPr lang="en-GB" altLang="ja-JP" dirty="0"/>
          </a:p>
          <a:p>
            <a:pPr eaLnBrk="1" hangingPunct="1"/>
            <a:endParaRPr lang="en-GB" altLang="ja-JP" dirty="0"/>
          </a:p>
          <a:p>
            <a:pPr eaLnBrk="1" hangingPunct="1"/>
            <a:endParaRPr lang="en-GB" altLang="ja-JP" dirty="0"/>
          </a:p>
          <a:p>
            <a:pPr eaLnBrk="1" hangingPunct="1"/>
            <a:r>
              <a:rPr lang="en-GB" altLang="ja-JP" dirty="0"/>
              <a:t>--------------------------------------------------------------</a:t>
            </a:r>
          </a:p>
          <a:p>
            <a:pPr eaLnBrk="1" hangingPunct="1"/>
            <a:r>
              <a:rPr lang="en-GB" altLang="ja-JP" dirty="0"/>
              <a:t>Title :</a:t>
            </a:r>
            <a:r>
              <a:rPr lang="en-GB" altLang="ja-JP" dirty="0" err="1"/>
              <a:t>Abc</a:t>
            </a:r>
            <a:r>
              <a:rPr lang="en-GB" altLang="ja-JP" dirty="0"/>
              <a:t> Corporate Profile 2005</a:t>
            </a:r>
          </a:p>
          <a:p>
            <a:pPr eaLnBrk="1" hangingPunct="1"/>
            <a:r>
              <a:rPr lang="en-GB" altLang="ja-JP" dirty="0"/>
              <a:t>Subject :Presentation Version</a:t>
            </a:r>
          </a:p>
          <a:p>
            <a:pPr eaLnBrk="1" hangingPunct="1"/>
            <a:r>
              <a:rPr lang="en-GB" altLang="ja-JP" dirty="0"/>
              <a:t>Author :Corporate Brand Office (CBO)</a:t>
            </a:r>
          </a:p>
          <a:p>
            <a:pPr eaLnBrk="1" hangingPunct="1"/>
            <a:r>
              <a:rPr lang="en-GB" altLang="ja-JP" dirty="0"/>
              <a:t>Manager :General Manager of CBO</a:t>
            </a:r>
          </a:p>
          <a:p>
            <a:pPr eaLnBrk="1" hangingPunct="1"/>
            <a:r>
              <a:rPr lang="en-GB" altLang="ja-JP" dirty="0"/>
              <a:t>Company :</a:t>
            </a:r>
            <a:r>
              <a:rPr lang="en-GB" altLang="ja-JP" dirty="0" err="1"/>
              <a:t>Abc</a:t>
            </a:r>
            <a:r>
              <a:rPr lang="en-GB" altLang="ja-JP" dirty="0"/>
              <a:t> Limited</a:t>
            </a:r>
          </a:p>
          <a:p>
            <a:pPr eaLnBrk="1" hangingPunct="1"/>
            <a:r>
              <a:rPr lang="en-GB" altLang="ja-JP" dirty="0"/>
              <a:t>Date :July 11, 2005</a:t>
            </a:r>
          </a:p>
          <a:p>
            <a:pPr eaLnBrk="1" hangingPunct="1"/>
            <a:r>
              <a:rPr lang="en-GB" altLang="ja-JP" dirty="0"/>
              <a:t>--------------------------------------------------------------</a:t>
            </a:r>
          </a:p>
          <a:p>
            <a:pPr eaLnBrk="1" hangingPunct="1"/>
            <a:r>
              <a:rPr lang="en-GB" altLang="ja-JP" dirty="0"/>
              <a:t>Revision History :0</a:t>
            </a:r>
          </a:p>
          <a:p>
            <a:pPr eaLnBrk="1" hangingPunct="1"/>
            <a:r>
              <a:rPr lang="en-GB" altLang="ja-JP" dirty="0"/>
              <a:t>--------------------------------------------------------------</a:t>
            </a:r>
          </a:p>
          <a:p>
            <a:pPr eaLnBrk="1" hangingPunct="1"/>
            <a:endParaRPr lang="en-GB" altLang="ja-JP"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r>
              <a:rPr lang="en-US"/>
              <a:t>On the first Agenda slide, set an expectation of the topics that the presentation will cover.</a:t>
            </a:r>
          </a:p>
          <a:p>
            <a:endParaRPr lang="en-US" b="1"/>
          </a:p>
          <a:p>
            <a:r>
              <a:rPr lang="en-US" b="1"/>
              <a:t>**Note:</a:t>
            </a:r>
            <a:r>
              <a:rPr lang="en-US"/>
              <a:t> Update as required by the presentation. Please ensure that the sections outlined on this slide are taken from the section title slides from the presentation – there should be no discrepancy.</a:t>
            </a:r>
            <a:r>
              <a:rPr lang="en-US" b="1"/>
              <a:t>**</a:t>
            </a:r>
          </a:p>
        </p:txBody>
      </p:sp>
      <p:sp>
        <p:nvSpPr>
          <p:cNvPr id="4" name="Slide Number Placeholder 3"/>
          <p:cNvSpPr>
            <a:spLocks noGrp="1"/>
          </p:cNvSpPr>
          <p:nvPr>
            <p:ph type="sldNum" sz="quarter" idx="5"/>
          </p:nvPr>
        </p:nvSpPr>
        <p:spPr/>
        <p:txBody>
          <a:bodyPr/>
          <a:lstStyle/>
          <a:p>
            <a:pPr>
              <a:defRPr/>
            </a:pPr>
            <a:fld id="{5507F6DE-BB6F-434D-8DDF-401890C16987}" type="slidenum">
              <a:rPr lang="en-US" smtClean="0"/>
              <a:pPr>
                <a:defRPr/>
              </a:pPr>
              <a:t>33</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939E8948-8651-450E-AAAF-CB9BF66CFE2E}" type="slidenum">
              <a:rPr lang="en-US" smtClean="0">
                <a:ea typeface="MS UI Gothic"/>
                <a:cs typeface="MS UI Gothic"/>
              </a:rPr>
              <a:pPr/>
              <a:t>34</a:t>
            </a:fld>
            <a:endParaRPr lang="en-US">
              <a:ea typeface="MS UI Gothic"/>
              <a:cs typeface="MS UI Gothic"/>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ja-JP" altLang="en-US">
              <a:ea typeface="ＭＳ Ｐゴシック"/>
              <a:cs typeface="ＭＳ Ｐゴシック"/>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6D7E3BC-FE81-4C14-8529-74BA61729513}" type="slidenum">
              <a:rPr lang="en-US">
                <a:solidFill>
                  <a:prstClr val="black"/>
                </a:solidFill>
              </a:rPr>
              <a:pPr>
                <a:defRPr/>
              </a:pPr>
              <a:t>35</a:t>
            </a:fld>
            <a:endParaRPr lang="en-US" dirty="0">
              <a:solidFill>
                <a:prstClr val="black"/>
              </a:solidFill>
            </a:endParaRPr>
          </a:p>
        </p:txBody>
      </p:sp>
      <p:sp>
        <p:nvSpPr>
          <p:cNvPr id="91139" name="Rectangle 2"/>
          <p:cNvSpPr>
            <a:spLocks noGrp="1" noRot="1" noChangeAspect="1" noChangeArrowheads="1" noTextEdit="1"/>
          </p:cNvSpPr>
          <p:nvPr>
            <p:ph type="sldImg"/>
          </p:nvPr>
        </p:nvSpPr>
        <p:spPr>
          <a:xfrm>
            <a:off x="1185863" y="696913"/>
            <a:ext cx="4643437" cy="3484562"/>
          </a:xfrm>
          <a:ln/>
        </p:spPr>
      </p:sp>
      <p:sp>
        <p:nvSpPr>
          <p:cNvPr id="91140" name="Rectangle 3"/>
          <p:cNvSpPr>
            <a:spLocks noGrp="1" noChangeArrowheads="1"/>
          </p:cNvSpPr>
          <p:nvPr>
            <p:ph type="body" idx="1"/>
          </p:nvPr>
        </p:nvSpPr>
        <p:spPr>
          <a:noFill/>
          <a:ln/>
        </p:spPr>
        <p:txBody>
          <a:bodyPr/>
          <a:lstStyle/>
          <a:p>
            <a:endParaRPr lang="ja-JP" altLang="en-US">
              <a:ea typeface="ＭＳ Ｐゴシック"/>
              <a:cs typeface="ＭＳ Ｐゴシック"/>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EE388BC8-C565-4E5A-BF78-86EF4C9C26D0}" type="slidenum">
              <a:rPr lang="en-US" smtClean="0">
                <a:ea typeface="MS UI Gothic"/>
                <a:cs typeface="MS UI Gothic"/>
              </a:rPr>
              <a:pPr/>
              <a:t>36</a:t>
            </a:fld>
            <a:endParaRPr lang="en-US">
              <a:ea typeface="MS UI Gothic"/>
              <a:cs typeface="MS UI Gothic"/>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ja-JP" altLang="en-US">
              <a:ea typeface="ＭＳ Ｐゴシック"/>
              <a:cs typeface="ＭＳ Ｐゴシック"/>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1181100" y="696913"/>
            <a:ext cx="4648200" cy="3486150"/>
          </a:xfrm>
          <a:ln/>
        </p:spPr>
      </p:sp>
      <p:sp>
        <p:nvSpPr>
          <p:cNvPr id="41987" name="Rectangle 3"/>
          <p:cNvSpPr>
            <a:spLocks noGrp="1" noChangeArrowheads="1"/>
          </p:cNvSpPr>
          <p:nvPr>
            <p:ph type="body" idx="1"/>
          </p:nvPr>
        </p:nvSpPr>
        <p:spPr>
          <a:xfrm>
            <a:off x="700412" y="4416573"/>
            <a:ext cx="5609576" cy="4183380"/>
          </a:xfrm>
          <a:noFill/>
          <a:ln/>
        </p:spPr>
        <p:txBody>
          <a:bodyPr lIns="91579" tIns="45789" rIns="91579" bIns="45789"/>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F65D027C-6305-46C5-A411-AFB31370BB44}" type="slidenum">
              <a:rPr lang="en-US" smtClean="0">
                <a:ea typeface="MS UI Gothic"/>
                <a:cs typeface="MS UI Gothic"/>
              </a:rPr>
              <a:pPr/>
              <a:t>38</a:t>
            </a:fld>
            <a:endParaRPr lang="en-US">
              <a:ea typeface="MS UI Gothic"/>
              <a:cs typeface="MS UI Gothic"/>
            </a:endParaRPr>
          </a:p>
        </p:txBody>
      </p:sp>
      <p:sp>
        <p:nvSpPr>
          <p:cNvPr id="96259" name="Rectangle 2"/>
          <p:cNvSpPr>
            <a:spLocks noGrp="1" noRot="1" noChangeAspect="1" noChangeArrowheads="1" noTextEdit="1"/>
          </p:cNvSpPr>
          <p:nvPr>
            <p:ph type="sldImg"/>
          </p:nvPr>
        </p:nvSpPr>
        <p:spPr>
          <a:xfrm>
            <a:off x="1182688" y="698500"/>
            <a:ext cx="4648200" cy="3486150"/>
          </a:xfrm>
          <a:ln/>
        </p:spPr>
      </p:sp>
      <p:sp>
        <p:nvSpPr>
          <p:cNvPr id="96260" name="Rectangle 3"/>
          <p:cNvSpPr>
            <a:spLocks noGrp="1" noChangeArrowheads="1"/>
          </p:cNvSpPr>
          <p:nvPr>
            <p:ph type="body" idx="1"/>
          </p:nvPr>
        </p:nvSpPr>
        <p:spPr>
          <a:xfrm>
            <a:off x="933450" y="4414838"/>
            <a:ext cx="5143500" cy="4183062"/>
          </a:xfrm>
          <a:noFill/>
          <a:ln/>
        </p:spPr>
        <p:txBody>
          <a:bodyPr/>
          <a:lstStyle/>
          <a:p>
            <a:pPr eaLnBrk="1" hangingPunct="1"/>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49ED1B86-DA45-4DDD-8125-216F7761786F}" type="slidenum">
              <a:rPr lang="en-US" smtClean="0">
                <a:ea typeface="MS UI Gothic"/>
                <a:cs typeface="MS UI Gothic"/>
              </a:rPr>
              <a:pPr/>
              <a:t>39</a:t>
            </a:fld>
            <a:endParaRPr lang="en-US">
              <a:ea typeface="MS UI Gothic"/>
              <a:cs typeface="MS UI Gothic"/>
            </a:endParaRPr>
          </a:p>
        </p:txBody>
      </p:sp>
      <p:sp>
        <p:nvSpPr>
          <p:cNvPr id="97283" name="Rectangle 2"/>
          <p:cNvSpPr>
            <a:spLocks noGrp="1" noRot="1" noChangeAspect="1" noChangeArrowheads="1" noTextEdit="1"/>
          </p:cNvSpPr>
          <p:nvPr>
            <p:ph type="sldImg"/>
          </p:nvPr>
        </p:nvSpPr>
        <p:spPr>
          <a:xfrm>
            <a:off x="1182688" y="698500"/>
            <a:ext cx="4648200" cy="3486150"/>
          </a:xfrm>
          <a:ln/>
        </p:spPr>
      </p:sp>
      <p:sp>
        <p:nvSpPr>
          <p:cNvPr id="97284" name="Rectangle 3"/>
          <p:cNvSpPr>
            <a:spLocks noGrp="1" noChangeArrowheads="1"/>
          </p:cNvSpPr>
          <p:nvPr>
            <p:ph type="body" idx="1"/>
          </p:nvPr>
        </p:nvSpPr>
        <p:spPr>
          <a:xfrm>
            <a:off x="933450" y="4414838"/>
            <a:ext cx="5143500" cy="4183062"/>
          </a:xfrm>
          <a:noFill/>
          <a:ln/>
        </p:spPr>
        <p:txBody>
          <a:bodyPr/>
          <a:lstStyle/>
          <a:p>
            <a:pPr eaLnBrk="1" hangingPunct="1"/>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37414B25-6D46-4532-A263-7207338782A7}" type="slidenum">
              <a:rPr lang="en-US" smtClean="0">
                <a:ea typeface="MS UI Gothic"/>
                <a:cs typeface="MS UI Gothic"/>
              </a:rPr>
              <a:pPr/>
              <a:t>40</a:t>
            </a:fld>
            <a:endParaRPr lang="en-US">
              <a:ea typeface="MS UI Gothic"/>
              <a:cs typeface="MS UI Gothic"/>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ja-JP" altLang="en-US">
              <a:ea typeface="ＭＳ Ｐゴシック"/>
              <a:cs typeface="ＭＳ Ｐゴシック"/>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7D223D94-FF97-4192-8CBE-408BB3166804}" type="slidenum">
              <a:rPr lang="en-US" smtClean="0">
                <a:ea typeface="MS UI Gothic"/>
                <a:cs typeface="MS UI Gothic"/>
              </a:rPr>
              <a:pPr/>
              <a:t>41</a:t>
            </a:fld>
            <a:endParaRPr lang="en-US">
              <a:ea typeface="MS UI Gothic"/>
              <a:cs typeface="MS UI Gothic"/>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ja-JP" altLang="en-US">
              <a:ea typeface="ＭＳ Ｐゴシック"/>
              <a:cs typeface="ＭＳ Ｐゴシック"/>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D91B3E4B-99FF-49C9-BE48-E4813407917A}" type="slidenum">
              <a:rPr lang="en-US" smtClean="0">
                <a:ea typeface="MS UI Gothic"/>
                <a:cs typeface="MS UI Gothic"/>
              </a:rPr>
              <a:pPr/>
              <a:t>42</a:t>
            </a:fld>
            <a:endParaRPr lang="en-US">
              <a:ea typeface="MS UI Gothic"/>
              <a:cs typeface="MS UI Gothic"/>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1433" tIns="45716" rIns="91433" bIns="45716" anchor="b"/>
          <a:lstStyle/>
          <a:p>
            <a:pPr algn="r"/>
            <a:fld id="{F9ACFAD4-C61E-4A26-86FC-FA3AF2004F5F}" type="slidenum">
              <a:rPr lang="ja-JP" altLang="en-GB" sz="1200"/>
              <a:pPr algn="r"/>
              <a:t>4</a:t>
            </a:fld>
            <a:endParaRPr lang="en-GB" altLang="ja-JP" sz="1200"/>
          </a:p>
        </p:txBody>
      </p:sp>
      <p:sp>
        <p:nvSpPr>
          <p:cNvPr id="81923" name="Rectangle 2"/>
          <p:cNvSpPr>
            <a:spLocks noGrp="1" noRot="1" noChangeAspect="1" noChangeArrowheads="1" noTextEdit="1"/>
          </p:cNvSpPr>
          <p:nvPr>
            <p:ph type="sldImg"/>
          </p:nvPr>
        </p:nvSpPr>
        <p:spPr>
          <a:xfrm>
            <a:off x="1184275" y="696913"/>
            <a:ext cx="4648200" cy="3486150"/>
          </a:xfrm>
          <a:ln/>
        </p:spPr>
      </p:sp>
      <p:sp>
        <p:nvSpPr>
          <p:cNvPr id="81924" name="Rectangle 3"/>
          <p:cNvSpPr>
            <a:spLocks noGrp="1" noChangeArrowheads="1"/>
          </p:cNvSpPr>
          <p:nvPr>
            <p:ph type="body" idx="1"/>
          </p:nvPr>
        </p:nvSpPr>
        <p:spPr>
          <a:xfrm>
            <a:off x="935038" y="4414838"/>
            <a:ext cx="5140325" cy="4184650"/>
          </a:xfrm>
          <a:noFill/>
          <a:ln/>
        </p:spPr>
        <p:txBody>
          <a:bodyPr/>
          <a:lstStyle/>
          <a:p>
            <a:pPr eaLnBrk="1" hangingPunct="1"/>
            <a:endParaRPr lang="en-GB" altLang="ja-JP" dirty="0"/>
          </a:p>
          <a:p>
            <a:pPr eaLnBrk="1" hangingPunct="1"/>
            <a:endParaRPr lang="en-GB" altLang="ja-JP" dirty="0"/>
          </a:p>
          <a:p>
            <a:pPr eaLnBrk="1" hangingPunct="1"/>
            <a:endParaRPr lang="en-GB" altLang="ja-JP" dirty="0"/>
          </a:p>
          <a:p>
            <a:pPr eaLnBrk="1" hangingPunct="1"/>
            <a:r>
              <a:rPr lang="en-GB" altLang="ja-JP" dirty="0"/>
              <a:t>--------------------------------------------------------------</a:t>
            </a:r>
          </a:p>
          <a:p>
            <a:pPr eaLnBrk="1" hangingPunct="1"/>
            <a:r>
              <a:rPr lang="en-GB" altLang="ja-JP" dirty="0"/>
              <a:t>Title :</a:t>
            </a:r>
            <a:r>
              <a:rPr lang="en-GB" altLang="ja-JP" dirty="0" err="1"/>
              <a:t>Abc</a:t>
            </a:r>
            <a:r>
              <a:rPr lang="en-GB" altLang="ja-JP" dirty="0"/>
              <a:t> Corporate Profile 2005</a:t>
            </a:r>
          </a:p>
          <a:p>
            <a:pPr eaLnBrk="1" hangingPunct="1"/>
            <a:r>
              <a:rPr lang="en-GB" altLang="ja-JP" dirty="0"/>
              <a:t>Subject :Presentation Version</a:t>
            </a:r>
          </a:p>
          <a:p>
            <a:pPr eaLnBrk="1" hangingPunct="1"/>
            <a:r>
              <a:rPr lang="en-GB" altLang="ja-JP" dirty="0"/>
              <a:t>Author :Corporate Brand Office (CBO)</a:t>
            </a:r>
          </a:p>
          <a:p>
            <a:pPr eaLnBrk="1" hangingPunct="1"/>
            <a:r>
              <a:rPr lang="en-GB" altLang="ja-JP" dirty="0"/>
              <a:t>Manager :General Manager of CBO</a:t>
            </a:r>
          </a:p>
          <a:p>
            <a:pPr eaLnBrk="1" hangingPunct="1"/>
            <a:r>
              <a:rPr lang="en-GB" altLang="ja-JP" dirty="0"/>
              <a:t>Company :</a:t>
            </a:r>
            <a:r>
              <a:rPr lang="en-GB" altLang="ja-JP" dirty="0" err="1"/>
              <a:t>Abc</a:t>
            </a:r>
            <a:r>
              <a:rPr lang="en-GB" altLang="ja-JP" dirty="0"/>
              <a:t> Limited</a:t>
            </a:r>
          </a:p>
          <a:p>
            <a:pPr eaLnBrk="1" hangingPunct="1"/>
            <a:r>
              <a:rPr lang="en-GB" altLang="ja-JP" dirty="0"/>
              <a:t>Date :July 11, 2005</a:t>
            </a:r>
          </a:p>
          <a:p>
            <a:pPr eaLnBrk="1" hangingPunct="1"/>
            <a:r>
              <a:rPr lang="en-GB" altLang="ja-JP" dirty="0"/>
              <a:t>--------------------------------------------------------------</a:t>
            </a:r>
          </a:p>
          <a:p>
            <a:pPr eaLnBrk="1" hangingPunct="1"/>
            <a:r>
              <a:rPr lang="en-GB" altLang="ja-JP" dirty="0"/>
              <a:t>Revision History :0</a:t>
            </a:r>
          </a:p>
          <a:p>
            <a:pPr eaLnBrk="1" hangingPunct="1"/>
            <a:r>
              <a:rPr lang="en-GB" altLang="ja-JP" dirty="0"/>
              <a:t>--------------------------------------------------------------</a:t>
            </a:r>
          </a:p>
          <a:p>
            <a:pPr eaLnBrk="1" hangingPunct="1"/>
            <a:endParaRPr lang="en-GB" altLang="ja-JP"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D91B3E4B-99FF-49C9-BE48-E4813407917A}" type="slidenum">
              <a:rPr lang="en-US" smtClean="0">
                <a:ea typeface="MS UI Gothic"/>
                <a:cs typeface="MS UI Gothic"/>
              </a:rPr>
              <a:pPr/>
              <a:t>43</a:t>
            </a:fld>
            <a:endParaRPr lang="en-US">
              <a:ea typeface="MS UI Gothic"/>
              <a:cs typeface="MS UI Gothic"/>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r>
              <a:rPr lang="en-US"/>
              <a:t>On the first Agenda slide, set an expectation of the topics that the presentation will cover.</a:t>
            </a:r>
          </a:p>
          <a:p>
            <a:endParaRPr lang="en-US" b="1"/>
          </a:p>
          <a:p>
            <a:r>
              <a:rPr lang="en-US" b="1"/>
              <a:t>**Note:</a:t>
            </a:r>
            <a:r>
              <a:rPr lang="en-US"/>
              <a:t> Update as required by the presentation. Please ensure that the sections outlined on this slide are taken from the section title slides from the presentation – there should be no discrepancy.</a:t>
            </a:r>
            <a:r>
              <a:rPr lang="en-US" b="1"/>
              <a:t>**</a:t>
            </a:r>
          </a:p>
        </p:txBody>
      </p:sp>
      <p:sp>
        <p:nvSpPr>
          <p:cNvPr id="4" name="Slide Number Placeholder 3"/>
          <p:cNvSpPr>
            <a:spLocks noGrp="1"/>
          </p:cNvSpPr>
          <p:nvPr>
            <p:ph type="sldNum" sz="quarter" idx="5"/>
          </p:nvPr>
        </p:nvSpPr>
        <p:spPr/>
        <p:txBody>
          <a:bodyPr/>
          <a:lstStyle/>
          <a:p>
            <a:pPr>
              <a:defRPr/>
            </a:pPr>
            <a:fld id="{5507F6DE-BB6F-434D-8DDF-401890C16987}" type="slidenum">
              <a:rPr lang="en-US" smtClean="0"/>
              <a:pPr>
                <a:defRPr/>
              </a:pPr>
              <a:t>44</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Rectangle 21"/>
          <p:cNvSpPr>
            <a:spLocks noGrp="1" noChangeArrowheads="1"/>
          </p:cNvSpPr>
          <p:nvPr>
            <p:ph type="sldNum" sz="quarter" idx="5"/>
          </p:nvPr>
        </p:nvSpPr>
        <p:spPr/>
        <p:txBody>
          <a:bodyPr/>
          <a:lstStyle/>
          <a:p>
            <a:pPr>
              <a:defRPr/>
            </a:pPr>
            <a:fld id="{345261F9-137C-47C6-9144-D3A692846EDB}" type="slidenum">
              <a:rPr lang="en-US" smtClean="0">
                <a:solidFill>
                  <a:prstClr val="black"/>
                </a:solidFill>
              </a:rPr>
              <a:pPr>
                <a:defRPr/>
              </a:pPr>
              <a:t>45</a:t>
            </a:fld>
            <a:endParaRPr lang="en-US">
              <a:solidFill>
                <a:prstClr val="black"/>
              </a:solidFill>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endParaRPr lang="en-US">
              <a:ea typeface="ＭＳ Ｐゴシック"/>
              <a:cs typeface="ＭＳ Ｐゴシック"/>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Rectangle 21"/>
          <p:cNvSpPr>
            <a:spLocks noGrp="1" noChangeArrowheads="1"/>
          </p:cNvSpPr>
          <p:nvPr>
            <p:ph type="sldNum" sz="quarter" idx="5"/>
          </p:nvPr>
        </p:nvSpPr>
        <p:spPr/>
        <p:txBody>
          <a:bodyPr/>
          <a:lstStyle/>
          <a:p>
            <a:pPr>
              <a:defRPr/>
            </a:pPr>
            <a:fld id="{345261F9-137C-47C6-9144-D3A692846EDB}" type="slidenum">
              <a:rPr lang="en-US" smtClean="0">
                <a:solidFill>
                  <a:prstClr val="black"/>
                </a:solidFill>
              </a:rPr>
              <a:pPr>
                <a:defRPr/>
              </a:pPr>
              <a:t>46</a:t>
            </a:fld>
            <a:endParaRPr lang="en-US">
              <a:solidFill>
                <a:prstClr val="black"/>
              </a:solidFill>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endParaRPr lang="en-US">
              <a:ea typeface="ＭＳ Ｐゴシック"/>
              <a:cs typeface="ＭＳ Ｐゴシック"/>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6D7E3BC-FE81-4C14-8529-74BA61729513}" type="slidenum">
              <a:rPr lang="en-US">
                <a:solidFill>
                  <a:prstClr val="black"/>
                </a:solidFill>
              </a:rPr>
              <a:pPr>
                <a:defRPr/>
              </a:pPr>
              <a:t>47</a:t>
            </a:fld>
            <a:endParaRPr lang="en-US" dirty="0">
              <a:solidFill>
                <a:prstClr val="black"/>
              </a:solidFill>
            </a:endParaRPr>
          </a:p>
        </p:txBody>
      </p:sp>
      <p:sp>
        <p:nvSpPr>
          <p:cNvPr id="91139" name="Rectangle 2"/>
          <p:cNvSpPr>
            <a:spLocks noGrp="1" noRot="1" noChangeAspect="1" noChangeArrowheads="1" noTextEdit="1"/>
          </p:cNvSpPr>
          <p:nvPr>
            <p:ph type="sldImg"/>
          </p:nvPr>
        </p:nvSpPr>
        <p:spPr>
          <a:xfrm>
            <a:off x="1185863" y="696913"/>
            <a:ext cx="4643437" cy="3484562"/>
          </a:xfrm>
          <a:ln/>
        </p:spPr>
      </p:sp>
      <p:sp>
        <p:nvSpPr>
          <p:cNvPr id="91140" name="Rectangle 3"/>
          <p:cNvSpPr>
            <a:spLocks noGrp="1" noChangeArrowheads="1"/>
          </p:cNvSpPr>
          <p:nvPr>
            <p:ph type="body" idx="1"/>
          </p:nvPr>
        </p:nvSpPr>
        <p:spPr>
          <a:noFill/>
          <a:ln/>
        </p:spPr>
        <p:txBody>
          <a:bodyPr/>
          <a:lstStyle/>
          <a:p>
            <a:endParaRPr lang="ja-JP" altLang="en-US">
              <a:ea typeface="ＭＳ Ｐゴシック"/>
              <a:cs typeface="ＭＳ Ｐゴシック"/>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Rectangle 7"/>
          <p:cNvSpPr txBox="1">
            <a:spLocks noGrp="1" noChangeArrowheads="1"/>
          </p:cNvSpPr>
          <p:nvPr/>
        </p:nvSpPr>
        <p:spPr bwMode="auto">
          <a:xfrm>
            <a:off x="3970303" y="8829710"/>
            <a:ext cx="3038445" cy="465194"/>
          </a:xfrm>
          <a:prstGeom prst="rect">
            <a:avLst/>
          </a:prstGeom>
          <a:noFill/>
          <a:ln w="9525">
            <a:noFill/>
            <a:miter lim="800000"/>
            <a:headEnd/>
            <a:tailEnd/>
          </a:ln>
        </p:spPr>
        <p:txBody>
          <a:bodyPr lIns="88139" tIns="44070" rIns="88139" bIns="44070" anchor="b"/>
          <a:lstStyle/>
          <a:p>
            <a:pPr algn="r"/>
            <a:fld id="{455C678E-1233-4F2E-A740-C1ACFB48C0E9}" type="slidenum">
              <a:rPr lang="en-US" sz="1200">
                <a:solidFill>
                  <a:prstClr val="black"/>
                </a:solidFill>
                <a:latin typeface="TradeGothic" pitchFamily="34" charset="0"/>
              </a:rPr>
              <a:pPr algn="r"/>
              <a:t>48</a:t>
            </a:fld>
            <a:endParaRPr lang="en-US" sz="1200" dirty="0">
              <a:solidFill>
                <a:prstClr val="black"/>
              </a:solidFill>
              <a:latin typeface="TradeGothic" pitchFamily="34" charset="0"/>
            </a:endParaRPr>
          </a:p>
        </p:txBody>
      </p:sp>
      <p:sp>
        <p:nvSpPr>
          <p:cNvPr id="243714" name="Slide Image Placeholder 1"/>
          <p:cNvSpPr>
            <a:spLocks noGrp="1" noRot="1" noChangeAspect="1" noTextEdit="1"/>
          </p:cNvSpPr>
          <p:nvPr>
            <p:ph type="sldImg"/>
          </p:nvPr>
        </p:nvSpPr>
        <p:spPr>
          <a:xfrm>
            <a:off x="1184275" y="696913"/>
            <a:ext cx="4645025" cy="3484562"/>
          </a:xfrm>
          <a:ln/>
        </p:spPr>
      </p:sp>
      <p:sp>
        <p:nvSpPr>
          <p:cNvPr id="243715" name="Notes Placeholder 2"/>
          <p:cNvSpPr>
            <a:spLocks noGrp="1"/>
          </p:cNvSpPr>
          <p:nvPr>
            <p:ph type="body" idx="1"/>
          </p:nvPr>
        </p:nvSpPr>
        <p:spPr>
          <a:xfrm>
            <a:off x="702198" y="4417099"/>
            <a:ext cx="5606006" cy="4182258"/>
          </a:xfrm>
          <a:noFill/>
          <a:ln/>
        </p:spPr>
        <p:txBody>
          <a:bodyPr lIns="88122" tIns="44062" rIns="88122" bIns="44062"/>
          <a:lstStyle/>
          <a:p>
            <a:pPr eaLnBrk="1" hangingPunct="1"/>
            <a:r>
              <a:rPr lang="en-US" dirty="0"/>
              <a:t>We can provide you with solutions in almost any ERP solution area and other similarly complex IT services.</a:t>
            </a:r>
          </a:p>
          <a:p>
            <a:pPr eaLnBrk="1" hangingPunct="1"/>
            <a:r>
              <a:rPr lang="en-US" dirty="0"/>
              <a:t>The following slides will touch on the largest practice areas.</a:t>
            </a:r>
          </a:p>
          <a:p>
            <a:pPr eaLnBrk="1" hangingPunct="1"/>
            <a:endParaRPr lang="en-US" dirty="0"/>
          </a:p>
        </p:txBody>
      </p:sp>
      <p:sp>
        <p:nvSpPr>
          <p:cNvPr id="243716" name="Slide Number Placeholder 3"/>
          <p:cNvSpPr txBox="1">
            <a:spLocks noGrp="1"/>
          </p:cNvSpPr>
          <p:nvPr/>
        </p:nvSpPr>
        <p:spPr bwMode="auto">
          <a:xfrm>
            <a:off x="3968649" y="8828215"/>
            <a:ext cx="3040098" cy="466690"/>
          </a:xfrm>
          <a:prstGeom prst="rect">
            <a:avLst/>
          </a:prstGeom>
          <a:noFill/>
          <a:ln w="9525">
            <a:noFill/>
            <a:miter lim="800000"/>
            <a:headEnd/>
            <a:tailEnd/>
          </a:ln>
        </p:spPr>
        <p:txBody>
          <a:bodyPr lIns="88122" tIns="44062" rIns="88122" bIns="44062" anchor="b"/>
          <a:lstStyle/>
          <a:p>
            <a:pPr algn="r"/>
            <a:fld id="{80DE47AE-84A4-4485-9AB5-047D6C982E4E}" type="slidenum">
              <a:rPr lang="en-US" sz="1200">
                <a:solidFill>
                  <a:prstClr val="black"/>
                </a:solidFill>
                <a:latin typeface="TradeGothic" pitchFamily="34" charset="0"/>
              </a:rPr>
              <a:pPr algn="r"/>
              <a:t>48</a:t>
            </a:fld>
            <a:endParaRPr lang="en-US" sz="1200" dirty="0">
              <a:solidFill>
                <a:prstClr val="black"/>
              </a:solidFill>
              <a:latin typeface="TradeGothic"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p:spPr>
        <p:txBody>
          <a:bodyPr/>
          <a:lstStyle/>
          <a:p>
            <a:endParaRPr lang="en-US" b="1" dirty="0"/>
          </a:p>
        </p:txBody>
      </p:sp>
      <p:sp>
        <p:nvSpPr>
          <p:cNvPr id="4" name="Slide Number Placeholder 3"/>
          <p:cNvSpPr>
            <a:spLocks noGrp="1"/>
          </p:cNvSpPr>
          <p:nvPr>
            <p:ph type="sldNum" sz="quarter" idx="5"/>
          </p:nvPr>
        </p:nvSpPr>
        <p:spPr/>
        <p:txBody>
          <a:bodyPr/>
          <a:lstStyle/>
          <a:p>
            <a:pPr>
              <a:defRPr/>
            </a:pPr>
            <a:fld id="{31E9681B-A8AA-418E-84E9-DDFAF6968784}" type="slidenum">
              <a:rPr lang="en-US" smtClean="0"/>
              <a:pPr>
                <a:defRPr/>
              </a:pPr>
              <a:t>49</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698AC021-9BAA-4CCB-8890-1F24591E33D2}" type="slidenum">
              <a:rPr lang="en-US" smtClean="0">
                <a:ea typeface="MS UI Gothic"/>
                <a:cs typeface="MS UI Gothic"/>
              </a:rPr>
              <a:pPr/>
              <a:t>50</a:t>
            </a:fld>
            <a:endParaRPr lang="en-US">
              <a:ea typeface="MS UI Gothic"/>
              <a:cs typeface="MS UI Gothic"/>
            </a:endParaRPr>
          </a:p>
        </p:txBody>
      </p:sp>
      <p:sp>
        <p:nvSpPr>
          <p:cNvPr id="115715" name="Rectangle 2"/>
          <p:cNvSpPr>
            <a:spLocks noGrp="1" noRot="1" noChangeAspect="1" noChangeArrowheads="1" noTextEdit="1"/>
          </p:cNvSpPr>
          <p:nvPr>
            <p:ph type="sldImg"/>
          </p:nvPr>
        </p:nvSpPr>
        <p:spPr>
          <a:xfrm>
            <a:off x="1182688" y="698500"/>
            <a:ext cx="4648200" cy="3486150"/>
          </a:xfrm>
          <a:ln/>
        </p:spPr>
      </p:sp>
      <p:sp>
        <p:nvSpPr>
          <p:cNvPr id="115716" name="Rectangle 3"/>
          <p:cNvSpPr>
            <a:spLocks noGrp="1" noChangeArrowheads="1"/>
          </p:cNvSpPr>
          <p:nvPr>
            <p:ph type="body" idx="1"/>
          </p:nvPr>
        </p:nvSpPr>
        <p:spPr>
          <a:xfrm>
            <a:off x="933450" y="4414838"/>
            <a:ext cx="5143500" cy="4183062"/>
          </a:xfrm>
          <a:noFill/>
          <a:ln/>
        </p:spPr>
        <p:txBody>
          <a:bodyPr/>
          <a:lstStyle/>
          <a:p>
            <a:pPr>
              <a:buFont typeface="Arial" pitchFamily="34" charset="0"/>
              <a:buChar char="•"/>
            </a:pPr>
            <a:r>
              <a:rPr lang="en-US" b="1" dirty="0"/>
              <a:t>24x7 Operations</a:t>
            </a:r>
          </a:p>
          <a:p>
            <a:pPr lvl="1">
              <a:buFont typeface="Arial" pitchFamily="34" charset="0"/>
              <a:buChar char="•"/>
            </a:pPr>
            <a:r>
              <a:rPr lang="en-US" altLang="en-US" dirty="0"/>
              <a:t>Offshore development centers have been providing support to client as per their requirement including odd-hour support</a:t>
            </a:r>
          </a:p>
          <a:p>
            <a:pPr lvl="1">
              <a:buFont typeface="Arial" pitchFamily="34" charset="0"/>
              <a:buChar char="•"/>
            </a:pPr>
            <a:r>
              <a:rPr lang="en-US" altLang="en-US" dirty="0"/>
              <a:t>Consultants work in shifts to cover 24x7 operations</a:t>
            </a:r>
          </a:p>
          <a:p>
            <a:pPr>
              <a:buFont typeface="Arial" pitchFamily="34" charset="0"/>
              <a:buChar char="•"/>
            </a:pPr>
            <a:r>
              <a:rPr lang="en-US" b="1" dirty="0"/>
              <a:t>Mature SLNs (Service Level Norms)</a:t>
            </a:r>
          </a:p>
          <a:p>
            <a:pPr lvl="1">
              <a:buFont typeface="Arial" pitchFamily="34" charset="0"/>
              <a:buChar char="•"/>
            </a:pPr>
            <a:r>
              <a:rPr lang="en-US" altLang="en-US" dirty="0"/>
              <a:t>Defined level of severity with response time, resolution time with respect to application criticality</a:t>
            </a:r>
          </a:p>
          <a:p>
            <a:pPr lvl="1">
              <a:buFont typeface="Arial" pitchFamily="34" charset="0"/>
              <a:buChar char="•"/>
            </a:pPr>
            <a:r>
              <a:rPr lang="en-US" altLang="en-US" dirty="0"/>
              <a:t>Status Reporting – weekly and monthly Status Reports</a:t>
            </a:r>
          </a:p>
          <a:p>
            <a:pPr lvl="1">
              <a:buFont typeface="Arial" pitchFamily="34" charset="0"/>
              <a:buChar char="•"/>
            </a:pPr>
            <a:r>
              <a:rPr lang="en-US" altLang="en-US" dirty="0"/>
              <a:t>Metrics Reporting – o</a:t>
            </a:r>
            <a:r>
              <a:rPr lang="en-US" dirty="0"/>
              <a:t>n available metrics as related to target performance</a:t>
            </a:r>
          </a:p>
          <a:p>
            <a:pPr>
              <a:buFont typeface="Arial" pitchFamily="34" charset="0"/>
              <a:buChar char="•"/>
            </a:pPr>
            <a:r>
              <a:rPr lang="en-US" b="1" dirty="0"/>
              <a:t>Application monitoring</a:t>
            </a:r>
          </a:p>
          <a:p>
            <a:pPr lvl="1">
              <a:buFont typeface="Arial" pitchFamily="34" charset="0"/>
              <a:buChar char="•"/>
            </a:pPr>
            <a:r>
              <a:rPr lang="en-US" altLang="en-US" dirty="0"/>
              <a:t>Periodic monitoring of production applications to assess application availability</a:t>
            </a:r>
          </a:p>
          <a:p>
            <a:pPr>
              <a:buFont typeface="Arial" pitchFamily="34" charset="0"/>
              <a:buChar char="•"/>
            </a:pPr>
            <a:r>
              <a:rPr lang="en-US" b="1" dirty="0"/>
              <a:t>Home-grown issue-tracking tools</a:t>
            </a:r>
          </a:p>
          <a:p>
            <a:pPr>
              <a:buFont typeface="Arial" pitchFamily="34" charset="0"/>
              <a:buChar char="•"/>
            </a:pPr>
            <a:r>
              <a:rPr lang="en-US" b="1" dirty="0"/>
              <a:t>Different levels of support</a:t>
            </a:r>
          </a:p>
          <a:p>
            <a:pPr lvl="1">
              <a:buFont typeface="Arial" pitchFamily="34" charset="0"/>
              <a:buChar char="•"/>
            </a:pPr>
            <a:r>
              <a:rPr lang="en-US" altLang="en-US" dirty="0"/>
              <a:t>Level 1, Level 2, Level 3 and Level 4 support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7"/>
          <p:cNvSpPr>
            <a:spLocks noGrp="1" noChangeArrowheads="1"/>
          </p:cNvSpPr>
          <p:nvPr>
            <p:ph type="sldNum" sz="quarter" idx="5"/>
          </p:nvPr>
        </p:nvSpPr>
        <p:spPr>
          <a:noFill/>
        </p:spPr>
        <p:txBody>
          <a:bodyPr/>
          <a:lstStyle/>
          <a:p>
            <a:fld id="{A1AAB8C5-A270-4AA2-82DD-26701DCA001B}" type="slidenum">
              <a:rPr lang="en-US" smtClean="0">
                <a:ea typeface="MS UI Gothic"/>
                <a:cs typeface="MS UI Gothic"/>
              </a:rPr>
              <a:pPr/>
              <a:t>51</a:t>
            </a:fld>
            <a:endParaRPr lang="en-US">
              <a:ea typeface="MS UI Gothic"/>
              <a:cs typeface="MS UI Gothic"/>
            </a:endParaRPr>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7"/>
          <p:cNvSpPr>
            <a:spLocks noGrp="1" noChangeArrowheads="1"/>
          </p:cNvSpPr>
          <p:nvPr>
            <p:ph type="sldNum" sz="quarter" idx="5"/>
          </p:nvPr>
        </p:nvSpPr>
        <p:spPr>
          <a:noFill/>
        </p:spPr>
        <p:txBody>
          <a:bodyPr/>
          <a:lstStyle/>
          <a:p>
            <a:fld id="{A1AAB8C5-A270-4AA2-82DD-26701DCA001B}" type="slidenum">
              <a:rPr lang="en-US" smtClean="0">
                <a:ea typeface="MS UI Gothic"/>
                <a:cs typeface="MS UI Gothic"/>
              </a:rPr>
              <a:pPr/>
              <a:t>52</a:t>
            </a:fld>
            <a:endParaRPr lang="en-US">
              <a:ea typeface="MS UI Gothic"/>
              <a:cs typeface="MS UI Gothic"/>
            </a:endParaRPr>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3163" tIns="46581" rIns="93163" bIns="46581" anchor="b"/>
          <a:lstStyle/>
          <a:p>
            <a:pPr algn="r" defTabSz="931863"/>
            <a:fld id="{E2092A05-3250-4003-A592-202E3318500F}" type="slidenum">
              <a:rPr lang="en-US" sz="1200"/>
              <a:pPr algn="r" defTabSz="931863"/>
              <a:t>5</a:t>
            </a:fld>
            <a:endParaRPr lang="en-US" sz="1200"/>
          </a:p>
        </p:txBody>
      </p:sp>
      <p:sp>
        <p:nvSpPr>
          <p:cNvPr id="82947" name="Rectangle 2"/>
          <p:cNvSpPr>
            <a:spLocks noGrp="1" noRot="1" noChangeAspect="1" noChangeArrowheads="1" noTextEdit="1"/>
          </p:cNvSpPr>
          <p:nvPr>
            <p:ph type="sldImg"/>
          </p:nvPr>
        </p:nvSpPr>
        <p:spPr>
          <a:xfrm>
            <a:off x="1182688" y="695325"/>
            <a:ext cx="4651375" cy="3487738"/>
          </a:xfrm>
          <a:ln/>
        </p:spPr>
      </p:sp>
      <p:sp>
        <p:nvSpPr>
          <p:cNvPr id="82948" name="Rectangle 3"/>
          <p:cNvSpPr>
            <a:spLocks noGrp="1" noChangeArrowheads="1"/>
          </p:cNvSpPr>
          <p:nvPr>
            <p:ph type="body" idx="1"/>
          </p:nvPr>
        </p:nvSpPr>
        <p:spPr>
          <a:xfrm>
            <a:off x="933450" y="4416425"/>
            <a:ext cx="5143500" cy="4184650"/>
          </a:xfrm>
          <a:noFill/>
          <a:ln/>
        </p:spPr>
        <p:txBody>
          <a:bodyPr lIns="91735" tIns="45869" rIns="91735" bIns="45869"/>
          <a:lstStyle/>
          <a:p>
            <a:pPr eaLnBrk="1" hangingPunct="1"/>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p:spPr>
        <p:txBody>
          <a:bodyPr/>
          <a:lstStyle/>
          <a:p>
            <a:r>
              <a:rPr lang="en-US"/>
              <a:t>On the first Agenda slide, set an expectation of the topics that the presentation will cover.</a:t>
            </a:r>
          </a:p>
          <a:p>
            <a:endParaRPr lang="en-US" b="1"/>
          </a:p>
          <a:p>
            <a:r>
              <a:rPr lang="en-US" b="1"/>
              <a:t>**Note:</a:t>
            </a:r>
            <a:r>
              <a:rPr lang="en-US"/>
              <a:t> Update as required by the presentation. Please ensure that the sections outlined on this slide are taken from the section title slides from the presentation – there should be no discrepancy.</a:t>
            </a:r>
            <a:r>
              <a:rPr lang="en-US" b="1"/>
              <a:t>**</a:t>
            </a:r>
          </a:p>
        </p:txBody>
      </p:sp>
      <p:sp>
        <p:nvSpPr>
          <p:cNvPr id="4" name="Slide Number Placeholder 3"/>
          <p:cNvSpPr>
            <a:spLocks noGrp="1"/>
          </p:cNvSpPr>
          <p:nvPr>
            <p:ph type="sldNum" sz="quarter" idx="5"/>
          </p:nvPr>
        </p:nvSpPr>
        <p:spPr/>
        <p:txBody>
          <a:bodyPr/>
          <a:lstStyle/>
          <a:p>
            <a:pPr>
              <a:defRPr/>
            </a:pPr>
            <a:fld id="{9A96A83B-3176-43BB-AE9E-764C37FB45AE}" type="slidenum">
              <a:rPr lang="en-US" smtClean="0"/>
              <a:pPr>
                <a:defRPr/>
              </a:pPr>
              <a:t>55</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AD81FBBB-54DB-41CF-AC4A-FD002AC55B7C}" type="slidenum">
              <a:rPr lang="en-US" smtClean="0">
                <a:ea typeface="MS UI Gothic"/>
                <a:cs typeface="MS UI Gothic"/>
              </a:rPr>
              <a:pPr/>
              <a:t>56</a:t>
            </a:fld>
            <a:endParaRPr lang="en-US">
              <a:ea typeface="MS UI Gothic"/>
              <a:cs typeface="MS UI Gothic"/>
            </a:endParaRPr>
          </a:p>
        </p:txBody>
      </p:sp>
      <p:sp>
        <p:nvSpPr>
          <p:cNvPr id="122883" name="Rectangle 2"/>
          <p:cNvSpPr>
            <a:spLocks noGrp="1" noRot="1" noChangeAspect="1" noChangeArrowheads="1" noTextEdit="1"/>
          </p:cNvSpPr>
          <p:nvPr>
            <p:ph type="sldImg"/>
          </p:nvPr>
        </p:nvSpPr>
        <p:spPr>
          <a:xfrm>
            <a:off x="1182688" y="698500"/>
            <a:ext cx="4648200" cy="3486150"/>
          </a:xfrm>
          <a:ln/>
        </p:spPr>
      </p:sp>
      <p:sp>
        <p:nvSpPr>
          <p:cNvPr id="122884" name="Rectangle 3"/>
          <p:cNvSpPr>
            <a:spLocks noGrp="1" noChangeArrowheads="1"/>
          </p:cNvSpPr>
          <p:nvPr>
            <p:ph type="body" idx="1"/>
          </p:nvPr>
        </p:nvSpPr>
        <p:spPr>
          <a:xfrm>
            <a:off x="933450" y="4414838"/>
            <a:ext cx="5143500" cy="4183062"/>
          </a:xfrm>
          <a:noFill/>
          <a:ln/>
        </p:spPr>
        <p:txBody>
          <a:bodyPr/>
          <a:lstStyle/>
          <a:p>
            <a:pPr eaLnBrk="1" hangingPunct="1"/>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5408CE77-F116-4CC2-A720-BA7C44CA9837}" type="slidenum">
              <a:rPr lang="en-US" smtClean="0">
                <a:ea typeface="MS UI Gothic"/>
                <a:cs typeface="MS UI Gothic"/>
              </a:rPr>
              <a:pPr/>
              <a:t>58</a:t>
            </a:fld>
            <a:endParaRPr lang="en-US">
              <a:ea typeface="MS UI Gothic"/>
              <a:cs typeface="MS UI Gothic"/>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ja-JP" altLang="en-US">
              <a:ea typeface="ＭＳ Ｐゴシック"/>
              <a:cs typeface="ＭＳ Ｐゴシック"/>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p:spPr>
        <p:txBody>
          <a:bodyPr/>
          <a:lstStyle/>
          <a:p>
            <a:r>
              <a:rPr lang="en-US"/>
              <a:t>On the first Agenda slide, set an expectation of the topics that the presentation will cover.</a:t>
            </a:r>
          </a:p>
          <a:p>
            <a:endParaRPr lang="en-US" b="1"/>
          </a:p>
          <a:p>
            <a:r>
              <a:rPr lang="en-US" b="1"/>
              <a:t>**Note:</a:t>
            </a:r>
            <a:r>
              <a:rPr lang="en-US"/>
              <a:t> Update as required by the presentation. Please ensure that the sections outlined on this slide are taken from the section title slides from the presentation – there should be no discrepancy.</a:t>
            </a:r>
            <a:r>
              <a:rPr lang="en-US" b="1"/>
              <a:t>**</a:t>
            </a:r>
          </a:p>
        </p:txBody>
      </p:sp>
      <p:sp>
        <p:nvSpPr>
          <p:cNvPr id="4" name="Slide Number Placeholder 3"/>
          <p:cNvSpPr>
            <a:spLocks noGrp="1"/>
          </p:cNvSpPr>
          <p:nvPr>
            <p:ph type="sldNum" sz="quarter" idx="5"/>
          </p:nvPr>
        </p:nvSpPr>
        <p:spPr/>
        <p:txBody>
          <a:bodyPr/>
          <a:lstStyle/>
          <a:p>
            <a:pPr>
              <a:defRPr/>
            </a:pPr>
            <a:fld id="{8967662E-AD83-4FB8-AEE9-610DC96300C2}" type="slidenum">
              <a:rPr lang="en-US" smtClean="0"/>
              <a:pPr>
                <a:defRPr/>
              </a:pPr>
              <a:t>59</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84FBF1B4-BFD9-407E-BDC7-DECB1A179AC8}" type="slidenum">
              <a:rPr lang="en-US" smtClean="0">
                <a:ea typeface="MS UI Gothic"/>
                <a:cs typeface="MS UI Gothic"/>
              </a:rPr>
              <a:pPr/>
              <a:t>60</a:t>
            </a:fld>
            <a:endParaRPr lang="en-US">
              <a:ea typeface="MS UI Gothic"/>
              <a:cs typeface="MS UI Gothic"/>
            </a:endParaRPr>
          </a:p>
        </p:txBody>
      </p:sp>
      <p:sp>
        <p:nvSpPr>
          <p:cNvPr id="125955" name="Rectangle 2"/>
          <p:cNvSpPr>
            <a:spLocks noGrp="1" noRot="1" noChangeAspect="1" noChangeArrowheads="1" noTextEdit="1"/>
          </p:cNvSpPr>
          <p:nvPr>
            <p:ph type="sldImg"/>
          </p:nvPr>
        </p:nvSpPr>
        <p:spPr>
          <a:xfrm>
            <a:off x="1182688" y="695325"/>
            <a:ext cx="4648200" cy="3486150"/>
          </a:xfrm>
          <a:ln/>
        </p:spPr>
      </p:sp>
      <p:sp>
        <p:nvSpPr>
          <p:cNvPr id="125956" name="Rectangle 3"/>
          <p:cNvSpPr>
            <a:spLocks noGrp="1" noChangeArrowheads="1"/>
          </p:cNvSpPr>
          <p:nvPr>
            <p:ph type="body" idx="1"/>
          </p:nvPr>
        </p:nvSpPr>
        <p:spPr>
          <a:xfrm>
            <a:off x="931863" y="4414838"/>
            <a:ext cx="5146675" cy="4186237"/>
          </a:xfrm>
          <a:noFill/>
          <a:ln/>
        </p:spPr>
        <p:txBody>
          <a:bodyPr lIns="92130" tIns="46065" rIns="92130" bIns="46065"/>
          <a:lstStyle/>
          <a:p>
            <a:pPr eaLnBrk="1" hangingPunct="1"/>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EA4E914A-1F2C-4765-AF4C-7804E417E250}" type="slidenum">
              <a:rPr lang="en-US" smtClean="0">
                <a:ea typeface="MS UI Gothic"/>
                <a:cs typeface="MS UI Gothic"/>
              </a:rPr>
              <a:pPr/>
              <a:t>61</a:t>
            </a:fld>
            <a:endParaRPr lang="en-US">
              <a:ea typeface="MS UI Gothic"/>
              <a:cs typeface="MS UI Gothic"/>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FF552993-9488-4957-8B67-42BA4E0B7153}" type="slidenum">
              <a:rPr lang="en-US" smtClean="0">
                <a:ea typeface="MS UI Gothic"/>
                <a:cs typeface="MS UI Gothic"/>
              </a:rPr>
              <a:pPr/>
              <a:t>62</a:t>
            </a:fld>
            <a:endParaRPr lang="en-US">
              <a:ea typeface="MS UI Gothic"/>
              <a:cs typeface="MS UI Gothic"/>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D63DA900-0387-4EFB-8DA9-8EB58CBD549C}" type="slidenum">
              <a:rPr lang="en-US" smtClean="0">
                <a:ea typeface="MS UI Gothic"/>
                <a:cs typeface="MS UI Gothic"/>
              </a:rPr>
              <a:pPr/>
              <a:t>63</a:t>
            </a:fld>
            <a:endParaRPr lang="en-US">
              <a:ea typeface="MS UI Gothic"/>
              <a:cs typeface="MS UI Gothic"/>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73A949A4-E24C-47A9-9810-A22B688E1F15}" type="slidenum">
              <a:rPr lang="en-US" smtClean="0">
                <a:ea typeface="MS UI Gothic"/>
                <a:cs typeface="MS UI Gothic"/>
              </a:rPr>
              <a:pPr/>
              <a:t>64</a:t>
            </a:fld>
            <a:endParaRPr lang="en-US">
              <a:ea typeface="MS UI Gothic"/>
              <a:cs typeface="MS UI Gothic"/>
            </a:endParaRPr>
          </a:p>
        </p:txBody>
      </p:sp>
      <p:sp>
        <p:nvSpPr>
          <p:cNvPr id="130051" name="Rectangle 2"/>
          <p:cNvSpPr>
            <a:spLocks noGrp="1" noRot="1" noChangeAspect="1" noChangeArrowheads="1" noTextEdit="1"/>
          </p:cNvSpPr>
          <p:nvPr>
            <p:ph type="sldImg"/>
          </p:nvPr>
        </p:nvSpPr>
        <p:spPr>
          <a:xfrm>
            <a:off x="1182688" y="698500"/>
            <a:ext cx="4648200" cy="3486150"/>
          </a:xfrm>
          <a:ln/>
        </p:spPr>
      </p:sp>
      <p:sp>
        <p:nvSpPr>
          <p:cNvPr id="130052" name="Rectangle 3"/>
          <p:cNvSpPr>
            <a:spLocks noGrp="1" noChangeArrowheads="1"/>
          </p:cNvSpPr>
          <p:nvPr>
            <p:ph type="body" idx="1"/>
          </p:nvPr>
        </p:nvSpPr>
        <p:spPr>
          <a:xfrm>
            <a:off x="933450" y="4414838"/>
            <a:ext cx="5143500" cy="4183062"/>
          </a:xfrm>
          <a:noFill/>
          <a:ln/>
        </p:spPr>
        <p:txBody>
          <a:bodyPr/>
          <a:lstStyle/>
          <a:p>
            <a:pPr eaLnBrk="1" hangingPunct="1"/>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1AB0FB5A-3E7A-4123-956A-E5F9C0DEBFCE}" type="slidenum">
              <a:rPr lang="en-US" smtClean="0">
                <a:ea typeface="MS UI Gothic"/>
                <a:cs typeface="MS UI Gothic"/>
              </a:rPr>
              <a:pPr/>
              <a:t>65</a:t>
            </a:fld>
            <a:endParaRPr lang="en-US">
              <a:ea typeface="MS UI Gothic"/>
              <a:cs typeface="MS UI Gothic"/>
            </a:endParaRPr>
          </a:p>
        </p:txBody>
      </p:sp>
      <p:sp>
        <p:nvSpPr>
          <p:cNvPr id="131075" name="Rectangle 2"/>
          <p:cNvSpPr>
            <a:spLocks noGrp="1" noRot="1" noChangeAspect="1" noChangeArrowheads="1" noTextEdit="1"/>
          </p:cNvSpPr>
          <p:nvPr>
            <p:ph type="sldImg"/>
          </p:nvPr>
        </p:nvSpPr>
        <p:spPr>
          <a:xfrm>
            <a:off x="1182688" y="698500"/>
            <a:ext cx="4648200" cy="3486150"/>
          </a:xfrm>
          <a:ln/>
        </p:spPr>
      </p:sp>
      <p:sp>
        <p:nvSpPr>
          <p:cNvPr id="131076" name="Rectangle 3"/>
          <p:cNvSpPr>
            <a:spLocks noGrp="1" noChangeArrowheads="1"/>
          </p:cNvSpPr>
          <p:nvPr>
            <p:ph type="body" idx="1"/>
          </p:nvPr>
        </p:nvSpPr>
        <p:spPr>
          <a:xfrm>
            <a:off x="933450" y="4414838"/>
            <a:ext cx="5143500" cy="4183062"/>
          </a:xfrm>
          <a:noFill/>
          <a:ln/>
        </p:spPr>
        <p:txBody>
          <a:bodyPr/>
          <a:lstStyle/>
          <a:p>
            <a:pPr eaLnBrk="1" hangingPunct="1"/>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6"/>
          <p:cNvSpPr>
            <a:spLocks noGrp="1" noChangeArrowheads="1"/>
          </p:cNvSpPr>
          <p:nvPr>
            <p:ph type="ftr" sz="quarter" idx="4"/>
          </p:nvPr>
        </p:nvSpPr>
        <p:spPr>
          <a:noFill/>
        </p:spPr>
        <p:txBody>
          <a:bodyPr/>
          <a:lstStyle/>
          <a:p>
            <a:r>
              <a:rPr lang="en-US">
                <a:ea typeface="MS UI Gothic"/>
                <a:cs typeface="MS UI Gothic"/>
              </a:rPr>
              <a:t>IBM Confidential</a:t>
            </a:r>
          </a:p>
        </p:txBody>
      </p:sp>
      <p:sp>
        <p:nvSpPr>
          <p:cNvPr id="83971"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1431" tIns="45716" rIns="91431" bIns="45716" anchor="b"/>
          <a:lstStyle/>
          <a:p>
            <a:pPr algn="r"/>
            <a:fld id="{F20376A3-37F6-49A9-83A9-A97BDDAD4E5C}" type="slidenum">
              <a:rPr lang="en-US" sz="1200"/>
              <a:pPr algn="r"/>
              <a:t>6</a:t>
            </a:fld>
            <a:endParaRPr lang="en-US" sz="1200"/>
          </a:p>
        </p:txBody>
      </p:sp>
      <p:sp>
        <p:nvSpPr>
          <p:cNvPr id="83972" name="Rectangle 2"/>
          <p:cNvSpPr>
            <a:spLocks noGrp="1" noRot="1" noChangeAspect="1" noChangeArrowheads="1" noTextEdit="1"/>
          </p:cNvSpPr>
          <p:nvPr>
            <p:ph type="sldImg"/>
          </p:nvPr>
        </p:nvSpPr>
        <p:spPr>
          <a:ln/>
        </p:spPr>
      </p:sp>
      <p:sp>
        <p:nvSpPr>
          <p:cNvPr id="83973"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ChangeArrowheads="1" noTextEdit="1"/>
          </p:cNvSpPr>
          <p:nvPr>
            <p:ph type="sldImg"/>
          </p:nvPr>
        </p:nvSpPr>
        <p:spPr>
          <a:xfrm>
            <a:off x="1185863" y="696913"/>
            <a:ext cx="4645025" cy="3484562"/>
          </a:xfrm>
          <a:ln/>
        </p:spPr>
      </p:sp>
      <p:sp>
        <p:nvSpPr>
          <p:cNvPr id="133123" name="Rectangle 3"/>
          <p:cNvSpPr>
            <a:spLocks noGrp="1" noChangeArrowheads="1"/>
          </p:cNvSpPr>
          <p:nvPr>
            <p:ph type="body" idx="1"/>
          </p:nvPr>
        </p:nvSpPr>
        <p:spPr>
          <a:xfrm>
            <a:off x="933450" y="4414838"/>
            <a:ext cx="5143500" cy="4184650"/>
          </a:xfrm>
          <a:noFill/>
          <a:ln/>
        </p:spPr>
        <p:txBody>
          <a:bodyPr/>
          <a:lstStyle/>
          <a:p>
            <a:r>
              <a:rPr lang="en-US" altLang="en-US"/>
              <a:t>This is the philosophy RoC followed in the development of the compensation plan.</a:t>
            </a:r>
          </a:p>
          <a:p>
            <a:r>
              <a:rPr lang="en-US" altLang="en-US"/>
              <a:t>We maintained the Canadian philosophy of ensuring equitable opportunities and differentiating performance.</a:t>
            </a:r>
          </a:p>
          <a:p>
            <a:endParaRPr lang="en-US" altLang="en-US"/>
          </a:p>
          <a:p>
            <a:endParaRPr lang="en-US" altLang="en-US"/>
          </a:p>
          <a:p>
            <a:endParaRPr lang="en-CA"/>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spect="1" noChangeArrowheads="1" noTextEdit="1"/>
          </p:cNvSpPr>
          <p:nvPr>
            <p:ph type="sldImg"/>
          </p:nvPr>
        </p:nvSpPr>
        <p:spPr>
          <a:xfrm>
            <a:off x="1185863" y="696913"/>
            <a:ext cx="4645025" cy="3484562"/>
          </a:xfrm>
          <a:ln/>
        </p:spPr>
      </p:sp>
      <p:sp>
        <p:nvSpPr>
          <p:cNvPr id="187395" name="Rectangle 3"/>
          <p:cNvSpPr>
            <a:spLocks noGrp="1" noChangeArrowheads="1"/>
          </p:cNvSpPr>
          <p:nvPr>
            <p:ph type="body" idx="1"/>
          </p:nvPr>
        </p:nvSpPr>
        <p:spPr>
          <a:xfrm>
            <a:off x="934720" y="4414839"/>
            <a:ext cx="5140960" cy="4184651"/>
          </a:xfrm>
          <a:noFill/>
          <a:ln/>
        </p:spPr>
        <p:txBody>
          <a:bodyPr/>
          <a:lstStyle/>
          <a:p>
            <a:endParaRPr lang="en-GB"/>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6B429D2D-CDFB-4CFE-8BF3-7AF98447A22C}" type="slidenum">
              <a:rPr lang="en-US" smtClean="0">
                <a:ea typeface="MS UI Gothic"/>
                <a:cs typeface="MS UI Gothic"/>
              </a:rPr>
              <a:pPr/>
              <a:t>68</a:t>
            </a:fld>
            <a:endParaRPr lang="en-US">
              <a:ea typeface="MS UI Gothic"/>
              <a:cs typeface="MS UI Gothic"/>
            </a:endParaRPr>
          </a:p>
        </p:txBody>
      </p:sp>
      <p:sp>
        <p:nvSpPr>
          <p:cNvPr id="132099" name="Rectangle 2"/>
          <p:cNvSpPr>
            <a:spLocks noGrp="1" noRot="1" noChangeAspect="1" noChangeArrowheads="1" noTextEdit="1"/>
          </p:cNvSpPr>
          <p:nvPr>
            <p:ph type="sldImg"/>
          </p:nvPr>
        </p:nvSpPr>
        <p:spPr>
          <a:xfrm>
            <a:off x="1179513" y="698500"/>
            <a:ext cx="4648200" cy="3486150"/>
          </a:xfrm>
          <a:ln/>
        </p:spPr>
      </p:sp>
      <p:sp>
        <p:nvSpPr>
          <p:cNvPr id="132100" name="Rectangle 3"/>
          <p:cNvSpPr>
            <a:spLocks noGrp="1" noChangeArrowheads="1"/>
          </p:cNvSpPr>
          <p:nvPr>
            <p:ph type="body" idx="1"/>
          </p:nvPr>
        </p:nvSpPr>
        <p:spPr>
          <a:xfrm>
            <a:off x="933450" y="4414838"/>
            <a:ext cx="5143500" cy="4183062"/>
          </a:xfrm>
          <a:noFill/>
          <a:ln/>
        </p:spPr>
        <p:txBody>
          <a:bodyPr lIns="92812" tIns="46407" rIns="92812" bIns="46407"/>
          <a:lstStyle/>
          <a:p>
            <a:pPr eaLnBrk="1" hangingPunct="1"/>
            <a:endParaRPr lang="fr-CA"/>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E150D7B2-E2D0-4420-8826-885CF48327BA}" type="slidenum">
              <a:rPr lang="en-US" smtClean="0">
                <a:ea typeface="MS UI Gothic"/>
                <a:cs typeface="MS UI Gothic"/>
              </a:rPr>
              <a:pPr/>
              <a:t>69</a:t>
            </a:fld>
            <a:endParaRPr lang="en-US">
              <a:ea typeface="MS UI Gothic"/>
              <a:cs typeface="MS UI Gothic"/>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r>
              <a:rPr lang="en-GB" altLang="ja-JP" dirty="0"/>
              <a:t>Copyright 2009 </a:t>
            </a:r>
            <a:r>
              <a:rPr lang="en-GB" altLang="ja-JP" dirty="0" err="1"/>
              <a:t>Abc</a:t>
            </a:r>
            <a:r>
              <a:rPr lang="en-GB" altLang="ja-JP" dirty="0"/>
              <a:t> LIMITED</a:t>
            </a:r>
          </a:p>
        </p:txBody>
      </p:sp>
      <p:sp>
        <p:nvSpPr>
          <p:cNvPr id="5" name="Slide Number Placeholder 4"/>
          <p:cNvSpPr>
            <a:spLocks noGrp="1"/>
          </p:cNvSpPr>
          <p:nvPr>
            <p:ph type="sldNum" sz="quarter" idx="11"/>
          </p:nvPr>
        </p:nvSpPr>
        <p:spPr/>
        <p:txBody>
          <a:bodyPr/>
          <a:lstStyle/>
          <a:p>
            <a:pPr>
              <a:defRPr/>
            </a:pPr>
            <a:fld id="{107AC723-D59B-48FB-8662-58E0FDE023E2}" type="slidenum">
              <a:rPr lang="ja-JP" altLang="en-GB" smtClean="0"/>
              <a:pPr>
                <a:defRPr/>
              </a:pPr>
              <a:t>7</a:t>
            </a:fld>
            <a:endParaRPr lang="en-GB" altLang="ja-JP"/>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p:txBody>
          <a:bodyPr/>
          <a:lstStyle/>
          <a:p>
            <a:pPr>
              <a:defRPr/>
            </a:pPr>
            <a:fld id="{B592C491-A52B-4939-BE8D-39614369F3CF}" type="slidenum">
              <a:rPr lang="ja-JP" altLang="en-GB">
                <a:solidFill>
                  <a:prstClr val="black"/>
                </a:solidFill>
              </a:rPr>
              <a:pPr>
                <a:defRPr/>
              </a:pPr>
              <a:t>8</a:t>
            </a:fld>
            <a:endParaRPr lang="en-GB" altLang="ja-JP">
              <a:solidFill>
                <a:prstClr val="black"/>
              </a:solidFill>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noChangeArrowheads="1"/>
          </p:cNvSpPr>
          <p:nvPr>
            <p:ph type="sldNum" sz="quarter" idx="5"/>
          </p:nvPr>
        </p:nvSpPr>
        <p:spPr/>
        <p:txBody>
          <a:bodyPr/>
          <a:lstStyle/>
          <a:p>
            <a:pPr>
              <a:defRPr/>
            </a:pPr>
            <a:fld id="{2D1B81BC-B07A-48B8-B5F5-67EC58C4EB38}" type="slidenum">
              <a:rPr lang="ja-JP" altLang="en-GB"/>
              <a:pPr>
                <a:defRPr/>
              </a:pPr>
              <a:t>9</a:t>
            </a:fld>
            <a:endParaRPr lang="en-GB" altLang="ja-JP"/>
          </a:p>
        </p:txBody>
      </p:sp>
      <p:sp>
        <p:nvSpPr>
          <p:cNvPr id="136195"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wrap="none" lIns="93171" tIns="46586" rIns="93171" bIns="46586" anchor="b"/>
          <a:lstStyle/>
          <a:p>
            <a:pPr algn="r"/>
            <a:fld id="{677B1F16-A4FA-404E-91CD-A072970E822B}" type="slidenum">
              <a:rPr lang="en-US" sz="1000"/>
              <a:pPr algn="r"/>
              <a:t>9</a:t>
            </a:fld>
            <a:endParaRPr lang="en-US" sz="1000"/>
          </a:p>
        </p:txBody>
      </p:sp>
      <p:sp>
        <p:nvSpPr>
          <p:cNvPr id="136196" name="Rectangle 2"/>
          <p:cNvSpPr>
            <a:spLocks noGrp="1" noRot="1" noChangeAspect="1" noChangeArrowheads="1" noTextEdit="1"/>
          </p:cNvSpPr>
          <p:nvPr>
            <p:ph type="sldImg"/>
          </p:nvPr>
        </p:nvSpPr>
        <p:spPr>
          <a:xfrm>
            <a:off x="1287463" y="327025"/>
            <a:ext cx="4492625" cy="3370263"/>
          </a:xfrm>
          <a:ln/>
        </p:spPr>
      </p:sp>
      <p:sp>
        <p:nvSpPr>
          <p:cNvPr id="136197" name="Rectangle 3"/>
          <p:cNvSpPr>
            <a:spLocks noGrp="1" noChangeArrowheads="1"/>
          </p:cNvSpPr>
          <p:nvPr>
            <p:ph type="body" idx="1"/>
          </p:nvPr>
        </p:nvSpPr>
        <p:spPr>
          <a:xfrm>
            <a:off x="1020763" y="3917950"/>
            <a:ext cx="5022850" cy="4184650"/>
          </a:xfrm>
          <a:noFill/>
          <a:ln/>
        </p:spPr>
        <p:txBody>
          <a:bodyPr lIns="93171" tIns="46586" rIns="93171" bIns="46586"/>
          <a:lstStyle/>
          <a:p>
            <a:endParaRPr lang="en-US" altLang="ja-JP"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TitleRed_L"/>
          <p:cNvPicPr>
            <a:picLocks noChangeAspect="1" noChangeArrowheads="1"/>
          </p:cNvPicPr>
          <p:nvPr userDrawn="1"/>
        </p:nvPicPr>
        <p:blipFill>
          <a:blip r:embed="rId2" cstate="email"/>
          <a:srcRect/>
          <a:stretch>
            <a:fillRect/>
          </a:stretch>
        </p:blipFill>
        <p:spPr bwMode="auto">
          <a:xfrm>
            <a:off x="0" y="0"/>
            <a:ext cx="9144000" cy="4856163"/>
          </a:xfrm>
          <a:prstGeom prst="rect">
            <a:avLst/>
          </a:prstGeom>
          <a:noFill/>
          <a:ln w="9525">
            <a:noFill/>
            <a:miter lim="800000"/>
            <a:headEnd/>
            <a:tailEnd/>
          </a:ln>
        </p:spPr>
      </p:pic>
      <p:sp>
        <p:nvSpPr>
          <p:cNvPr id="390149" name="Rectangle 5"/>
          <p:cNvSpPr>
            <a:spLocks noGrp="1" noChangeArrowheads="1"/>
          </p:cNvSpPr>
          <p:nvPr>
            <p:ph type="subTitle" sz="quarter" idx="1"/>
          </p:nvPr>
        </p:nvSpPr>
        <p:spPr>
          <a:xfrm>
            <a:off x="320040" y="4572000"/>
            <a:ext cx="7918704" cy="1783080"/>
          </a:xfrm>
        </p:spPr>
        <p:txBody>
          <a:bodyPr/>
          <a:lstStyle>
            <a:lvl1pPr marL="0" indent="0" algn="l" defTabSz="457200" rtl="0" eaLnBrk="0" fontAlgn="base" hangingPunct="0">
              <a:lnSpc>
                <a:spcPct val="100000"/>
              </a:lnSpc>
              <a:spcBef>
                <a:spcPct val="0"/>
              </a:spcBef>
              <a:spcAft>
                <a:spcPct val="0"/>
              </a:spcAft>
              <a:buClr>
                <a:srgbClr val="A30B1A"/>
              </a:buClr>
              <a:buFont typeface="Wingdings" pitchFamily="80" charset="2"/>
              <a:buNone/>
              <a:defRPr kumimoji="1" lang="en-US" altLang="ja-JP" sz="2800" dirty="0">
                <a:solidFill>
                  <a:srgbClr val="000000"/>
                </a:solidFill>
                <a:latin typeface="+mn-lt"/>
                <a:ea typeface="ＭＳ Ｐゴシック" pitchFamily="80" charset="-128"/>
                <a:cs typeface="+mn-cs"/>
              </a:defRPr>
            </a:lvl1pPr>
          </a:lstStyle>
          <a:p>
            <a:r>
              <a:rPr lang="en-US" altLang="ja-JP"/>
              <a:t>Click to edit Master subtitle style</a:t>
            </a:r>
            <a:endParaRPr lang="en-US" altLang="ja-JP" dirty="0"/>
          </a:p>
        </p:txBody>
      </p:sp>
      <p:sp>
        <p:nvSpPr>
          <p:cNvPr id="390150" name="Rectangle 6"/>
          <p:cNvSpPr>
            <a:spLocks noGrp="1" noChangeArrowheads="1"/>
          </p:cNvSpPr>
          <p:nvPr>
            <p:ph type="ctrTitle" sz="quarter"/>
          </p:nvPr>
        </p:nvSpPr>
        <p:spPr>
          <a:xfrm>
            <a:off x="320040" y="1737360"/>
            <a:ext cx="7918704" cy="2359152"/>
          </a:xfrm>
          <a:effectLst/>
        </p:spPr>
        <p:txBody>
          <a:bodyPr anchor="b"/>
          <a:lstStyle>
            <a:lvl1pPr algn="l" rtl="0" eaLnBrk="0" fontAlgn="base" hangingPunct="0">
              <a:spcBef>
                <a:spcPct val="0"/>
              </a:spcBef>
              <a:spcAft>
                <a:spcPct val="0"/>
              </a:spcAft>
              <a:defRPr kumimoji="1" lang="en-US" altLang="ja-JP" sz="4400" dirty="0">
                <a:solidFill>
                  <a:schemeClr val="bg1"/>
                </a:solidFill>
                <a:latin typeface="+mn-lt"/>
                <a:ea typeface="+mj-ea"/>
                <a:cs typeface="+mj-cs"/>
              </a:defRPr>
            </a:lvl1pPr>
          </a:lstStyle>
          <a:p>
            <a:r>
              <a:rPr lang="en-US" altLang="ja-JP"/>
              <a:t>Click to edit Master title style</a:t>
            </a:r>
            <a:endParaRPr lang="en-US" altLang="ja-JP" dirty="0"/>
          </a:p>
        </p:txBody>
      </p:sp>
      <p:sp>
        <p:nvSpPr>
          <p:cNvPr id="7" name="Rectangle 51"/>
          <p:cNvSpPr>
            <a:spLocks noGrp="1" noChangeArrowheads="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altLang="ja-JP"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6" name="Slide Number Placeholder 5"/>
          <p:cNvSpPr>
            <a:spLocks noGrp="1"/>
          </p:cNvSpPr>
          <p:nvPr>
            <p:ph type="sldNum" sz="quarter" idx="11"/>
          </p:nvPr>
        </p:nvSpPr>
        <p:spPr/>
        <p:txBody>
          <a:bodyPr/>
          <a:lstStyle>
            <a:lvl1pPr>
              <a:defRPr/>
            </a:lvl1pPr>
          </a:lstStyle>
          <a:p>
            <a:pPr>
              <a:defRPr/>
            </a:pPr>
            <a:fld id="{81B28EAD-15C9-4A14-8861-B261B5EDF14B}" type="slidenum">
              <a:rPr/>
              <a:pPr>
                <a:defRPr/>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5" name="Slide Number Placeholder 4"/>
          <p:cNvSpPr>
            <a:spLocks noGrp="1"/>
          </p:cNvSpPr>
          <p:nvPr>
            <p:ph type="sldNum" sz="quarter" idx="11"/>
          </p:nvPr>
        </p:nvSpPr>
        <p:spPr/>
        <p:txBody>
          <a:bodyPr/>
          <a:lstStyle>
            <a:lvl1pPr>
              <a:defRPr/>
            </a:lvl1pPr>
          </a:lstStyle>
          <a:p>
            <a:pPr>
              <a:defRPr/>
            </a:pPr>
            <a:fld id="{9FC8B400-A45A-4797-B520-BC3D6730C90E}" type="slidenum">
              <a:rPr/>
              <a:pPr>
                <a:defRPr/>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7688" y="173736"/>
            <a:ext cx="2103120" cy="613562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0040" y="173736"/>
            <a:ext cx="6172200" cy="613562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5" name="Slide Number Placeholder 4"/>
          <p:cNvSpPr>
            <a:spLocks noGrp="1"/>
          </p:cNvSpPr>
          <p:nvPr>
            <p:ph type="sldNum" sz="quarter" idx="11"/>
          </p:nvPr>
        </p:nvSpPr>
        <p:spPr/>
        <p:txBody>
          <a:bodyPr/>
          <a:lstStyle>
            <a:lvl1pPr>
              <a:defRPr/>
            </a:lvl1pPr>
          </a:lstStyle>
          <a:p>
            <a:pPr>
              <a:defRPr/>
            </a:pPr>
            <a:fld id="{EEED2AFD-25F1-47D7-9E5A-BBD095A1D16E}" type="slidenum">
              <a:rPr/>
              <a:pPr>
                <a:def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marL="381000" marR="0" indent="-381000" algn="l" defTabSz="457200" rtl="0" eaLnBrk="0" fontAlgn="base" latinLnBrk="0" hangingPunct="0">
              <a:lnSpc>
                <a:spcPct val="100000"/>
              </a:lnSpc>
              <a:spcBef>
                <a:spcPct val="20000"/>
              </a:spcBef>
              <a:spcAft>
                <a:spcPct val="10000"/>
              </a:spcAft>
              <a:buClr>
                <a:srgbClr val="A30B1A"/>
              </a:buClr>
              <a:buSzTx/>
              <a:buFont typeface="Wingdings" pitchFamily="2" charset="2"/>
              <a:buChar char="n"/>
              <a:tabLst/>
              <a:defRPr/>
            </a:lvl1pPr>
            <a:lvl2pPr marL="723900" marR="0" indent="-304800" algn="l" defTabSz="457200" rtl="0" eaLnBrk="0" fontAlgn="base" latinLnBrk="0" hangingPunct="0">
              <a:lnSpc>
                <a:spcPct val="100000"/>
              </a:lnSpc>
              <a:spcBef>
                <a:spcPct val="20000"/>
              </a:spcBef>
              <a:spcAft>
                <a:spcPct val="10000"/>
              </a:spcAft>
              <a:buClr>
                <a:srgbClr val="87867E"/>
              </a:buClr>
              <a:buSzTx/>
              <a:buFont typeface="Wingdings" pitchFamily="2" charset="2"/>
              <a:buChar char="n"/>
              <a:tabLst/>
              <a:defRPr/>
            </a:lvl2pPr>
            <a:lvl3pPr marL="933450" marR="0" indent="-161925" algn="l" defTabSz="457200" rtl="0" eaLnBrk="0" fontAlgn="base" latinLnBrk="0" hangingPunct="0">
              <a:lnSpc>
                <a:spcPct val="100000"/>
              </a:lnSpc>
              <a:spcBef>
                <a:spcPct val="20000"/>
              </a:spcBef>
              <a:spcAft>
                <a:spcPct val="10000"/>
              </a:spcAft>
              <a:buClr>
                <a:srgbClr val="87867E"/>
              </a:buClr>
              <a:buSzPct val="100000"/>
              <a:buFontTx/>
              <a:buChar char="•"/>
              <a:tabLst/>
              <a:defRPr/>
            </a:lvl3pPr>
            <a:lvl4pPr marL="1123950" marR="0" indent="-133350" algn="l" defTabSz="457200" rtl="0" eaLnBrk="0" fontAlgn="base" latinLnBrk="0" hangingPunct="0">
              <a:lnSpc>
                <a:spcPct val="100000"/>
              </a:lnSpc>
              <a:spcBef>
                <a:spcPct val="20000"/>
              </a:spcBef>
              <a:spcAft>
                <a:spcPct val="10000"/>
              </a:spcAft>
              <a:buClr>
                <a:srgbClr val="87867E"/>
              </a:buClr>
              <a:buSzPct val="100000"/>
              <a:buFontTx/>
              <a:buChar char="•"/>
              <a:tabLst/>
              <a:defRPr/>
            </a:lvl4pPr>
            <a:lvl5pPr marL="2305050" marR="0" indent="365125" algn="l" defTabSz="457200" rtl="0" eaLnBrk="0" fontAlgn="base" latinLnBrk="0" hangingPunct="0">
              <a:lnSpc>
                <a:spcPct val="100000"/>
              </a:lnSpc>
              <a:spcBef>
                <a:spcPct val="0"/>
              </a:spcBef>
              <a:spcAft>
                <a:spcPct val="0"/>
              </a:spcAft>
              <a:buClrTx/>
              <a:buSzTx/>
              <a:buFontTx/>
              <a:buBlip>
                <a:blip r:embed="rId2"/>
              </a:buBlip>
              <a:tabLst/>
              <a:defRPr/>
            </a:lvl5pPr>
          </a:lstStyle>
          <a:p>
            <a:pPr lvl="0"/>
            <a:r>
              <a:rPr lang="en-US" altLang="ja-JP" noProof="0"/>
              <a:t>Click to edit Master text styles</a:t>
            </a:r>
          </a:p>
          <a:p>
            <a:pPr lvl="1"/>
            <a:r>
              <a:rPr lang="en-US" altLang="ja-JP" noProof="0"/>
              <a:t>Second level</a:t>
            </a:r>
          </a:p>
          <a:p>
            <a:pPr lvl="2"/>
            <a:r>
              <a:rPr lang="en-US" altLang="ja-JP" noProof="0"/>
              <a:t>Third level</a:t>
            </a:r>
          </a:p>
          <a:p>
            <a:pPr lvl="3"/>
            <a:r>
              <a:rPr lang="en-US" altLang="ja-JP" noProof="0"/>
              <a:t>Fourth level</a:t>
            </a:r>
          </a:p>
          <a:p>
            <a:pPr lvl="4"/>
            <a:r>
              <a:rPr lang="en-US" altLang="ja-JP" noProof="0"/>
              <a:t>Fifth level</a:t>
            </a:r>
            <a:endParaRPr lang="en-US" altLang="ja-JP" noProof="0" dirty="0"/>
          </a:p>
        </p:txBody>
      </p:sp>
      <p:sp>
        <p:nvSpPr>
          <p:cNvPr id="4" name="Footer Placeholder 3"/>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5" name="Slide Number Placeholder 4"/>
          <p:cNvSpPr>
            <a:spLocks noGrp="1"/>
          </p:cNvSpPr>
          <p:nvPr>
            <p:ph type="sldNum" sz="quarter" idx="11"/>
          </p:nvPr>
        </p:nvSpPr>
        <p:spPr/>
        <p:txBody>
          <a:bodyPr/>
          <a:lstStyle>
            <a:lvl1pPr marL="0" marR="0" indent="0" algn="ctr" defTabSz="914400" rtl="0" eaLnBrk="1" fontAlgn="ctr" latinLnBrk="0" hangingPunct="1">
              <a:lnSpc>
                <a:spcPct val="100000"/>
              </a:lnSpc>
              <a:spcBef>
                <a:spcPct val="0"/>
              </a:spcBef>
              <a:spcAft>
                <a:spcPct val="0"/>
              </a:spcAft>
              <a:buClrTx/>
              <a:buSzTx/>
              <a:buFontTx/>
              <a:buNone/>
              <a:tabLst/>
              <a:defRPr kumimoji="1" sz="800">
                <a:solidFill>
                  <a:srgbClr val="000000"/>
                </a:solidFill>
              </a:defRPr>
            </a:lvl1pPr>
          </a:lstStyle>
          <a:p>
            <a:pPr>
              <a:defRPr/>
            </a:pPr>
            <a:fld id="{0EBC7FF7-17A1-4612-B8E3-5462654CC24D}" type="slidenum">
              <a:rPr lang="de-DE"/>
              <a:pPr>
                <a:defRPr/>
              </a:pPr>
              <a:t>‹#›</a:t>
            </a:fld>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hapter">
    <p:spTree>
      <p:nvGrpSpPr>
        <p:cNvPr id="1" name=""/>
        <p:cNvGrpSpPr/>
        <p:nvPr/>
      </p:nvGrpSpPr>
      <p:grpSpPr>
        <a:xfrm>
          <a:off x="0" y="0"/>
          <a:ext cx="0" cy="0"/>
          <a:chOff x="0" y="0"/>
          <a:chExt cx="0" cy="0"/>
        </a:xfrm>
      </p:grpSpPr>
      <p:pic>
        <p:nvPicPr>
          <p:cNvPr id="5" name="Picture 3" descr="MiddleGray_L"/>
          <p:cNvPicPr>
            <a:picLocks noChangeAspect="1" noChangeArrowheads="1"/>
          </p:cNvPicPr>
          <p:nvPr/>
        </p:nvPicPr>
        <p:blipFill>
          <a:blip r:embed="rId2" cstate="email"/>
          <a:srcRect/>
          <a:stretch>
            <a:fillRect/>
          </a:stretch>
        </p:blipFill>
        <p:spPr bwMode="auto">
          <a:xfrm>
            <a:off x="0" y="0"/>
            <a:ext cx="9144000" cy="3913188"/>
          </a:xfrm>
          <a:prstGeom prst="rect">
            <a:avLst/>
          </a:prstGeom>
          <a:noFill/>
          <a:ln w="9525">
            <a:noFill/>
            <a:miter lim="800000"/>
            <a:headEnd/>
            <a:tailEnd/>
          </a:ln>
        </p:spPr>
      </p:pic>
      <p:sp>
        <p:nvSpPr>
          <p:cNvPr id="2" name="Title 1"/>
          <p:cNvSpPr>
            <a:spLocks noGrp="1"/>
          </p:cNvSpPr>
          <p:nvPr>
            <p:ph type="title"/>
          </p:nvPr>
        </p:nvSpPr>
        <p:spPr>
          <a:xfrm>
            <a:off x="320040" y="2203704"/>
            <a:ext cx="7918704" cy="1005840"/>
          </a:xfrm>
        </p:spPr>
        <p:txBody>
          <a:bodyPr anchor="b"/>
          <a:lstStyle>
            <a:lvl1pPr algn="l" rtl="0" fontAlgn="base">
              <a:spcBef>
                <a:spcPct val="0"/>
              </a:spcBef>
              <a:spcAft>
                <a:spcPct val="0"/>
              </a:spcAft>
              <a:defRPr kumimoji="1" lang="en-US" altLang="ja-JP" sz="3200" kern="1200" dirty="0" smtClean="0">
                <a:solidFill>
                  <a:schemeClr val="tx1"/>
                </a:solidFill>
                <a:latin typeface="Arial" charset="0"/>
                <a:ea typeface="MS UI Gothic" pitchFamily="50" charset="-128"/>
                <a:cs typeface="+mn-cs"/>
              </a:defRPr>
            </a:lvl1pPr>
          </a:lstStyle>
          <a:p>
            <a:r>
              <a:rPr lang="en-US" dirty="0"/>
              <a:t>Click to edit Master title style</a:t>
            </a:r>
          </a:p>
        </p:txBody>
      </p:sp>
      <p:sp>
        <p:nvSpPr>
          <p:cNvPr id="3" name="Content Placeholder 2"/>
          <p:cNvSpPr>
            <a:spLocks noGrp="1"/>
          </p:cNvSpPr>
          <p:nvPr>
            <p:ph idx="1"/>
          </p:nvPr>
        </p:nvSpPr>
        <p:spPr>
          <a:xfrm>
            <a:off x="320040" y="3694176"/>
            <a:ext cx="7918704" cy="2596896"/>
          </a:xfrm>
        </p:spPr>
        <p:txBody>
          <a:bodyPr/>
          <a:lstStyle>
            <a:lvl1pPr marL="381000" marR="0" indent="-304800" algn="l" defTabSz="457200" rtl="0" eaLnBrk="0" fontAlgn="base" latinLnBrk="0" hangingPunct="0">
              <a:lnSpc>
                <a:spcPct val="100000"/>
              </a:lnSpc>
              <a:spcBef>
                <a:spcPct val="20000"/>
              </a:spcBef>
              <a:spcAft>
                <a:spcPct val="10000"/>
              </a:spcAft>
              <a:buClr>
                <a:srgbClr val="87867E"/>
              </a:buClr>
              <a:buSzTx/>
              <a:buFont typeface="Wingdings" pitchFamily="2" charset="2"/>
              <a:buChar char="n"/>
              <a:tabLst/>
              <a:defRPr kumimoji="1" lang="en-US" altLang="ja-JP" sz="2400" kern="1200" noProof="0">
                <a:solidFill>
                  <a:srgbClr val="000000"/>
                </a:solidFill>
                <a:latin typeface="Arial" charset="0"/>
                <a:ea typeface="MS UI Gothic" pitchFamily="50" charset="-128"/>
                <a:cs typeface="+mn-cs"/>
              </a:defRPr>
            </a:lvl1pPr>
            <a:lvl2pPr marL="723900" marR="0" indent="-723900" algn="l" defTabSz="457200" rtl="0" eaLnBrk="0" fontAlgn="base" latinLnBrk="0" hangingPunct="0">
              <a:lnSpc>
                <a:spcPct val="100000"/>
              </a:lnSpc>
              <a:spcBef>
                <a:spcPct val="10000"/>
              </a:spcBef>
              <a:spcAft>
                <a:spcPct val="10000"/>
              </a:spcAft>
              <a:buClr>
                <a:srgbClr val="87867E"/>
              </a:buClr>
              <a:buSzTx/>
              <a:buFont typeface="Wingdings" pitchFamily="2" charset="2"/>
              <a:buChar char="n"/>
              <a:tabLst/>
              <a:defRPr kumimoji="1" lang="en-US" altLang="ja-JP" sz="3200" kern="1200" noProof="0" dirty="0" smtClean="0">
                <a:solidFill>
                  <a:srgbClr val="000000"/>
                </a:solidFill>
                <a:latin typeface="Arial" charset="0"/>
                <a:ea typeface="MS UI Gothic" pitchFamily="50" charset="-128"/>
                <a:cs typeface="+mn-cs"/>
              </a:defRPr>
            </a:lvl2pPr>
            <a:lvl3pPr marL="933450" marR="0" indent="304800" algn="l" defTabSz="457200" rtl="0" eaLnBrk="0" fontAlgn="base" latinLnBrk="0" hangingPunct="0">
              <a:lnSpc>
                <a:spcPct val="100000"/>
              </a:lnSpc>
              <a:spcBef>
                <a:spcPct val="10000"/>
              </a:spcBef>
              <a:spcAft>
                <a:spcPct val="10000"/>
              </a:spcAft>
              <a:buClr>
                <a:srgbClr val="87867E"/>
              </a:buClr>
              <a:buSzPct val="100000"/>
              <a:buFont typeface="Wingdings" pitchFamily="2" charset="2"/>
              <a:buChar char="n"/>
              <a:tabLst/>
              <a:defRPr kumimoji="1" lang="en-US" altLang="ja-JP" sz="2400" kern="1200" noProof="0" dirty="0" smtClean="0">
                <a:solidFill>
                  <a:srgbClr val="000000"/>
                </a:solidFill>
                <a:latin typeface="Arial" charset="0"/>
                <a:ea typeface="MS UI Gothic" pitchFamily="50" charset="-128"/>
                <a:cs typeface="+mn-cs"/>
              </a:defRPr>
            </a:lvl3pPr>
            <a:lvl4pPr marL="1123950" marR="0" indent="304800" algn="l" defTabSz="457200" rtl="0" eaLnBrk="0" fontAlgn="base" latinLnBrk="0" hangingPunct="0">
              <a:lnSpc>
                <a:spcPct val="100000"/>
              </a:lnSpc>
              <a:spcBef>
                <a:spcPct val="10000"/>
              </a:spcBef>
              <a:spcAft>
                <a:spcPct val="10000"/>
              </a:spcAft>
              <a:buClr>
                <a:srgbClr val="87867E"/>
              </a:buClr>
              <a:buSzPct val="100000"/>
              <a:buFont typeface="Wingdings" pitchFamily="2" charset="2"/>
              <a:buChar char="n"/>
              <a:tabLst/>
              <a:defRPr kumimoji="1" lang="en-US" altLang="ja-JP" sz="2400" kern="1200" noProof="0" dirty="0" smtClean="0">
                <a:solidFill>
                  <a:srgbClr val="000000"/>
                </a:solidFill>
                <a:latin typeface="Arial" charset="0"/>
                <a:ea typeface="MS UI Gothic" pitchFamily="50" charset="-128"/>
                <a:cs typeface="+mn-cs"/>
              </a:defRPr>
            </a:lvl4pPr>
            <a:lvl5pPr marL="2305050" marR="0" indent="304800" algn="l" defTabSz="457200" rtl="0" eaLnBrk="0" fontAlgn="base" latinLnBrk="0" hangingPunct="0">
              <a:lnSpc>
                <a:spcPct val="100000"/>
              </a:lnSpc>
              <a:spcBef>
                <a:spcPct val="10000"/>
              </a:spcBef>
              <a:spcAft>
                <a:spcPct val="10000"/>
              </a:spcAft>
              <a:buClr>
                <a:srgbClr val="87867E"/>
              </a:buClr>
              <a:buSzTx/>
              <a:buFont typeface="Wingdings" pitchFamily="2" charset="2"/>
              <a:buChar char="n"/>
              <a:tabLst/>
              <a:defRPr kumimoji="1" lang="en-US" altLang="ja-JP" sz="2400" kern="1200" noProof="0" dirty="0" smtClean="0">
                <a:solidFill>
                  <a:srgbClr val="000000"/>
                </a:solidFill>
                <a:latin typeface="Arial" charset="0"/>
                <a:ea typeface="MS UI Gothic" pitchFamily="50" charset="-128"/>
                <a:cs typeface="+mn-cs"/>
              </a:defRPr>
            </a:lvl5pPr>
          </a:lstStyle>
          <a:p>
            <a:pPr lvl="0"/>
            <a:r>
              <a:rPr lang="en-US" altLang="ja-JP"/>
              <a:t>Click to edit Master text styles</a:t>
            </a:r>
          </a:p>
        </p:txBody>
      </p:sp>
      <p:sp>
        <p:nvSpPr>
          <p:cNvPr id="7" name="Footer Placeholder 3"/>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8" name="Slide Number Placeholder 4"/>
          <p:cNvSpPr>
            <a:spLocks noGrp="1"/>
          </p:cNvSpPr>
          <p:nvPr>
            <p:ph type="sldNum" sz="quarter" idx="11"/>
          </p:nvPr>
        </p:nvSpPr>
        <p:spPr/>
        <p:txBody>
          <a:bodyPr/>
          <a:lstStyle>
            <a:lvl1pPr marL="0" marR="0" indent="0" algn="ctr" defTabSz="914400" rtl="0" eaLnBrk="1" fontAlgn="ctr" latinLnBrk="0" hangingPunct="1">
              <a:lnSpc>
                <a:spcPct val="100000"/>
              </a:lnSpc>
              <a:spcBef>
                <a:spcPct val="0"/>
              </a:spcBef>
              <a:spcAft>
                <a:spcPct val="0"/>
              </a:spcAft>
              <a:buClrTx/>
              <a:buSzTx/>
              <a:buFontTx/>
              <a:buNone/>
              <a:tabLst/>
              <a:defRPr kumimoji="1" sz="800">
                <a:solidFill>
                  <a:srgbClr val="000000"/>
                </a:solidFill>
              </a:defRPr>
            </a:lvl1pPr>
          </a:lstStyle>
          <a:p>
            <a:pPr>
              <a:defRPr/>
            </a:pPr>
            <a:fld id="{CCA115BE-8791-491B-BC49-9C24C47D9F71}" type="slidenum">
              <a:rPr lang="de-DE"/>
              <a:pPr>
                <a:defRPr/>
              </a:pPr>
              <a:t>‹#›</a:t>
            </a:fld>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5" name="Slide Number Placeholder 4"/>
          <p:cNvSpPr>
            <a:spLocks noGrp="1"/>
          </p:cNvSpPr>
          <p:nvPr>
            <p:ph type="sldNum" sz="quarter" idx="11"/>
          </p:nvPr>
        </p:nvSpPr>
        <p:spPr/>
        <p:txBody>
          <a:bodyPr/>
          <a:lstStyle>
            <a:lvl1pPr>
              <a:defRPr/>
            </a:lvl1pPr>
          </a:lstStyle>
          <a:p>
            <a:pPr>
              <a:defRPr/>
            </a:pPr>
            <a:fld id="{49A8C1D9-9D5D-4A41-BFCB-46F56A56DC0C}" type="slidenum">
              <a:rPr/>
              <a:pPr>
                <a:def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 y="765175"/>
            <a:ext cx="4432300" cy="5781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850" y="765175"/>
            <a:ext cx="4432300" cy="5781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6" name="Slide Number Placeholder 5"/>
          <p:cNvSpPr>
            <a:spLocks noGrp="1"/>
          </p:cNvSpPr>
          <p:nvPr>
            <p:ph type="sldNum" sz="quarter" idx="11"/>
          </p:nvPr>
        </p:nvSpPr>
        <p:spPr/>
        <p:txBody>
          <a:bodyPr/>
          <a:lstStyle>
            <a:lvl1pPr>
              <a:defRPr/>
            </a:lvl1pPr>
          </a:lstStyle>
          <a:p>
            <a:pPr>
              <a:defRPr/>
            </a:pPr>
            <a:fld id="{1C98E80B-30DE-425D-AEE5-2B889355B2A1}" type="slidenum">
              <a:rPr/>
              <a:pPr>
                <a:def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8" name="Slide Number Placeholder 7"/>
          <p:cNvSpPr>
            <a:spLocks noGrp="1"/>
          </p:cNvSpPr>
          <p:nvPr>
            <p:ph type="sldNum" sz="quarter" idx="11"/>
          </p:nvPr>
        </p:nvSpPr>
        <p:spPr/>
        <p:txBody>
          <a:bodyPr/>
          <a:lstStyle>
            <a:lvl1pPr>
              <a:defRPr/>
            </a:lvl1pPr>
          </a:lstStyle>
          <a:p>
            <a:pPr>
              <a:defRPr/>
            </a:pPr>
            <a:fld id="{1AABAD7C-A9D0-4E59-A4F8-F6941862CBAC}" type="slidenum">
              <a:rPr/>
              <a:pPr>
                <a:defRPr/>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4" name="Slide Number Placeholder 3"/>
          <p:cNvSpPr>
            <a:spLocks noGrp="1"/>
          </p:cNvSpPr>
          <p:nvPr>
            <p:ph type="sldNum" sz="quarter" idx="11"/>
          </p:nvPr>
        </p:nvSpPr>
        <p:spPr/>
        <p:txBody>
          <a:bodyPr/>
          <a:lstStyle>
            <a:lvl1pPr>
              <a:defRPr/>
            </a:lvl1pPr>
          </a:lstStyle>
          <a:p>
            <a:pPr>
              <a:defRPr/>
            </a:pPr>
            <a:fld id="{09376177-E7A7-4F4E-AF8F-C077B77B6451}" type="slidenum">
              <a:rPr/>
              <a:pPr>
                <a:defRPr/>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3" name="Slide Number Placeholder 2"/>
          <p:cNvSpPr>
            <a:spLocks noGrp="1"/>
          </p:cNvSpPr>
          <p:nvPr>
            <p:ph type="sldNum" sz="quarter" idx="11"/>
          </p:nvPr>
        </p:nvSpPr>
        <p:spPr/>
        <p:txBody>
          <a:bodyPr/>
          <a:lstStyle>
            <a:lvl1pPr>
              <a:defRPr/>
            </a:lvl1pPr>
          </a:lstStyle>
          <a:p>
            <a:pPr>
              <a:defRPr/>
            </a:pPr>
            <a:fld id="{DB1CAE9A-1ECC-4033-9004-6353252B3336}" type="slidenum">
              <a:rPr/>
              <a:pPr>
                <a:defRPr/>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dirty="0"/>
              <a:t>Copyright 2010 </a:t>
            </a:r>
            <a:r>
              <a:rPr lang="en-US" dirty="0" err="1"/>
              <a:t>Abc</a:t>
            </a:r>
            <a:r>
              <a:rPr lang="en-US" dirty="0"/>
              <a:t> Consulting India</a:t>
            </a:r>
            <a:endParaRPr dirty="0"/>
          </a:p>
        </p:txBody>
      </p:sp>
      <p:sp>
        <p:nvSpPr>
          <p:cNvPr id="6" name="Slide Number Placeholder 5"/>
          <p:cNvSpPr>
            <a:spLocks noGrp="1"/>
          </p:cNvSpPr>
          <p:nvPr>
            <p:ph type="sldNum" sz="quarter" idx="11"/>
          </p:nvPr>
        </p:nvSpPr>
        <p:spPr/>
        <p:txBody>
          <a:bodyPr/>
          <a:lstStyle>
            <a:lvl1pPr>
              <a:defRPr/>
            </a:lvl1pPr>
          </a:lstStyle>
          <a:p>
            <a:pPr>
              <a:defRPr/>
            </a:pPr>
            <a:fld id="{4B111F69-9A43-48BA-B722-672C7D64D5E1}" type="slidenum">
              <a:rPr/>
              <a:pPr>
                <a:def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ContentGray_L"/>
          <p:cNvPicPr>
            <a:picLocks noChangeAspect="1" noChangeArrowheads="1"/>
          </p:cNvPicPr>
          <p:nvPr userDrawn="1"/>
        </p:nvPicPr>
        <p:blipFill>
          <a:blip r:embed="rId14" cstate="email"/>
          <a:srcRect/>
          <a:stretch>
            <a:fillRect/>
          </a:stretch>
        </p:blipFill>
        <p:spPr bwMode="auto">
          <a:xfrm>
            <a:off x="0" y="0"/>
            <a:ext cx="9144000" cy="1557338"/>
          </a:xfrm>
          <a:prstGeom prst="rect">
            <a:avLst/>
          </a:prstGeom>
          <a:noFill/>
          <a:ln w="9525">
            <a:noFill/>
            <a:miter lim="800000"/>
            <a:headEnd/>
            <a:tailEnd/>
          </a:ln>
        </p:spPr>
      </p:pic>
      <p:sp>
        <p:nvSpPr>
          <p:cNvPr id="1029" name="Rectangle 26"/>
          <p:cNvSpPr>
            <a:spLocks noGrp="1" noChangeArrowheads="1"/>
          </p:cNvSpPr>
          <p:nvPr>
            <p:ph type="body" idx="1"/>
          </p:nvPr>
        </p:nvSpPr>
        <p:spPr bwMode="gray">
          <a:xfrm>
            <a:off x="320675" y="1335088"/>
            <a:ext cx="8421688" cy="49831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ja-JP"/>
              <a:t>Master editing text format</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
        <p:nvSpPr>
          <p:cNvPr id="1030" name="Rectangle 30"/>
          <p:cNvSpPr>
            <a:spLocks noGrp="1" noChangeArrowheads="1"/>
          </p:cNvSpPr>
          <p:nvPr>
            <p:ph type="title"/>
          </p:nvPr>
        </p:nvSpPr>
        <p:spPr bwMode="gray">
          <a:xfrm>
            <a:off x="320675" y="173038"/>
            <a:ext cx="7131050" cy="7413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ltLang="ja-JP"/>
              <a:t>Edit Master title style</a:t>
            </a:r>
          </a:p>
        </p:txBody>
      </p:sp>
      <p:sp>
        <p:nvSpPr>
          <p:cNvPr id="389176" name="Rectangle 56"/>
          <p:cNvSpPr>
            <a:spLocks noGrp="1" noChangeArrowheads="1"/>
          </p:cNvSpPr>
          <p:nvPr>
            <p:ph type="ftr" sz="quarter" idx="3"/>
          </p:nvPr>
        </p:nvSpPr>
        <p:spPr bwMode="gray">
          <a:xfrm>
            <a:off x="5907088" y="6492875"/>
            <a:ext cx="2898775" cy="265113"/>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fontAlgn="base">
              <a:defRPr kumimoji="0" lang="en-US" altLang="ja-JP" sz="800" kern="1200">
                <a:solidFill>
                  <a:schemeClr val="tx1"/>
                </a:solidFill>
                <a:latin typeface="Arial" charset="0"/>
                <a:ea typeface="ＭＳ Ｐゴシック" pitchFamily="80" charset="-128"/>
                <a:cs typeface="+mn-cs"/>
              </a:defRPr>
            </a:lvl1pPr>
          </a:lstStyle>
          <a:p>
            <a:pPr>
              <a:defRPr/>
            </a:pPr>
            <a:r>
              <a:rPr lang="en-US" dirty="0"/>
              <a:t>Copyright 2010 </a:t>
            </a:r>
            <a:r>
              <a:rPr lang="en-US" dirty="0" err="1"/>
              <a:t>Abc</a:t>
            </a:r>
            <a:r>
              <a:rPr lang="en-US" dirty="0"/>
              <a:t> Consulting India</a:t>
            </a:r>
            <a:endParaRPr dirty="0"/>
          </a:p>
        </p:txBody>
      </p:sp>
      <p:sp>
        <p:nvSpPr>
          <p:cNvPr id="389178" name="Rectangle 58"/>
          <p:cNvSpPr>
            <a:spLocks noGrp="1" noChangeArrowheads="1"/>
          </p:cNvSpPr>
          <p:nvPr>
            <p:ph type="sldNum" sz="quarter" idx="4"/>
          </p:nvPr>
        </p:nvSpPr>
        <p:spPr bwMode="gray">
          <a:xfrm>
            <a:off x="3502025" y="6565900"/>
            <a:ext cx="2130425" cy="200025"/>
          </a:xfrm>
          <a:prstGeom prst="rect">
            <a:avLst/>
          </a:prstGeom>
          <a:noFill/>
          <a:ln w="9525">
            <a:noFill/>
            <a:miter lim="800000"/>
            <a:headEnd/>
            <a:tailEnd/>
          </a:ln>
          <a:effectLst/>
        </p:spPr>
        <p:txBody>
          <a:bodyPr vert="horz" wrap="none" lIns="0" tIns="0" rIns="0" bIns="0" numCol="1" anchor="b" anchorCtr="0" compatLnSpc="1">
            <a:prstTxWarp prst="textNoShape">
              <a:avLst/>
            </a:prstTxWarp>
          </a:bodyPr>
          <a:lstStyle>
            <a:lvl1pPr algn="ctr" fontAlgn="base">
              <a:defRPr kumimoji="0" lang="en-US" altLang="ja-JP" sz="800" kern="1200">
                <a:solidFill>
                  <a:schemeClr val="tx1"/>
                </a:solidFill>
                <a:latin typeface="Arial" charset="0"/>
                <a:ea typeface="ＭＳ Ｐゴシック" pitchFamily="80" charset="-128"/>
                <a:cs typeface="+mn-cs"/>
              </a:defRPr>
            </a:lvl1pPr>
          </a:lstStyle>
          <a:p>
            <a:pPr>
              <a:defRPr/>
            </a:pPr>
            <a:fld id="{3D6F6B8A-14EF-438B-B992-326461F6B66A}" type="slidenum">
              <a:rPr lang="en-US" smtClean="0"/>
              <a:pPr>
                <a:defRPr/>
              </a:pPr>
              <a:t>‹#›</a:t>
            </a:fld>
            <a:endParaRPr lang="en-US" dirty="0"/>
          </a:p>
        </p:txBody>
      </p:sp>
      <p:sp>
        <p:nvSpPr>
          <p:cNvPr id="36" name="Line 3"/>
          <p:cNvSpPr>
            <a:spLocks noChangeShapeType="1"/>
          </p:cNvSpPr>
          <p:nvPr userDrawn="1"/>
        </p:nvSpPr>
        <p:spPr bwMode="auto">
          <a:xfrm>
            <a:off x="0" y="6530975"/>
            <a:ext cx="9144000" cy="0"/>
          </a:xfrm>
          <a:prstGeom prst="line">
            <a:avLst/>
          </a:prstGeom>
          <a:noFill/>
          <a:ln w="12700">
            <a:solidFill>
              <a:srgbClr val="87867E"/>
            </a:solidFill>
            <a:round/>
            <a:headEnd/>
            <a:tailEnd/>
          </a:ln>
          <a:effectLst/>
        </p:spPr>
        <p:txBody>
          <a:bodyPr/>
          <a:lstStyle/>
          <a:p>
            <a:pPr>
              <a:defRPr/>
            </a:pPr>
            <a:endParaRPr lang="de-DE">
              <a:latin typeface="Arial" charset="0"/>
              <a:cs typeface="ＭＳ Ｐゴシック" pitchFamily="80" charset="-128"/>
            </a:endParaRPr>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Lst>
  <p:hf hdr="0" dt="0"/>
  <p:txStyles>
    <p:titleStyle>
      <a:lvl1pPr algn="l" rtl="0" eaLnBrk="0" fontAlgn="base" hangingPunct="0">
        <a:spcBef>
          <a:spcPct val="0"/>
        </a:spcBef>
        <a:spcAft>
          <a:spcPct val="0"/>
        </a:spcAft>
        <a:defRPr kumimoji="1" lang="en-US" altLang="ja-JP" sz="3200" dirty="0">
          <a:solidFill>
            <a:schemeClr val="tx2"/>
          </a:solidFill>
          <a:latin typeface="+mn-lt"/>
          <a:ea typeface="+mj-ea"/>
          <a:cs typeface="+mj-cs"/>
        </a:defRPr>
      </a:lvl1pPr>
      <a:lvl2pPr algn="l" rtl="0" eaLnBrk="0" fontAlgn="base" hangingPunct="0">
        <a:spcBef>
          <a:spcPct val="0"/>
        </a:spcBef>
        <a:spcAft>
          <a:spcPct val="0"/>
        </a:spcAft>
        <a:defRPr kumimoji="1" sz="3200">
          <a:solidFill>
            <a:schemeClr val="tx2"/>
          </a:solidFill>
          <a:latin typeface="Arial" charset="0"/>
          <a:ea typeface="MS UI Gothic" pitchFamily="50" charset="-128"/>
        </a:defRPr>
      </a:lvl2pPr>
      <a:lvl3pPr algn="l" rtl="0" eaLnBrk="0" fontAlgn="base" hangingPunct="0">
        <a:spcBef>
          <a:spcPct val="0"/>
        </a:spcBef>
        <a:spcAft>
          <a:spcPct val="0"/>
        </a:spcAft>
        <a:defRPr kumimoji="1" sz="3200">
          <a:solidFill>
            <a:schemeClr val="tx2"/>
          </a:solidFill>
          <a:latin typeface="Arial" charset="0"/>
          <a:ea typeface="MS UI Gothic" pitchFamily="50" charset="-128"/>
        </a:defRPr>
      </a:lvl3pPr>
      <a:lvl4pPr algn="l" rtl="0" eaLnBrk="0" fontAlgn="base" hangingPunct="0">
        <a:spcBef>
          <a:spcPct val="0"/>
        </a:spcBef>
        <a:spcAft>
          <a:spcPct val="0"/>
        </a:spcAft>
        <a:defRPr kumimoji="1" sz="3200">
          <a:solidFill>
            <a:schemeClr val="tx2"/>
          </a:solidFill>
          <a:latin typeface="Arial" charset="0"/>
          <a:ea typeface="MS UI Gothic" pitchFamily="50" charset="-128"/>
        </a:defRPr>
      </a:lvl4pPr>
      <a:lvl5pPr algn="l" rtl="0" eaLnBrk="0" fontAlgn="base" hangingPunct="0">
        <a:spcBef>
          <a:spcPct val="0"/>
        </a:spcBef>
        <a:spcAft>
          <a:spcPct val="0"/>
        </a:spcAft>
        <a:defRPr kumimoji="1" sz="3200">
          <a:solidFill>
            <a:schemeClr val="tx2"/>
          </a:solidFill>
          <a:latin typeface="Arial" charset="0"/>
          <a:ea typeface="MS UI Gothic" pitchFamily="50" charset="-128"/>
        </a:defRPr>
      </a:lvl5pPr>
      <a:lvl6pPr marL="457200" algn="l" rtl="0" fontAlgn="ctr">
        <a:spcBef>
          <a:spcPct val="0"/>
        </a:spcBef>
        <a:spcAft>
          <a:spcPct val="0"/>
        </a:spcAft>
        <a:defRPr kumimoji="1" sz="3200" b="1">
          <a:solidFill>
            <a:schemeClr val="tx1"/>
          </a:solidFill>
          <a:latin typeface="Arial" charset="0"/>
          <a:ea typeface="MS UI Gothic" pitchFamily="50" charset="-128"/>
        </a:defRPr>
      </a:lvl6pPr>
      <a:lvl7pPr marL="914400" algn="l" rtl="0" fontAlgn="ctr">
        <a:spcBef>
          <a:spcPct val="0"/>
        </a:spcBef>
        <a:spcAft>
          <a:spcPct val="0"/>
        </a:spcAft>
        <a:defRPr kumimoji="1" sz="3200" b="1">
          <a:solidFill>
            <a:schemeClr val="tx1"/>
          </a:solidFill>
          <a:latin typeface="Arial" charset="0"/>
          <a:ea typeface="MS UI Gothic" pitchFamily="50" charset="-128"/>
        </a:defRPr>
      </a:lvl7pPr>
      <a:lvl8pPr marL="1371600" algn="l" rtl="0" fontAlgn="ctr">
        <a:spcBef>
          <a:spcPct val="0"/>
        </a:spcBef>
        <a:spcAft>
          <a:spcPct val="0"/>
        </a:spcAft>
        <a:defRPr kumimoji="1" sz="3200" b="1">
          <a:solidFill>
            <a:schemeClr val="tx1"/>
          </a:solidFill>
          <a:latin typeface="Arial" charset="0"/>
          <a:ea typeface="MS UI Gothic" pitchFamily="50" charset="-128"/>
        </a:defRPr>
      </a:lvl8pPr>
      <a:lvl9pPr marL="1828800" algn="l" rtl="0" fontAlgn="ctr">
        <a:spcBef>
          <a:spcPct val="0"/>
        </a:spcBef>
        <a:spcAft>
          <a:spcPct val="0"/>
        </a:spcAft>
        <a:defRPr kumimoji="1" sz="3200" b="1">
          <a:solidFill>
            <a:schemeClr val="tx1"/>
          </a:solidFill>
          <a:latin typeface="Arial" charset="0"/>
          <a:ea typeface="MS UI Gothic" pitchFamily="50" charset="-128"/>
        </a:defRPr>
      </a:lvl9pPr>
    </p:titleStyle>
    <p:bodyStyle>
      <a:lvl1pPr marL="381000" indent="-381000" algn="l" defTabSz="457200" rtl="0" eaLnBrk="0" fontAlgn="base" hangingPunct="0">
        <a:spcBef>
          <a:spcPct val="20000"/>
        </a:spcBef>
        <a:spcAft>
          <a:spcPct val="10000"/>
        </a:spcAft>
        <a:buClr>
          <a:srgbClr val="A30B1A"/>
        </a:buClr>
        <a:buFont typeface="Wingdings" pitchFamily="2" charset="2"/>
        <a:buChar char="n"/>
        <a:defRPr kumimoji="1" lang="en-US" altLang="ja-JP" sz="2800" dirty="0">
          <a:solidFill>
            <a:srgbClr val="000000"/>
          </a:solidFill>
          <a:latin typeface="+mn-lt"/>
          <a:ea typeface="ＭＳ Ｐゴシック" pitchFamily="80" charset="-128"/>
          <a:cs typeface="ＭＳ Ｐゴシック"/>
        </a:defRPr>
      </a:lvl1pPr>
      <a:lvl2pPr marL="723900" indent="-304800" algn="l" defTabSz="457200" rtl="0" eaLnBrk="0" fontAlgn="base" hangingPunct="0">
        <a:spcBef>
          <a:spcPct val="20000"/>
        </a:spcBef>
        <a:spcAft>
          <a:spcPct val="10000"/>
        </a:spcAft>
        <a:buClr>
          <a:srgbClr val="87867E"/>
        </a:buClr>
        <a:buFont typeface="Wingdings" pitchFamily="2" charset="2"/>
        <a:buChar char="n"/>
        <a:defRPr kumimoji="1" lang="en-US" altLang="ja-JP" sz="2400" dirty="0">
          <a:solidFill>
            <a:srgbClr val="000000"/>
          </a:solidFill>
          <a:latin typeface="+mn-lt"/>
          <a:ea typeface="+mj-ea"/>
          <a:cs typeface="ＭＳ Ｐゴシック"/>
        </a:defRPr>
      </a:lvl2pPr>
      <a:lvl3pPr marL="933450" indent="-161925" algn="l" defTabSz="457200" rtl="0" eaLnBrk="0" fontAlgn="base" hangingPunct="0">
        <a:spcBef>
          <a:spcPct val="20000"/>
        </a:spcBef>
        <a:spcAft>
          <a:spcPct val="10000"/>
        </a:spcAft>
        <a:buClr>
          <a:srgbClr val="87867E"/>
        </a:buClr>
        <a:buSzPct val="100000"/>
        <a:buChar char="•"/>
        <a:defRPr kumimoji="1" lang="en-US" altLang="ja-JP" sz="2000" dirty="0">
          <a:solidFill>
            <a:srgbClr val="000000"/>
          </a:solidFill>
          <a:latin typeface="+mn-lt"/>
          <a:ea typeface="+mj-ea"/>
          <a:cs typeface="ＭＳ Ｐゴシック"/>
        </a:defRPr>
      </a:lvl3pPr>
      <a:lvl4pPr marL="1123950" indent="-133350" algn="l" defTabSz="457200" rtl="0" eaLnBrk="0" fontAlgn="base" hangingPunct="0">
        <a:spcBef>
          <a:spcPct val="20000"/>
        </a:spcBef>
        <a:spcAft>
          <a:spcPct val="10000"/>
        </a:spcAft>
        <a:buClr>
          <a:srgbClr val="87867E"/>
        </a:buClr>
        <a:buSzPct val="100000"/>
        <a:buChar char="•"/>
        <a:defRPr kumimoji="1" lang="en-US" altLang="ja-JP" dirty="0">
          <a:solidFill>
            <a:srgbClr val="000000"/>
          </a:solidFill>
          <a:latin typeface="+mn-lt"/>
          <a:ea typeface="+mj-ea"/>
          <a:cs typeface="ＭＳ Ｐゴシック"/>
        </a:defRPr>
      </a:lvl4pPr>
      <a:lvl5pPr marL="2305050" indent="365125" algn="l" defTabSz="457200" rtl="0" eaLnBrk="0" fontAlgn="base" hangingPunct="0">
        <a:spcBef>
          <a:spcPct val="0"/>
        </a:spcBef>
        <a:spcAft>
          <a:spcPct val="0"/>
        </a:spcAft>
        <a:buBlip>
          <a:blip r:embed="rId15"/>
        </a:buBlip>
        <a:defRPr kumimoji="1" lang="en-US" altLang="ja-JP" dirty="0">
          <a:solidFill>
            <a:srgbClr val="000000"/>
          </a:solidFill>
          <a:latin typeface="+mn-lt"/>
          <a:ea typeface="+mj-ea"/>
          <a:cs typeface="ＭＳ Ｐゴシック"/>
        </a:defRPr>
      </a:lvl5pPr>
      <a:lvl6pPr marL="2514600" indent="-228600" algn="l" rtl="0" fontAlgn="base">
        <a:spcBef>
          <a:spcPct val="20000"/>
        </a:spcBef>
        <a:spcAft>
          <a:spcPct val="0"/>
        </a:spcAft>
        <a:buClr>
          <a:schemeClr val="folHlink"/>
        </a:buClr>
        <a:buFont typeface="Wingdings" pitchFamily="2" charset="2"/>
        <a:defRPr kumimoji="1" sz="1200">
          <a:solidFill>
            <a:schemeClr val="tx1"/>
          </a:solidFill>
          <a:latin typeface="+mn-lt"/>
          <a:ea typeface="+mn-ea"/>
        </a:defRPr>
      </a:lvl6pPr>
      <a:lvl7pPr marL="2971800" indent="-228600" algn="l" rtl="0" fontAlgn="base">
        <a:spcBef>
          <a:spcPct val="20000"/>
        </a:spcBef>
        <a:spcAft>
          <a:spcPct val="0"/>
        </a:spcAft>
        <a:buClr>
          <a:schemeClr val="folHlink"/>
        </a:buClr>
        <a:buFont typeface="Wingdings" pitchFamily="2" charset="2"/>
        <a:defRPr kumimoji="1" sz="1200">
          <a:solidFill>
            <a:schemeClr val="tx1"/>
          </a:solidFill>
          <a:latin typeface="+mn-lt"/>
          <a:ea typeface="+mn-ea"/>
        </a:defRPr>
      </a:lvl7pPr>
      <a:lvl8pPr marL="3429000" indent="-228600" algn="l" rtl="0" fontAlgn="base">
        <a:spcBef>
          <a:spcPct val="20000"/>
        </a:spcBef>
        <a:spcAft>
          <a:spcPct val="0"/>
        </a:spcAft>
        <a:buClr>
          <a:schemeClr val="folHlink"/>
        </a:buClr>
        <a:buFont typeface="Wingdings" pitchFamily="2" charset="2"/>
        <a:defRPr kumimoji="1" sz="1200">
          <a:solidFill>
            <a:schemeClr val="tx1"/>
          </a:solidFill>
          <a:latin typeface="+mn-lt"/>
          <a:ea typeface="+mn-ea"/>
        </a:defRPr>
      </a:lvl8pPr>
      <a:lvl9pPr marL="3886200" indent="-228600" algn="l" rtl="0" fontAlgn="base">
        <a:spcBef>
          <a:spcPct val="20000"/>
        </a:spcBef>
        <a:spcAft>
          <a:spcPct val="0"/>
        </a:spcAft>
        <a:buClr>
          <a:schemeClr val="folHlink"/>
        </a:buClr>
        <a:buFont typeface="Wingdings" pitchFamily="2" charset="2"/>
        <a:defRPr kumimoji="1" sz="12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emf"/><Relationship Id="rId5" Type="http://schemas.openxmlformats.org/officeDocument/2006/relationships/image" Target="../media/image12.emf"/><Relationship Id="rId10" Type="http://schemas.openxmlformats.org/officeDocument/2006/relationships/image" Target="../media/image17.emf"/><Relationship Id="rId4" Type="http://schemas.openxmlformats.org/officeDocument/2006/relationships/image" Target="../media/image11.emf"/><Relationship Id="rId9"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wmf"/><Relationship Id="rId10" Type="http://schemas.openxmlformats.org/officeDocument/2006/relationships/image" Target="../media/image27.wmf"/><Relationship Id="rId4" Type="http://schemas.openxmlformats.org/officeDocument/2006/relationships/image" Target="../media/image21.pn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www.mercury.com/u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www.mercury.com/u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5.emf"/><Relationship Id="rId4" Type="http://schemas.openxmlformats.org/officeDocument/2006/relationships/oleObject" Target="../embeddings/oleObject1.bin"/></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5.emf"/><Relationship Id="rId4" Type="http://schemas.openxmlformats.org/officeDocument/2006/relationships/oleObject" Target="../embeddings/oleObject2.bin"/></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64.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65.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ubtitle 9"/>
          <p:cNvSpPr>
            <a:spLocks noGrp="1"/>
          </p:cNvSpPr>
          <p:nvPr>
            <p:ph type="subTitle" sz="quarter" idx="1"/>
          </p:nvPr>
        </p:nvSpPr>
        <p:spPr/>
        <p:txBody>
          <a:bodyPr/>
          <a:lstStyle/>
          <a:p>
            <a:r>
              <a:rPr lang="en-US" dirty="0" err="1"/>
              <a:t>Abc</a:t>
            </a:r>
            <a:r>
              <a:rPr lang="en-US" dirty="0"/>
              <a:t> Consulting</a:t>
            </a:r>
          </a:p>
        </p:txBody>
      </p:sp>
      <p:sp>
        <p:nvSpPr>
          <p:cNvPr id="17410" name="Title 5"/>
          <p:cNvSpPr>
            <a:spLocks noGrp="1"/>
          </p:cNvSpPr>
          <p:nvPr>
            <p:ph type="ctrTitle" sz="quarter"/>
          </p:nvPr>
        </p:nvSpPr>
        <p:spPr/>
        <p:txBody>
          <a:bodyPr/>
          <a:lstStyle/>
          <a:p>
            <a:r>
              <a:rPr lang="en-US" dirty="0"/>
              <a:t>Partnering for Success</a:t>
            </a:r>
            <a:br>
              <a:rPr lang="en-US" dirty="0"/>
            </a:br>
            <a:endParaRPr lang="en-US" dirty="0"/>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5"/>
          <p:cNvGrpSpPr>
            <a:grpSpLocks/>
          </p:cNvGrpSpPr>
          <p:nvPr/>
        </p:nvGrpSpPr>
        <p:grpSpPr bwMode="auto">
          <a:xfrm>
            <a:off x="0" y="1511300"/>
            <a:ext cx="9144000" cy="5018088"/>
            <a:chOff x="0" y="774700"/>
            <a:chExt cx="9144000" cy="5740072"/>
          </a:xfrm>
        </p:grpSpPr>
        <p:sp>
          <p:nvSpPr>
            <p:cNvPr id="121" name="Rectangle 2"/>
            <p:cNvSpPr>
              <a:spLocks noChangeArrowheads="1"/>
            </p:cNvSpPr>
            <p:nvPr/>
          </p:nvSpPr>
          <p:spPr bwMode="gray">
            <a:xfrm>
              <a:off x="0" y="774700"/>
              <a:ext cx="9144000" cy="3722601"/>
            </a:xfrm>
            <a:prstGeom prst="rect">
              <a:avLst/>
            </a:prstGeom>
            <a:gradFill rotWithShape="1">
              <a:gsLst>
                <a:gs pos="0">
                  <a:schemeClr val="bg1"/>
                </a:gs>
                <a:gs pos="100000">
                  <a:schemeClr val="bg1">
                    <a:lumMod val="85000"/>
                  </a:schemeClr>
                </a:gs>
              </a:gsLst>
              <a:lin ang="5400000" scaled="1"/>
            </a:gradFill>
            <a:ln w="9525">
              <a:noFill/>
              <a:miter lim="800000"/>
              <a:headEnd/>
              <a:tailEnd/>
            </a:ln>
            <a:effectLst/>
          </p:spPr>
          <p:txBody>
            <a:bodyPr wrap="none" anchor="ctr"/>
            <a:lstStyle/>
            <a:p>
              <a:pPr algn="ctr" eaLnBrk="0" hangingPunct="0">
                <a:defRPr/>
              </a:pPr>
              <a:endParaRPr lang="en-US" altLang="en-US" sz="2400">
                <a:solidFill>
                  <a:schemeClr val="folHlink"/>
                </a:solidFill>
                <a:ea typeface="MS UI Gothic" pitchFamily="34" charset="-128"/>
                <a:cs typeface="+mn-cs"/>
              </a:endParaRPr>
            </a:p>
          </p:txBody>
        </p:sp>
        <p:sp>
          <p:nvSpPr>
            <p:cNvPr id="122" name="Rectangle 2"/>
            <p:cNvSpPr>
              <a:spLocks noChangeArrowheads="1"/>
            </p:cNvSpPr>
            <p:nvPr/>
          </p:nvSpPr>
          <p:spPr bwMode="gray">
            <a:xfrm flipV="1">
              <a:off x="0" y="4368374"/>
              <a:ext cx="9144000" cy="2146398"/>
            </a:xfrm>
            <a:prstGeom prst="rect">
              <a:avLst/>
            </a:prstGeom>
            <a:gradFill rotWithShape="1">
              <a:gsLst>
                <a:gs pos="0">
                  <a:schemeClr val="bg1">
                    <a:lumMod val="65000"/>
                  </a:schemeClr>
                </a:gs>
                <a:gs pos="100000">
                  <a:schemeClr val="tx1"/>
                </a:gs>
              </a:gsLst>
              <a:lin ang="5400000" scaled="1"/>
            </a:gradFill>
            <a:ln w="9525">
              <a:noFill/>
              <a:miter lim="800000"/>
              <a:headEnd/>
              <a:tailEnd/>
            </a:ln>
            <a:effectLst/>
          </p:spPr>
          <p:txBody>
            <a:bodyPr wrap="none" anchor="ctr"/>
            <a:lstStyle/>
            <a:p>
              <a:pPr algn="ctr" eaLnBrk="0" hangingPunct="0">
                <a:defRPr/>
              </a:pPr>
              <a:endParaRPr lang="en-US" altLang="en-US" sz="2400">
                <a:solidFill>
                  <a:schemeClr val="folHlink"/>
                </a:solidFill>
                <a:ea typeface="MS UI Gothic" pitchFamily="34" charset="-128"/>
                <a:cs typeface="+mn-cs"/>
              </a:endParaRPr>
            </a:p>
          </p:txBody>
        </p:sp>
      </p:grpSp>
      <p:sp>
        <p:nvSpPr>
          <p:cNvPr id="1234991" name="Rectangle 47"/>
          <p:cNvSpPr>
            <a:spLocks noGrp="1" noChangeArrowheads="1"/>
          </p:cNvSpPr>
          <p:nvPr>
            <p:ph type="title"/>
          </p:nvPr>
        </p:nvSpPr>
        <p:spPr/>
        <p:txBody>
          <a:bodyPr/>
          <a:lstStyle/>
          <a:p>
            <a:r>
              <a:rPr lang="en-US" altLang="ja-JP" dirty="0"/>
              <a:t>Key Global Alliances</a:t>
            </a:r>
          </a:p>
        </p:txBody>
      </p:sp>
      <p:sp>
        <p:nvSpPr>
          <p:cNvPr id="74756" name="Rectangle 48"/>
          <p:cNvSpPr>
            <a:spLocks noGrp="1" noChangeArrowheads="1"/>
          </p:cNvSpPr>
          <p:nvPr>
            <p:ph idx="1"/>
          </p:nvPr>
        </p:nvSpPr>
        <p:spPr/>
        <p:txBody>
          <a:bodyPr/>
          <a:lstStyle/>
          <a:p>
            <a:r>
              <a:rPr lang="en-US" altLang="ja-JP" sz="2000" dirty="0"/>
              <a:t>We leverage strong alliances with leading global players to further enhance our competitive offerings in open system environments</a:t>
            </a:r>
            <a:endParaRPr lang="en-GB" altLang="ja-JP" sz="2000" dirty="0"/>
          </a:p>
        </p:txBody>
      </p:sp>
      <p:grpSp>
        <p:nvGrpSpPr>
          <p:cNvPr id="3" name="Group 126"/>
          <p:cNvGrpSpPr/>
          <p:nvPr/>
        </p:nvGrpSpPr>
        <p:grpSpPr>
          <a:xfrm>
            <a:off x="416719" y="2052838"/>
            <a:ext cx="8361362" cy="4468611"/>
            <a:chOff x="249238" y="1670050"/>
            <a:chExt cx="8858092" cy="4734081"/>
          </a:xfrm>
        </p:grpSpPr>
        <p:sp>
          <p:nvSpPr>
            <p:cNvPr id="1234951" name="Oval 7"/>
            <p:cNvSpPr>
              <a:spLocks noChangeArrowheads="1"/>
            </p:cNvSpPr>
            <p:nvPr/>
          </p:nvSpPr>
          <p:spPr bwMode="gray">
            <a:xfrm>
              <a:off x="2819400" y="2992438"/>
              <a:ext cx="3276600" cy="2159000"/>
            </a:xfrm>
            <a:prstGeom prst="ellipse">
              <a:avLst/>
            </a:prstGeom>
            <a:noFill/>
            <a:ln w="25400" algn="ctr">
              <a:noFill/>
              <a:round/>
              <a:headEnd/>
              <a:tailEnd/>
            </a:ln>
            <a:effectLst/>
          </p:spPr>
          <p:txBody>
            <a:bodyPr>
              <a:spAutoFit/>
            </a:bodyPr>
            <a:lstStyle/>
            <a:p>
              <a:pPr>
                <a:defRPr/>
              </a:pPr>
              <a:endParaRPr lang="en-US">
                <a:solidFill>
                  <a:srgbClr val="000000"/>
                </a:solidFill>
                <a:latin typeface="Arial" charset="0"/>
                <a:ea typeface="+mn-ea"/>
              </a:endParaRPr>
            </a:p>
          </p:txBody>
        </p:sp>
        <p:sp>
          <p:nvSpPr>
            <p:cNvPr id="74758" name="Text Box 36"/>
            <p:cNvSpPr txBox="1">
              <a:spLocks noChangeArrowheads="1"/>
            </p:cNvSpPr>
            <p:nvPr/>
          </p:nvSpPr>
          <p:spPr bwMode="gray">
            <a:xfrm>
              <a:off x="7091205" y="6250144"/>
              <a:ext cx="2016125" cy="153987"/>
            </a:xfrm>
            <a:prstGeom prst="rect">
              <a:avLst/>
            </a:prstGeom>
            <a:noFill/>
            <a:ln w="9525">
              <a:noFill/>
              <a:miter lim="800000"/>
              <a:headEnd/>
              <a:tailEnd/>
            </a:ln>
          </p:spPr>
          <p:txBody>
            <a:bodyPr lIns="0" tIns="0" rIns="0" bIns="0">
              <a:spAutoFit/>
            </a:bodyPr>
            <a:lstStyle/>
            <a:p>
              <a:pPr algn="r">
                <a:spcBef>
                  <a:spcPct val="50000"/>
                </a:spcBef>
              </a:pPr>
              <a:r>
                <a:rPr lang="en-US" altLang="ja-JP" sz="1000" dirty="0">
                  <a:solidFill>
                    <a:srgbClr val="000000"/>
                  </a:solidFill>
                  <a:ea typeface="Arial Unicode MS" pitchFamily="34" charset="-128"/>
                  <a:cs typeface="Arial Unicode MS" pitchFamily="34" charset="-128"/>
                </a:rPr>
                <a:t>* Reproduction prohibited</a:t>
              </a:r>
            </a:p>
          </p:txBody>
        </p:sp>
        <p:grpSp>
          <p:nvGrpSpPr>
            <p:cNvPr id="4" name="Group 639"/>
            <p:cNvGrpSpPr>
              <a:grpSpLocks/>
            </p:cNvGrpSpPr>
            <p:nvPr/>
          </p:nvGrpSpPr>
          <p:grpSpPr bwMode="auto">
            <a:xfrm>
              <a:off x="249238" y="1670050"/>
              <a:ext cx="3962400" cy="2309813"/>
              <a:chOff x="177800" y="1670050"/>
              <a:chExt cx="3962400" cy="2309813"/>
            </a:xfrm>
          </p:grpSpPr>
          <p:sp>
            <p:nvSpPr>
              <p:cNvPr id="631" name="Oval 2"/>
              <p:cNvSpPr>
                <a:spLocks noChangeArrowheads="1"/>
              </p:cNvSpPr>
              <p:nvPr/>
            </p:nvSpPr>
            <p:spPr bwMode="gray">
              <a:xfrm>
                <a:off x="177800" y="1670050"/>
                <a:ext cx="3962400" cy="2309813"/>
              </a:xfrm>
              <a:prstGeom prst="ellipse">
                <a:avLst/>
              </a:prstGeom>
              <a:gradFill rotWithShape="1">
                <a:gsLst>
                  <a:gs pos="0">
                    <a:srgbClr val="EDBFC3"/>
                  </a:gs>
                  <a:gs pos="100000">
                    <a:srgbClr val="FFFFFF"/>
                  </a:gs>
                </a:gsLst>
                <a:lin ang="5400000" scaled="1"/>
              </a:gradFill>
              <a:ln w="12700" algn="ctr">
                <a:solidFill>
                  <a:srgbClr val="D26670">
                    <a:alpha val="50000"/>
                  </a:srgbClr>
                </a:solidFill>
                <a:round/>
                <a:headEnd/>
                <a:tailEnd/>
              </a:ln>
              <a:effectLst/>
            </p:spPr>
            <p:txBody>
              <a:bodyPr>
                <a:spAutoFit/>
              </a:bodyPr>
              <a:lstStyle/>
              <a:p>
                <a:pPr>
                  <a:defRPr/>
                </a:pPr>
                <a:endParaRPr lang="en-US">
                  <a:solidFill>
                    <a:srgbClr val="000000"/>
                  </a:solidFill>
                  <a:latin typeface="Arial" charset="0"/>
                  <a:ea typeface="+mn-ea"/>
                </a:endParaRPr>
              </a:p>
            </p:txBody>
          </p:sp>
          <p:sp>
            <p:nvSpPr>
              <p:cNvPr id="74866" name="Rectangle 14"/>
              <p:cNvSpPr>
                <a:spLocks noChangeArrowheads="1"/>
              </p:cNvSpPr>
              <p:nvPr/>
            </p:nvSpPr>
            <p:spPr bwMode="gray">
              <a:xfrm>
                <a:off x="510581" y="3048195"/>
                <a:ext cx="3483364" cy="465137"/>
              </a:xfrm>
              <a:prstGeom prst="rect">
                <a:avLst/>
              </a:prstGeom>
              <a:noFill/>
              <a:ln w="9525">
                <a:noFill/>
                <a:miter lim="800000"/>
                <a:headEnd/>
                <a:tailEnd/>
              </a:ln>
            </p:spPr>
            <p:txBody>
              <a:bodyPr tIns="133308" bIns="179331" anchor="ctr"/>
              <a:lstStyle/>
              <a:p>
                <a:pPr algn="ctr"/>
                <a:r>
                  <a:rPr lang="en-US" altLang="ja-JP" sz="1100" dirty="0">
                    <a:solidFill>
                      <a:srgbClr val="000000"/>
                    </a:solidFill>
                    <a:ea typeface="Arial Unicode MS" pitchFamily="34" charset="-128"/>
                    <a:cs typeface="Arial Unicode MS" pitchFamily="34" charset="-128"/>
                  </a:rPr>
                  <a:t>Joint development of next-generation</a:t>
                </a:r>
                <a:br>
                  <a:rPr lang="en-US" altLang="ja-JP" sz="1100" dirty="0">
                    <a:solidFill>
                      <a:srgbClr val="000000"/>
                    </a:solidFill>
                    <a:ea typeface="Arial Unicode MS" pitchFamily="34" charset="-128"/>
                    <a:cs typeface="Arial Unicode MS" pitchFamily="34" charset="-128"/>
                  </a:rPr>
                </a:br>
                <a:r>
                  <a:rPr lang="en-US" altLang="ja-JP" sz="1100" dirty="0">
                    <a:solidFill>
                      <a:srgbClr val="000000"/>
                    </a:solidFill>
                    <a:ea typeface="Arial Unicode MS" pitchFamily="34" charset="-128"/>
                    <a:cs typeface="Arial Unicode MS" pitchFamily="34" charset="-128"/>
                  </a:rPr>
                  <a:t>high-end routers</a:t>
                </a:r>
              </a:p>
            </p:txBody>
          </p:sp>
          <p:sp>
            <p:nvSpPr>
              <p:cNvPr id="74867" name="Text Box 21"/>
              <p:cNvSpPr txBox="1">
                <a:spLocks noChangeArrowheads="1"/>
              </p:cNvSpPr>
              <p:nvPr/>
            </p:nvSpPr>
            <p:spPr bwMode="gray">
              <a:xfrm>
                <a:off x="701648" y="1894918"/>
                <a:ext cx="2838477" cy="508655"/>
              </a:xfrm>
              <a:prstGeom prst="rect">
                <a:avLst/>
              </a:prstGeom>
              <a:noFill/>
              <a:ln w="9525">
                <a:noFill/>
                <a:miter lim="800000"/>
                <a:headEnd/>
                <a:tailEnd/>
              </a:ln>
            </p:spPr>
            <p:txBody>
              <a:bodyPr>
                <a:spAutoFit/>
              </a:bodyPr>
              <a:lstStyle/>
              <a:p>
                <a:pPr algn="ctr">
                  <a:lnSpc>
                    <a:spcPct val="90000"/>
                  </a:lnSpc>
                </a:pPr>
                <a:r>
                  <a:rPr lang="en-US" altLang="ja-JP" sz="1400" b="1" dirty="0">
                    <a:solidFill>
                      <a:srgbClr val="000000"/>
                    </a:solidFill>
                    <a:ea typeface="Arial Unicode MS" pitchFamily="34" charset="-128"/>
                    <a:cs typeface="Arial Unicode MS" pitchFamily="34" charset="-128"/>
                  </a:rPr>
                  <a:t>Continuing support of</a:t>
                </a:r>
                <a:br>
                  <a:rPr lang="en-US" altLang="ja-JP" sz="1400" b="1" dirty="0">
                    <a:solidFill>
                      <a:srgbClr val="000000"/>
                    </a:solidFill>
                    <a:ea typeface="Arial Unicode MS" pitchFamily="34" charset="-128"/>
                    <a:cs typeface="Arial Unicode MS" pitchFamily="34" charset="-128"/>
                  </a:rPr>
                </a:br>
                <a:r>
                  <a:rPr lang="en-US" altLang="ja-JP" sz="1400" b="1" dirty="0">
                    <a:solidFill>
                      <a:srgbClr val="000000"/>
                    </a:solidFill>
                    <a:ea typeface="Arial Unicode MS" pitchFamily="34" charset="-128"/>
                    <a:cs typeface="Arial Unicode MS" pitchFamily="34" charset="-128"/>
                  </a:rPr>
                  <a:t>clients’ Solaris assets</a:t>
                </a:r>
              </a:p>
            </p:txBody>
          </p:sp>
          <p:sp>
            <p:nvSpPr>
              <p:cNvPr id="74868" name="Rectangle 22"/>
              <p:cNvSpPr>
                <a:spLocks noChangeArrowheads="1"/>
              </p:cNvSpPr>
              <p:nvPr/>
            </p:nvSpPr>
            <p:spPr bwMode="gray">
              <a:xfrm>
                <a:off x="551830" y="2327269"/>
                <a:ext cx="3214341" cy="261610"/>
              </a:xfrm>
              <a:prstGeom prst="rect">
                <a:avLst/>
              </a:prstGeom>
              <a:noFill/>
              <a:ln w="9525">
                <a:noFill/>
                <a:miter lim="800000"/>
                <a:headEnd/>
                <a:tailEnd/>
              </a:ln>
            </p:spPr>
            <p:txBody>
              <a:bodyPr wrap="none">
                <a:spAutoFit/>
              </a:bodyPr>
              <a:lstStyle/>
              <a:p>
                <a:pPr algn="ctr"/>
                <a:r>
                  <a:rPr lang="en-US" altLang="ja-JP" sz="1100">
                    <a:solidFill>
                      <a:srgbClr val="000000"/>
                    </a:solidFill>
                    <a:ea typeface="Arial Unicode MS" pitchFamily="34" charset="-128"/>
                    <a:cs typeface="Arial Unicode MS" pitchFamily="34" charset="-128"/>
                  </a:rPr>
                  <a:t>Unifying PRIMEPOWER &amp; SunFire lines in 2006</a:t>
                </a:r>
              </a:p>
            </p:txBody>
          </p:sp>
          <p:pic>
            <p:nvPicPr>
              <p:cNvPr id="74869" name="Picture 627" descr="\\fcp10536\Creative Services\Masters\Fujitsu_Corp\Certified Partners\Sun\Sun.emf"/>
              <p:cNvPicPr>
                <a:picLocks noChangeAspect="1" noChangeArrowheads="1"/>
              </p:cNvPicPr>
              <p:nvPr/>
            </p:nvPicPr>
            <p:blipFill>
              <a:blip r:embed="rId3" cstate="email"/>
              <a:srcRect/>
              <a:stretch>
                <a:fillRect/>
              </a:stretch>
            </p:blipFill>
            <p:spPr bwMode="auto">
              <a:xfrm>
                <a:off x="1651508" y="2572459"/>
                <a:ext cx="1014984" cy="440613"/>
              </a:xfrm>
              <a:prstGeom prst="rect">
                <a:avLst/>
              </a:prstGeom>
              <a:noFill/>
              <a:ln w="9525">
                <a:noFill/>
                <a:miter lim="800000"/>
                <a:headEnd/>
                <a:tailEnd/>
              </a:ln>
            </p:spPr>
          </p:pic>
          <p:pic>
            <p:nvPicPr>
              <p:cNvPr id="74870" name="Picture 629" descr="\\fcp10536\Creative Services\Masters\Fujitsu_Corp\Logos\New_Cisco_logo.emf"/>
              <p:cNvPicPr>
                <a:picLocks noChangeAspect="1" noChangeArrowheads="1"/>
              </p:cNvPicPr>
              <p:nvPr/>
            </p:nvPicPr>
            <p:blipFill>
              <a:blip r:embed="rId4" cstate="email"/>
              <a:srcRect/>
              <a:stretch>
                <a:fillRect/>
              </a:stretch>
            </p:blipFill>
            <p:spPr bwMode="auto">
              <a:xfrm>
                <a:off x="1762331" y="3500438"/>
                <a:ext cx="793338" cy="418706"/>
              </a:xfrm>
              <a:prstGeom prst="rect">
                <a:avLst/>
              </a:prstGeom>
              <a:noFill/>
              <a:ln w="9525">
                <a:noFill/>
                <a:miter lim="800000"/>
                <a:headEnd/>
                <a:tailEnd/>
              </a:ln>
            </p:spPr>
          </p:pic>
        </p:grpSp>
        <p:sp>
          <p:nvSpPr>
            <p:cNvPr id="1234949" name="Oval 5"/>
            <p:cNvSpPr>
              <a:spLocks noChangeArrowheads="1"/>
            </p:cNvSpPr>
            <p:nvPr/>
          </p:nvSpPr>
          <p:spPr bwMode="gray">
            <a:xfrm>
              <a:off x="4878388" y="4108450"/>
              <a:ext cx="4016375" cy="2209800"/>
            </a:xfrm>
            <a:prstGeom prst="ellipse">
              <a:avLst/>
            </a:prstGeom>
            <a:gradFill rotWithShape="1">
              <a:gsLst>
                <a:gs pos="0">
                  <a:srgbClr val="B0D5E8"/>
                </a:gs>
                <a:gs pos="100000">
                  <a:schemeClr val="bg1"/>
                </a:gs>
              </a:gsLst>
              <a:lin ang="5400000" scaled="1"/>
            </a:gradFill>
            <a:ln w="12700" algn="ctr">
              <a:solidFill>
                <a:srgbClr val="99CCFF">
                  <a:alpha val="50000"/>
                </a:srgbClr>
              </a:solidFill>
              <a:round/>
              <a:headEnd/>
              <a:tailEnd/>
            </a:ln>
            <a:effectLst/>
          </p:spPr>
          <p:txBody>
            <a:bodyPr>
              <a:spAutoFit/>
            </a:bodyPr>
            <a:lstStyle/>
            <a:p>
              <a:pPr>
                <a:defRPr/>
              </a:pPr>
              <a:endParaRPr lang="en-US">
                <a:solidFill>
                  <a:srgbClr val="000000"/>
                </a:solidFill>
                <a:latin typeface="Arial" charset="0"/>
                <a:ea typeface="+mn-ea"/>
              </a:endParaRPr>
            </a:p>
          </p:txBody>
        </p:sp>
        <p:pic>
          <p:nvPicPr>
            <p:cNvPr id="74761" name="Picture 634" descr="\\fcp10536\Creative Services\Masters\Fujitsu_Corp\Logos\FC Takeover Co\Glovia.emf"/>
            <p:cNvPicPr>
              <a:picLocks noChangeAspect="1" noChangeArrowheads="1"/>
            </p:cNvPicPr>
            <p:nvPr/>
          </p:nvPicPr>
          <p:blipFill>
            <a:blip r:embed="rId5" cstate="email"/>
            <a:srcRect/>
            <a:stretch>
              <a:fillRect/>
            </a:stretch>
          </p:blipFill>
          <p:spPr bwMode="auto">
            <a:xfrm>
              <a:off x="7789863" y="4987925"/>
              <a:ext cx="741362" cy="601663"/>
            </a:xfrm>
            <a:prstGeom prst="rect">
              <a:avLst/>
            </a:prstGeom>
            <a:noFill/>
            <a:ln w="9525">
              <a:noFill/>
              <a:miter lim="800000"/>
              <a:headEnd/>
              <a:tailEnd/>
            </a:ln>
          </p:spPr>
        </p:pic>
        <p:sp>
          <p:nvSpPr>
            <p:cNvPr id="74762" name="Text Box 40"/>
            <p:cNvSpPr txBox="1">
              <a:spLocks noChangeArrowheads="1"/>
            </p:cNvSpPr>
            <p:nvPr/>
          </p:nvSpPr>
          <p:spPr bwMode="gray">
            <a:xfrm>
              <a:off x="5457825" y="4332288"/>
              <a:ext cx="2857500" cy="508655"/>
            </a:xfrm>
            <a:prstGeom prst="rect">
              <a:avLst/>
            </a:prstGeom>
            <a:noFill/>
            <a:ln w="9525">
              <a:noFill/>
              <a:miter lim="800000"/>
              <a:headEnd/>
              <a:tailEnd/>
            </a:ln>
          </p:spPr>
          <p:txBody>
            <a:bodyPr>
              <a:spAutoFit/>
            </a:bodyPr>
            <a:lstStyle/>
            <a:p>
              <a:pPr algn="ctr">
                <a:lnSpc>
                  <a:spcPct val="90000"/>
                </a:lnSpc>
              </a:pPr>
              <a:r>
                <a:rPr lang="en-US" altLang="ja-JP" sz="1400" b="1" dirty="0">
                  <a:solidFill>
                    <a:srgbClr val="000000"/>
                  </a:solidFill>
                  <a:ea typeface="Arial Unicode MS" pitchFamily="34" charset="-128"/>
                  <a:cs typeface="Arial Unicode MS" pitchFamily="34" charset="-128"/>
                </a:rPr>
                <a:t>Other</a:t>
              </a:r>
              <a:br>
                <a:rPr lang="en-US" altLang="ja-JP" sz="1400" b="1" dirty="0">
                  <a:solidFill>
                    <a:srgbClr val="000000"/>
                  </a:solidFill>
                  <a:ea typeface="Arial Unicode MS" pitchFamily="34" charset="-128"/>
                  <a:cs typeface="Arial Unicode MS" pitchFamily="34" charset="-128"/>
                </a:rPr>
              </a:br>
              <a:r>
                <a:rPr lang="en-US" altLang="ja-JP" sz="1400" b="1" dirty="0">
                  <a:solidFill>
                    <a:srgbClr val="000000"/>
                  </a:solidFill>
                  <a:ea typeface="Arial Unicode MS" pitchFamily="34" charset="-128"/>
                  <a:cs typeface="Arial Unicode MS" pitchFamily="34" charset="-128"/>
                </a:rPr>
                <a:t>Technological Alliances</a:t>
              </a:r>
            </a:p>
          </p:txBody>
        </p:sp>
        <p:pic>
          <p:nvPicPr>
            <p:cNvPr id="74763" name="Picture 628" descr="\\Fcp10536\Creative Services\Masters\Logo_Sorted\Clients\Logos Only\Informatica.png"/>
            <p:cNvPicPr>
              <a:picLocks noChangeAspect="1" noChangeArrowheads="1"/>
            </p:cNvPicPr>
            <p:nvPr/>
          </p:nvPicPr>
          <p:blipFill>
            <a:blip r:embed="rId6" cstate="email"/>
            <a:srcRect/>
            <a:stretch>
              <a:fillRect/>
            </a:stretch>
          </p:blipFill>
          <p:spPr bwMode="auto">
            <a:xfrm>
              <a:off x="6062663" y="5680075"/>
              <a:ext cx="1670050" cy="254000"/>
            </a:xfrm>
            <a:prstGeom prst="rect">
              <a:avLst/>
            </a:prstGeom>
            <a:noFill/>
            <a:ln w="9525">
              <a:noFill/>
              <a:miter lim="800000"/>
              <a:headEnd/>
              <a:tailEnd/>
            </a:ln>
          </p:spPr>
        </p:pic>
        <p:grpSp>
          <p:nvGrpSpPr>
            <p:cNvPr id="5" name="Group 95"/>
            <p:cNvGrpSpPr>
              <a:grpSpLocks/>
            </p:cNvGrpSpPr>
            <p:nvPr/>
          </p:nvGrpSpPr>
          <p:grpSpPr bwMode="auto">
            <a:xfrm>
              <a:off x="5245100" y="5167313"/>
              <a:ext cx="1073150" cy="244475"/>
              <a:chOff x="-1003300" y="-2444750"/>
              <a:chExt cx="9140826" cy="2092325"/>
            </a:xfrm>
          </p:grpSpPr>
          <p:sp>
            <p:nvSpPr>
              <p:cNvPr id="74848" name="Freeform 80"/>
              <p:cNvSpPr>
                <a:spLocks/>
              </p:cNvSpPr>
              <p:nvPr/>
            </p:nvSpPr>
            <p:spPr bwMode="gray">
              <a:xfrm>
                <a:off x="5029200" y="-2311400"/>
                <a:ext cx="919163" cy="576263"/>
              </a:xfrm>
              <a:custGeom>
                <a:avLst/>
                <a:gdLst>
                  <a:gd name="T0" fmla="*/ 0 w 291"/>
                  <a:gd name="T1" fmla="*/ 2147483647 h 182"/>
                  <a:gd name="T2" fmla="*/ 2147483647 w 291"/>
                  <a:gd name="T3" fmla="*/ 2147483647 h 182"/>
                  <a:gd name="T4" fmla="*/ 2147483647 w 291"/>
                  <a:gd name="T5" fmla="*/ 2147483647 h 182"/>
                  <a:gd name="T6" fmla="*/ 0 w 291"/>
                  <a:gd name="T7" fmla="*/ 2147483647 h 182"/>
                  <a:gd name="T8" fmla="*/ 0 60000 65536"/>
                  <a:gd name="T9" fmla="*/ 0 60000 65536"/>
                  <a:gd name="T10" fmla="*/ 0 60000 65536"/>
                  <a:gd name="T11" fmla="*/ 0 60000 65536"/>
                  <a:gd name="T12" fmla="*/ 0 w 291"/>
                  <a:gd name="T13" fmla="*/ 0 h 182"/>
                  <a:gd name="T14" fmla="*/ 291 w 291"/>
                  <a:gd name="T15" fmla="*/ 182 h 182"/>
                </a:gdLst>
                <a:ahLst/>
                <a:cxnLst>
                  <a:cxn ang="T8">
                    <a:pos x="T0" y="T1"/>
                  </a:cxn>
                  <a:cxn ang="T9">
                    <a:pos x="T2" y="T3"/>
                  </a:cxn>
                  <a:cxn ang="T10">
                    <a:pos x="T4" y="T5"/>
                  </a:cxn>
                  <a:cxn ang="T11">
                    <a:pos x="T6" y="T7"/>
                  </a:cxn>
                </a:cxnLst>
                <a:rect l="T12" t="T13" r="T14" b="T15"/>
                <a:pathLst>
                  <a:path w="291" h="182">
                    <a:moveTo>
                      <a:pt x="0" y="182"/>
                    </a:moveTo>
                    <a:cubicBezTo>
                      <a:pt x="15" y="101"/>
                      <a:pt x="107" y="28"/>
                      <a:pt x="187" y="9"/>
                    </a:cubicBezTo>
                    <a:cubicBezTo>
                      <a:pt x="220" y="5"/>
                      <a:pt x="262" y="0"/>
                      <a:pt x="291" y="14"/>
                    </a:cubicBezTo>
                    <a:lnTo>
                      <a:pt x="0" y="182"/>
                    </a:lnTo>
                    <a:close/>
                  </a:path>
                </a:pathLst>
              </a:custGeom>
              <a:solidFill>
                <a:srgbClr val="ED1B2D"/>
              </a:solidFill>
              <a:ln w="9525">
                <a:noFill/>
                <a:round/>
                <a:headEnd/>
                <a:tailEnd/>
              </a:ln>
            </p:spPr>
            <p:txBody>
              <a:bodyPr/>
              <a:lstStyle/>
              <a:p>
                <a:endParaRPr lang="en-US" u="sng"/>
              </a:p>
            </p:txBody>
          </p:sp>
          <p:sp>
            <p:nvSpPr>
              <p:cNvPr id="74849" name="Freeform 81"/>
              <p:cNvSpPr>
                <a:spLocks/>
              </p:cNvSpPr>
              <p:nvPr/>
            </p:nvSpPr>
            <p:spPr bwMode="gray">
              <a:xfrm>
                <a:off x="6546850" y="-2286000"/>
                <a:ext cx="1201738" cy="847725"/>
              </a:xfrm>
              <a:custGeom>
                <a:avLst/>
                <a:gdLst>
                  <a:gd name="T0" fmla="*/ 2147483647 w 381"/>
                  <a:gd name="T1" fmla="*/ 0 h 268"/>
                  <a:gd name="T2" fmla="*/ 2147483647 w 381"/>
                  <a:gd name="T3" fmla="*/ 2147483647 h 268"/>
                  <a:gd name="T4" fmla="*/ 2147483647 w 381"/>
                  <a:gd name="T5" fmla="*/ 2147483647 h 268"/>
                  <a:gd name="T6" fmla="*/ 2147483647 w 381"/>
                  <a:gd name="T7" fmla="*/ 2147483647 h 268"/>
                  <a:gd name="T8" fmla="*/ 2147483647 w 381"/>
                  <a:gd name="T9" fmla="*/ 2147483647 h 268"/>
                  <a:gd name="T10" fmla="*/ 2147483647 w 381"/>
                  <a:gd name="T11" fmla="*/ 2147483647 h 268"/>
                  <a:gd name="T12" fmla="*/ 2147483647 w 381"/>
                  <a:gd name="T13" fmla="*/ 2147483647 h 268"/>
                  <a:gd name="T14" fmla="*/ 2147483647 w 381"/>
                  <a:gd name="T15" fmla="*/ 2147483647 h 268"/>
                  <a:gd name="T16" fmla="*/ 2147483647 w 381"/>
                  <a:gd name="T17" fmla="*/ 2147483647 h 268"/>
                  <a:gd name="T18" fmla="*/ 2147483647 w 381"/>
                  <a:gd name="T19" fmla="*/ 0 h 268"/>
                  <a:gd name="T20" fmla="*/ 2147483647 w 381"/>
                  <a:gd name="T21" fmla="*/ 0 h 2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1"/>
                  <a:gd name="T34" fmla="*/ 0 h 268"/>
                  <a:gd name="T35" fmla="*/ 381 w 381"/>
                  <a:gd name="T36" fmla="*/ 268 h 2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1" h="268">
                    <a:moveTo>
                      <a:pt x="283" y="0"/>
                    </a:moveTo>
                    <a:cubicBezTo>
                      <a:pt x="381" y="125"/>
                      <a:pt x="381" y="125"/>
                      <a:pt x="381" y="125"/>
                    </a:cubicBezTo>
                    <a:cubicBezTo>
                      <a:pt x="183" y="125"/>
                      <a:pt x="183" y="125"/>
                      <a:pt x="183" y="125"/>
                    </a:cubicBezTo>
                    <a:cubicBezTo>
                      <a:pt x="167" y="126"/>
                      <a:pt x="162" y="134"/>
                      <a:pt x="157" y="150"/>
                    </a:cubicBezTo>
                    <a:cubicBezTo>
                      <a:pt x="153" y="162"/>
                      <a:pt x="159" y="179"/>
                      <a:pt x="178" y="187"/>
                    </a:cubicBezTo>
                    <a:cubicBezTo>
                      <a:pt x="344" y="268"/>
                      <a:pt x="344" y="268"/>
                      <a:pt x="344" y="268"/>
                    </a:cubicBezTo>
                    <a:cubicBezTo>
                      <a:pt x="54" y="268"/>
                      <a:pt x="54" y="268"/>
                      <a:pt x="54" y="268"/>
                    </a:cubicBezTo>
                    <a:cubicBezTo>
                      <a:pt x="10" y="234"/>
                      <a:pt x="0" y="180"/>
                      <a:pt x="10" y="123"/>
                    </a:cubicBezTo>
                    <a:cubicBezTo>
                      <a:pt x="20" y="74"/>
                      <a:pt x="68" y="20"/>
                      <a:pt x="117" y="7"/>
                    </a:cubicBezTo>
                    <a:cubicBezTo>
                      <a:pt x="134" y="2"/>
                      <a:pt x="151" y="1"/>
                      <a:pt x="169" y="0"/>
                    </a:cubicBezTo>
                    <a:lnTo>
                      <a:pt x="283" y="0"/>
                    </a:lnTo>
                    <a:close/>
                  </a:path>
                </a:pathLst>
              </a:custGeom>
              <a:solidFill>
                <a:srgbClr val="ED1B2D"/>
              </a:solidFill>
              <a:ln w="9525">
                <a:noFill/>
                <a:round/>
                <a:headEnd/>
                <a:tailEnd/>
              </a:ln>
            </p:spPr>
            <p:txBody>
              <a:bodyPr/>
              <a:lstStyle/>
              <a:p>
                <a:endParaRPr lang="en-US" u="sng"/>
              </a:p>
            </p:txBody>
          </p:sp>
          <p:sp>
            <p:nvSpPr>
              <p:cNvPr id="74850" name="Freeform 82"/>
              <p:cNvSpPr>
                <a:spLocks/>
              </p:cNvSpPr>
              <p:nvPr/>
            </p:nvSpPr>
            <p:spPr bwMode="gray">
              <a:xfrm>
                <a:off x="4527550" y="-2266950"/>
                <a:ext cx="431800" cy="774700"/>
              </a:xfrm>
              <a:custGeom>
                <a:avLst/>
                <a:gdLst>
                  <a:gd name="T0" fmla="*/ 2147483647 w 272"/>
                  <a:gd name="T1" fmla="*/ 0 h 488"/>
                  <a:gd name="T2" fmla="*/ 2147483647 w 272"/>
                  <a:gd name="T3" fmla="*/ 2147483647 h 488"/>
                  <a:gd name="T4" fmla="*/ 2147483647 w 272"/>
                  <a:gd name="T5" fmla="*/ 2147483647 h 488"/>
                  <a:gd name="T6" fmla="*/ 0 w 272"/>
                  <a:gd name="T7" fmla="*/ 2147483647 h 488"/>
                  <a:gd name="T8" fmla="*/ 0 w 272"/>
                  <a:gd name="T9" fmla="*/ 0 h 488"/>
                  <a:gd name="T10" fmla="*/ 2147483647 w 272"/>
                  <a:gd name="T11" fmla="*/ 0 h 488"/>
                  <a:gd name="T12" fmla="*/ 0 60000 65536"/>
                  <a:gd name="T13" fmla="*/ 0 60000 65536"/>
                  <a:gd name="T14" fmla="*/ 0 60000 65536"/>
                  <a:gd name="T15" fmla="*/ 0 60000 65536"/>
                  <a:gd name="T16" fmla="*/ 0 60000 65536"/>
                  <a:gd name="T17" fmla="*/ 0 60000 65536"/>
                  <a:gd name="T18" fmla="*/ 0 w 272"/>
                  <a:gd name="T19" fmla="*/ 0 h 488"/>
                  <a:gd name="T20" fmla="*/ 272 w 272"/>
                  <a:gd name="T21" fmla="*/ 488 h 488"/>
                </a:gdLst>
                <a:ahLst/>
                <a:cxnLst>
                  <a:cxn ang="T12">
                    <a:pos x="T0" y="T1"/>
                  </a:cxn>
                  <a:cxn ang="T13">
                    <a:pos x="T2" y="T3"/>
                  </a:cxn>
                  <a:cxn ang="T14">
                    <a:pos x="T4" y="T5"/>
                  </a:cxn>
                  <a:cxn ang="T15">
                    <a:pos x="T6" y="T7"/>
                  </a:cxn>
                  <a:cxn ang="T16">
                    <a:pos x="T8" y="T9"/>
                  </a:cxn>
                  <a:cxn ang="T17">
                    <a:pos x="T10" y="T11"/>
                  </a:cxn>
                </a:cxnLst>
                <a:rect l="T18" t="T19" r="T20" b="T21"/>
                <a:pathLst>
                  <a:path w="272" h="488">
                    <a:moveTo>
                      <a:pt x="272" y="0"/>
                    </a:moveTo>
                    <a:lnTo>
                      <a:pt x="272" y="361"/>
                    </a:lnTo>
                    <a:lnTo>
                      <a:pt x="54" y="488"/>
                    </a:lnTo>
                    <a:lnTo>
                      <a:pt x="0" y="470"/>
                    </a:lnTo>
                    <a:lnTo>
                      <a:pt x="0" y="0"/>
                    </a:lnTo>
                    <a:lnTo>
                      <a:pt x="272" y="0"/>
                    </a:lnTo>
                    <a:close/>
                  </a:path>
                </a:pathLst>
              </a:custGeom>
              <a:solidFill>
                <a:srgbClr val="ED1B2D"/>
              </a:solidFill>
              <a:ln w="9525">
                <a:noFill/>
                <a:round/>
                <a:headEnd/>
                <a:tailEnd/>
              </a:ln>
            </p:spPr>
            <p:txBody>
              <a:bodyPr/>
              <a:lstStyle/>
              <a:p>
                <a:endParaRPr lang="en-US" u="sng"/>
              </a:p>
            </p:txBody>
          </p:sp>
          <p:sp>
            <p:nvSpPr>
              <p:cNvPr id="74851" name="Freeform 83"/>
              <p:cNvSpPr>
                <a:spLocks/>
              </p:cNvSpPr>
              <p:nvPr/>
            </p:nvSpPr>
            <p:spPr bwMode="gray">
              <a:xfrm>
                <a:off x="3424238" y="-2266950"/>
                <a:ext cx="984250" cy="828675"/>
              </a:xfrm>
              <a:custGeom>
                <a:avLst/>
                <a:gdLst>
                  <a:gd name="T0" fmla="*/ 0 w 620"/>
                  <a:gd name="T1" fmla="*/ 0 h 522"/>
                  <a:gd name="T2" fmla="*/ 2147483647 w 620"/>
                  <a:gd name="T3" fmla="*/ 0 h 522"/>
                  <a:gd name="T4" fmla="*/ 2147483647 w 620"/>
                  <a:gd name="T5" fmla="*/ 2147483647 h 522"/>
                  <a:gd name="T6" fmla="*/ 2147483647 w 620"/>
                  <a:gd name="T7" fmla="*/ 2147483647 h 522"/>
                  <a:gd name="T8" fmla="*/ 2147483647 w 620"/>
                  <a:gd name="T9" fmla="*/ 2147483647 h 522"/>
                  <a:gd name="T10" fmla="*/ 2147483647 w 620"/>
                  <a:gd name="T11" fmla="*/ 2147483647 h 522"/>
                  <a:gd name="T12" fmla="*/ 2147483647 w 620"/>
                  <a:gd name="T13" fmla="*/ 2147483647 h 522"/>
                  <a:gd name="T14" fmla="*/ 2147483647 w 620"/>
                  <a:gd name="T15" fmla="*/ 2147483647 h 522"/>
                  <a:gd name="T16" fmla="*/ 0 w 620"/>
                  <a:gd name="T17" fmla="*/ 0 h 5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0"/>
                  <a:gd name="T28" fmla="*/ 0 h 522"/>
                  <a:gd name="T29" fmla="*/ 620 w 620"/>
                  <a:gd name="T30" fmla="*/ 522 h 5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0" h="522">
                    <a:moveTo>
                      <a:pt x="0" y="0"/>
                    </a:moveTo>
                    <a:lnTo>
                      <a:pt x="252" y="0"/>
                    </a:lnTo>
                    <a:lnTo>
                      <a:pt x="620" y="494"/>
                    </a:lnTo>
                    <a:lnTo>
                      <a:pt x="606" y="520"/>
                    </a:lnTo>
                    <a:lnTo>
                      <a:pt x="298" y="520"/>
                    </a:lnTo>
                    <a:lnTo>
                      <a:pt x="248" y="452"/>
                    </a:lnTo>
                    <a:lnTo>
                      <a:pt x="248" y="522"/>
                    </a:lnTo>
                    <a:lnTo>
                      <a:pt x="2" y="522"/>
                    </a:lnTo>
                    <a:lnTo>
                      <a:pt x="0" y="0"/>
                    </a:lnTo>
                    <a:close/>
                  </a:path>
                </a:pathLst>
              </a:custGeom>
              <a:solidFill>
                <a:srgbClr val="ED1B2D"/>
              </a:solidFill>
              <a:ln w="9525">
                <a:noFill/>
                <a:round/>
                <a:headEnd/>
                <a:tailEnd/>
              </a:ln>
            </p:spPr>
            <p:txBody>
              <a:bodyPr/>
              <a:lstStyle/>
              <a:p>
                <a:endParaRPr lang="en-US" u="sng"/>
              </a:p>
            </p:txBody>
          </p:sp>
          <p:sp>
            <p:nvSpPr>
              <p:cNvPr id="74852" name="Freeform 84"/>
              <p:cNvSpPr>
                <a:spLocks/>
              </p:cNvSpPr>
              <p:nvPr/>
            </p:nvSpPr>
            <p:spPr bwMode="gray">
              <a:xfrm>
                <a:off x="4660900" y="-1616075"/>
                <a:ext cx="298450" cy="177800"/>
              </a:xfrm>
              <a:custGeom>
                <a:avLst/>
                <a:gdLst>
                  <a:gd name="T0" fmla="*/ 2147483647 w 188"/>
                  <a:gd name="T1" fmla="*/ 2147483647 h 112"/>
                  <a:gd name="T2" fmla="*/ 0 w 188"/>
                  <a:gd name="T3" fmla="*/ 2147483647 h 112"/>
                  <a:gd name="T4" fmla="*/ 2147483647 w 188"/>
                  <a:gd name="T5" fmla="*/ 0 h 112"/>
                  <a:gd name="T6" fmla="*/ 2147483647 w 188"/>
                  <a:gd name="T7" fmla="*/ 2147483647 h 112"/>
                  <a:gd name="T8" fmla="*/ 0 60000 65536"/>
                  <a:gd name="T9" fmla="*/ 0 60000 65536"/>
                  <a:gd name="T10" fmla="*/ 0 60000 65536"/>
                  <a:gd name="T11" fmla="*/ 0 60000 65536"/>
                  <a:gd name="T12" fmla="*/ 0 w 188"/>
                  <a:gd name="T13" fmla="*/ 0 h 112"/>
                  <a:gd name="T14" fmla="*/ 188 w 188"/>
                  <a:gd name="T15" fmla="*/ 112 h 112"/>
                </a:gdLst>
                <a:ahLst/>
                <a:cxnLst>
                  <a:cxn ang="T8">
                    <a:pos x="T0" y="T1"/>
                  </a:cxn>
                  <a:cxn ang="T9">
                    <a:pos x="T2" y="T3"/>
                  </a:cxn>
                  <a:cxn ang="T10">
                    <a:pos x="T4" y="T5"/>
                  </a:cxn>
                  <a:cxn ang="T11">
                    <a:pos x="T6" y="T7"/>
                  </a:cxn>
                </a:cxnLst>
                <a:rect l="T12" t="T13" r="T14" b="T15"/>
                <a:pathLst>
                  <a:path w="188" h="112">
                    <a:moveTo>
                      <a:pt x="188" y="112"/>
                    </a:moveTo>
                    <a:lnTo>
                      <a:pt x="0" y="112"/>
                    </a:lnTo>
                    <a:lnTo>
                      <a:pt x="188" y="0"/>
                    </a:lnTo>
                    <a:lnTo>
                      <a:pt x="188" y="112"/>
                    </a:lnTo>
                    <a:close/>
                  </a:path>
                </a:pathLst>
              </a:custGeom>
              <a:solidFill>
                <a:srgbClr val="ED1B2D"/>
              </a:solidFill>
              <a:ln w="9525">
                <a:noFill/>
                <a:round/>
                <a:headEnd/>
                <a:tailEnd/>
              </a:ln>
            </p:spPr>
            <p:txBody>
              <a:bodyPr/>
              <a:lstStyle/>
              <a:p>
                <a:endParaRPr lang="en-US" u="sng"/>
              </a:p>
            </p:txBody>
          </p:sp>
          <p:sp>
            <p:nvSpPr>
              <p:cNvPr id="74853" name="Freeform 85"/>
              <p:cNvSpPr>
                <a:spLocks/>
              </p:cNvSpPr>
              <p:nvPr/>
            </p:nvSpPr>
            <p:spPr bwMode="gray">
              <a:xfrm>
                <a:off x="-1003300" y="-1368425"/>
                <a:ext cx="4370388" cy="1016000"/>
              </a:xfrm>
              <a:custGeom>
                <a:avLst/>
                <a:gdLst>
                  <a:gd name="T0" fmla="*/ 2147483647 w 1385"/>
                  <a:gd name="T1" fmla="*/ 0 h 321"/>
                  <a:gd name="T2" fmla="*/ 2147483647 w 1385"/>
                  <a:gd name="T3" fmla="*/ 2147483647 h 321"/>
                  <a:gd name="T4" fmla="*/ 2147483647 w 1385"/>
                  <a:gd name="T5" fmla="*/ 2147483647 h 321"/>
                  <a:gd name="T6" fmla="*/ 2147483647 w 1385"/>
                  <a:gd name="T7" fmla="*/ 0 h 321"/>
                  <a:gd name="T8" fmla="*/ 2147483647 w 1385"/>
                  <a:gd name="T9" fmla="*/ 0 h 321"/>
                  <a:gd name="T10" fmla="*/ 2147483647 w 1385"/>
                  <a:gd name="T11" fmla="*/ 2147483647 h 321"/>
                  <a:gd name="T12" fmla="*/ 2147483647 w 1385"/>
                  <a:gd name="T13" fmla="*/ 2147483647 h 321"/>
                  <a:gd name="T14" fmla="*/ 2147483647 w 1385"/>
                  <a:gd name="T15" fmla="*/ 2147483647 h 321"/>
                  <a:gd name="T16" fmla="*/ 2147483647 w 1385"/>
                  <a:gd name="T17" fmla="*/ 0 h 321"/>
                  <a:gd name="T18" fmla="*/ 2147483647 w 1385"/>
                  <a:gd name="T19" fmla="*/ 2147483647 h 321"/>
                  <a:gd name="T20" fmla="*/ 2147483647 w 1385"/>
                  <a:gd name="T21" fmla="*/ 2147483647 h 321"/>
                  <a:gd name="T22" fmla="*/ 2147483647 w 1385"/>
                  <a:gd name="T23" fmla="*/ 2147483647 h 321"/>
                  <a:gd name="T24" fmla="*/ 2147483647 w 1385"/>
                  <a:gd name="T25" fmla="*/ 2147483647 h 321"/>
                  <a:gd name="T26" fmla="*/ 2147483647 w 1385"/>
                  <a:gd name="T27" fmla="*/ 2147483647 h 321"/>
                  <a:gd name="T28" fmla="*/ 2147483647 w 1385"/>
                  <a:gd name="T29" fmla="*/ 2147483647 h 321"/>
                  <a:gd name="T30" fmla="*/ 2147483647 w 1385"/>
                  <a:gd name="T31" fmla="*/ 2147483647 h 321"/>
                  <a:gd name="T32" fmla="*/ 2147483647 w 1385"/>
                  <a:gd name="T33" fmla="*/ 2147483647 h 321"/>
                  <a:gd name="T34" fmla="*/ 2147483647 w 1385"/>
                  <a:gd name="T35" fmla="*/ 2147483647 h 321"/>
                  <a:gd name="T36" fmla="*/ 2147483647 w 1385"/>
                  <a:gd name="T37" fmla="*/ 2147483647 h 321"/>
                  <a:gd name="T38" fmla="*/ 2147483647 w 1385"/>
                  <a:gd name="T39" fmla="*/ 2147483647 h 321"/>
                  <a:gd name="T40" fmla="*/ 2147483647 w 1385"/>
                  <a:gd name="T41" fmla="*/ 0 h 321"/>
                  <a:gd name="T42" fmla="*/ 2147483647 w 1385"/>
                  <a:gd name="T43" fmla="*/ 2147483647 h 321"/>
                  <a:gd name="T44" fmla="*/ 2147483647 w 1385"/>
                  <a:gd name="T45" fmla="*/ 2147483647 h 321"/>
                  <a:gd name="T46" fmla="*/ 2147483647 w 1385"/>
                  <a:gd name="T47" fmla="*/ 2147483647 h 321"/>
                  <a:gd name="T48" fmla="*/ 2147483647 w 1385"/>
                  <a:gd name="T49" fmla="*/ 2147483647 h 321"/>
                  <a:gd name="T50" fmla="*/ 2147483647 w 1385"/>
                  <a:gd name="T51" fmla="*/ 0 h 32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85"/>
                  <a:gd name="T79" fmla="*/ 0 h 321"/>
                  <a:gd name="T80" fmla="*/ 1385 w 1385"/>
                  <a:gd name="T81" fmla="*/ 321 h 32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85" h="321">
                    <a:moveTo>
                      <a:pt x="786" y="0"/>
                    </a:moveTo>
                    <a:cubicBezTo>
                      <a:pt x="786" y="59"/>
                      <a:pt x="773" y="161"/>
                      <a:pt x="676" y="160"/>
                    </a:cubicBezTo>
                    <a:cubicBezTo>
                      <a:pt x="677" y="160"/>
                      <a:pt x="677" y="160"/>
                      <a:pt x="677" y="160"/>
                    </a:cubicBezTo>
                    <a:cubicBezTo>
                      <a:pt x="581" y="161"/>
                      <a:pt x="567" y="59"/>
                      <a:pt x="567" y="0"/>
                    </a:cubicBezTo>
                    <a:cubicBezTo>
                      <a:pt x="430" y="0"/>
                      <a:pt x="430" y="0"/>
                      <a:pt x="430" y="0"/>
                    </a:cubicBezTo>
                    <a:cubicBezTo>
                      <a:pt x="431" y="67"/>
                      <a:pt x="443" y="130"/>
                      <a:pt x="476" y="182"/>
                    </a:cubicBezTo>
                    <a:cubicBezTo>
                      <a:pt x="317" y="182"/>
                      <a:pt x="317" y="182"/>
                      <a:pt x="317" y="182"/>
                    </a:cubicBezTo>
                    <a:cubicBezTo>
                      <a:pt x="295" y="181"/>
                      <a:pt x="271" y="181"/>
                      <a:pt x="245" y="179"/>
                    </a:cubicBezTo>
                    <a:cubicBezTo>
                      <a:pt x="153" y="169"/>
                      <a:pt x="151" y="1"/>
                      <a:pt x="150" y="0"/>
                    </a:cubicBezTo>
                    <a:cubicBezTo>
                      <a:pt x="1" y="1"/>
                      <a:pt x="1" y="1"/>
                      <a:pt x="1" y="1"/>
                    </a:cubicBezTo>
                    <a:cubicBezTo>
                      <a:pt x="0" y="90"/>
                      <a:pt x="24" y="170"/>
                      <a:pt x="81" y="235"/>
                    </a:cubicBezTo>
                    <a:cubicBezTo>
                      <a:pt x="136" y="302"/>
                      <a:pt x="215" y="317"/>
                      <a:pt x="300" y="320"/>
                    </a:cubicBezTo>
                    <a:cubicBezTo>
                      <a:pt x="484" y="321"/>
                      <a:pt x="484" y="321"/>
                      <a:pt x="484" y="321"/>
                    </a:cubicBezTo>
                    <a:cubicBezTo>
                      <a:pt x="484" y="192"/>
                      <a:pt x="484" y="192"/>
                      <a:pt x="484" y="192"/>
                    </a:cubicBezTo>
                    <a:cubicBezTo>
                      <a:pt x="499" y="207"/>
                      <a:pt x="516" y="227"/>
                      <a:pt x="535" y="239"/>
                    </a:cubicBezTo>
                    <a:cubicBezTo>
                      <a:pt x="598" y="291"/>
                      <a:pt x="710" y="293"/>
                      <a:pt x="782" y="257"/>
                    </a:cubicBezTo>
                    <a:cubicBezTo>
                      <a:pt x="876" y="211"/>
                      <a:pt x="916" y="113"/>
                      <a:pt x="922" y="15"/>
                    </a:cubicBezTo>
                    <a:cubicBezTo>
                      <a:pt x="937" y="179"/>
                      <a:pt x="1006" y="283"/>
                      <a:pt x="1239" y="272"/>
                    </a:cubicBezTo>
                    <a:cubicBezTo>
                      <a:pt x="1289" y="246"/>
                      <a:pt x="1339" y="218"/>
                      <a:pt x="1385" y="187"/>
                    </a:cubicBezTo>
                    <a:cubicBezTo>
                      <a:pt x="1385" y="1"/>
                      <a:pt x="1385" y="1"/>
                      <a:pt x="1385" y="1"/>
                    </a:cubicBezTo>
                    <a:cubicBezTo>
                      <a:pt x="1256" y="0"/>
                      <a:pt x="1256" y="0"/>
                      <a:pt x="1256" y="0"/>
                    </a:cubicBezTo>
                    <a:cubicBezTo>
                      <a:pt x="1256" y="156"/>
                      <a:pt x="1256" y="156"/>
                      <a:pt x="1256" y="156"/>
                    </a:cubicBezTo>
                    <a:cubicBezTo>
                      <a:pt x="1223" y="156"/>
                      <a:pt x="1223" y="156"/>
                      <a:pt x="1223" y="156"/>
                    </a:cubicBezTo>
                    <a:cubicBezTo>
                      <a:pt x="1181" y="155"/>
                      <a:pt x="1157" y="158"/>
                      <a:pt x="1125" y="145"/>
                    </a:cubicBezTo>
                    <a:cubicBezTo>
                      <a:pt x="1064" y="118"/>
                      <a:pt x="1063" y="54"/>
                      <a:pt x="1057" y="1"/>
                    </a:cubicBezTo>
                    <a:lnTo>
                      <a:pt x="786" y="0"/>
                    </a:lnTo>
                    <a:close/>
                  </a:path>
                </a:pathLst>
              </a:custGeom>
              <a:solidFill>
                <a:srgbClr val="ED1B2D"/>
              </a:solidFill>
              <a:ln w="9525">
                <a:noFill/>
                <a:round/>
                <a:headEnd/>
                <a:tailEnd/>
              </a:ln>
            </p:spPr>
            <p:txBody>
              <a:bodyPr/>
              <a:lstStyle/>
              <a:p>
                <a:endParaRPr lang="en-US" u="sng"/>
              </a:p>
            </p:txBody>
          </p:sp>
          <p:sp>
            <p:nvSpPr>
              <p:cNvPr id="74854" name="Freeform 86"/>
              <p:cNvSpPr>
                <a:spLocks/>
              </p:cNvSpPr>
              <p:nvPr/>
            </p:nvSpPr>
            <p:spPr bwMode="gray">
              <a:xfrm>
                <a:off x="3427413" y="-1368425"/>
                <a:ext cx="390525" cy="566738"/>
              </a:xfrm>
              <a:custGeom>
                <a:avLst/>
                <a:gdLst>
                  <a:gd name="T0" fmla="*/ 2147483647 w 124"/>
                  <a:gd name="T1" fmla="*/ 2147483647 h 179"/>
                  <a:gd name="T2" fmla="*/ 0 w 124"/>
                  <a:gd name="T3" fmla="*/ 2147483647 h 179"/>
                  <a:gd name="T4" fmla="*/ 0 w 124"/>
                  <a:gd name="T5" fmla="*/ 0 h 179"/>
                  <a:gd name="T6" fmla="*/ 2147483647 w 124"/>
                  <a:gd name="T7" fmla="*/ 2147483647 h 179"/>
                  <a:gd name="T8" fmla="*/ 2147483647 w 124"/>
                  <a:gd name="T9" fmla="*/ 2147483647 h 179"/>
                  <a:gd name="T10" fmla="*/ 0 60000 65536"/>
                  <a:gd name="T11" fmla="*/ 0 60000 65536"/>
                  <a:gd name="T12" fmla="*/ 0 60000 65536"/>
                  <a:gd name="T13" fmla="*/ 0 60000 65536"/>
                  <a:gd name="T14" fmla="*/ 0 60000 65536"/>
                  <a:gd name="T15" fmla="*/ 0 w 124"/>
                  <a:gd name="T16" fmla="*/ 0 h 179"/>
                  <a:gd name="T17" fmla="*/ 124 w 124"/>
                  <a:gd name="T18" fmla="*/ 179 h 179"/>
                </a:gdLst>
                <a:ahLst/>
                <a:cxnLst>
                  <a:cxn ang="T10">
                    <a:pos x="T0" y="T1"/>
                  </a:cxn>
                  <a:cxn ang="T11">
                    <a:pos x="T2" y="T3"/>
                  </a:cxn>
                  <a:cxn ang="T12">
                    <a:pos x="T4" y="T5"/>
                  </a:cxn>
                  <a:cxn ang="T13">
                    <a:pos x="T6" y="T7"/>
                  </a:cxn>
                  <a:cxn ang="T14">
                    <a:pos x="T8" y="T9"/>
                  </a:cxn>
                </a:cxnLst>
                <a:rect l="T15" t="T16" r="T17" b="T18"/>
                <a:pathLst>
                  <a:path w="124" h="179">
                    <a:moveTo>
                      <a:pt x="124" y="107"/>
                    </a:moveTo>
                    <a:cubicBezTo>
                      <a:pt x="0" y="179"/>
                      <a:pt x="0" y="179"/>
                      <a:pt x="0" y="179"/>
                    </a:cubicBezTo>
                    <a:cubicBezTo>
                      <a:pt x="0" y="179"/>
                      <a:pt x="0" y="1"/>
                      <a:pt x="0" y="0"/>
                    </a:cubicBezTo>
                    <a:cubicBezTo>
                      <a:pt x="124" y="1"/>
                      <a:pt x="124" y="1"/>
                      <a:pt x="124" y="1"/>
                    </a:cubicBezTo>
                    <a:lnTo>
                      <a:pt x="124" y="107"/>
                    </a:lnTo>
                    <a:close/>
                  </a:path>
                </a:pathLst>
              </a:custGeom>
              <a:solidFill>
                <a:srgbClr val="ED1B2D"/>
              </a:solidFill>
              <a:ln w="9525">
                <a:noFill/>
                <a:round/>
                <a:headEnd/>
                <a:tailEnd/>
              </a:ln>
            </p:spPr>
            <p:txBody>
              <a:bodyPr/>
              <a:lstStyle/>
              <a:p>
                <a:endParaRPr lang="en-US" u="sng"/>
              </a:p>
            </p:txBody>
          </p:sp>
          <p:sp>
            <p:nvSpPr>
              <p:cNvPr id="74855" name="Freeform 87"/>
              <p:cNvSpPr>
                <a:spLocks/>
              </p:cNvSpPr>
              <p:nvPr/>
            </p:nvSpPr>
            <p:spPr bwMode="gray">
              <a:xfrm>
                <a:off x="4098925" y="-1298575"/>
                <a:ext cx="374650" cy="784225"/>
              </a:xfrm>
              <a:custGeom>
                <a:avLst/>
                <a:gdLst>
                  <a:gd name="T0" fmla="*/ 0 w 236"/>
                  <a:gd name="T1" fmla="*/ 2147483647 h 494"/>
                  <a:gd name="T2" fmla="*/ 2147483647 w 236"/>
                  <a:gd name="T3" fmla="*/ 0 h 494"/>
                  <a:gd name="T4" fmla="*/ 2147483647 w 236"/>
                  <a:gd name="T5" fmla="*/ 2147483647 h 494"/>
                  <a:gd name="T6" fmla="*/ 2147483647 w 236"/>
                  <a:gd name="T7" fmla="*/ 2147483647 h 494"/>
                  <a:gd name="T8" fmla="*/ 0 w 236"/>
                  <a:gd name="T9" fmla="*/ 2147483647 h 494"/>
                  <a:gd name="T10" fmla="*/ 0 60000 65536"/>
                  <a:gd name="T11" fmla="*/ 0 60000 65536"/>
                  <a:gd name="T12" fmla="*/ 0 60000 65536"/>
                  <a:gd name="T13" fmla="*/ 0 60000 65536"/>
                  <a:gd name="T14" fmla="*/ 0 60000 65536"/>
                  <a:gd name="T15" fmla="*/ 0 w 236"/>
                  <a:gd name="T16" fmla="*/ 0 h 494"/>
                  <a:gd name="T17" fmla="*/ 236 w 236"/>
                  <a:gd name="T18" fmla="*/ 494 h 494"/>
                </a:gdLst>
                <a:ahLst/>
                <a:cxnLst>
                  <a:cxn ang="T10">
                    <a:pos x="T0" y="T1"/>
                  </a:cxn>
                  <a:cxn ang="T11">
                    <a:pos x="T2" y="T3"/>
                  </a:cxn>
                  <a:cxn ang="T12">
                    <a:pos x="T4" y="T5"/>
                  </a:cxn>
                  <a:cxn ang="T13">
                    <a:pos x="T6" y="T7"/>
                  </a:cxn>
                  <a:cxn ang="T14">
                    <a:pos x="T8" y="T9"/>
                  </a:cxn>
                </a:cxnLst>
                <a:rect l="T15" t="T16" r="T17" b="T18"/>
                <a:pathLst>
                  <a:path w="236" h="494">
                    <a:moveTo>
                      <a:pt x="0" y="117"/>
                    </a:moveTo>
                    <a:lnTo>
                      <a:pt x="203" y="0"/>
                    </a:lnTo>
                    <a:lnTo>
                      <a:pt x="236" y="14"/>
                    </a:lnTo>
                    <a:lnTo>
                      <a:pt x="236" y="494"/>
                    </a:lnTo>
                    <a:lnTo>
                      <a:pt x="0" y="117"/>
                    </a:lnTo>
                    <a:close/>
                  </a:path>
                </a:pathLst>
              </a:custGeom>
              <a:solidFill>
                <a:srgbClr val="ED1B2D"/>
              </a:solidFill>
              <a:ln w="9525">
                <a:noFill/>
                <a:round/>
                <a:headEnd/>
                <a:tailEnd/>
              </a:ln>
            </p:spPr>
            <p:txBody>
              <a:bodyPr/>
              <a:lstStyle/>
              <a:p>
                <a:endParaRPr lang="en-US" u="sng"/>
              </a:p>
            </p:txBody>
          </p:sp>
          <p:sp>
            <p:nvSpPr>
              <p:cNvPr id="74856" name="Freeform 88"/>
              <p:cNvSpPr>
                <a:spLocks/>
              </p:cNvSpPr>
              <p:nvPr/>
            </p:nvSpPr>
            <p:spPr bwMode="gray">
              <a:xfrm>
                <a:off x="4559300" y="-1279525"/>
                <a:ext cx="400050" cy="765175"/>
              </a:xfrm>
              <a:custGeom>
                <a:avLst/>
                <a:gdLst>
                  <a:gd name="T0" fmla="*/ 0 w 252"/>
                  <a:gd name="T1" fmla="*/ 0 h 482"/>
                  <a:gd name="T2" fmla="*/ 2147483647 w 252"/>
                  <a:gd name="T3" fmla="*/ 2147483647 h 482"/>
                  <a:gd name="T4" fmla="*/ 2147483647 w 252"/>
                  <a:gd name="T5" fmla="*/ 2147483647 h 482"/>
                  <a:gd name="T6" fmla="*/ 0 w 252"/>
                  <a:gd name="T7" fmla="*/ 2147483647 h 482"/>
                  <a:gd name="T8" fmla="*/ 0 w 252"/>
                  <a:gd name="T9" fmla="*/ 0 h 482"/>
                  <a:gd name="T10" fmla="*/ 0 60000 65536"/>
                  <a:gd name="T11" fmla="*/ 0 60000 65536"/>
                  <a:gd name="T12" fmla="*/ 0 60000 65536"/>
                  <a:gd name="T13" fmla="*/ 0 60000 65536"/>
                  <a:gd name="T14" fmla="*/ 0 60000 65536"/>
                  <a:gd name="T15" fmla="*/ 0 w 252"/>
                  <a:gd name="T16" fmla="*/ 0 h 482"/>
                  <a:gd name="T17" fmla="*/ 252 w 252"/>
                  <a:gd name="T18" fmla="*/ 482 h 482"/>
                </a:gdLst>
                <a:ahLst/>
                <a:cxnLst>
                  <a:cxn ang="T10">
                    <a:pos x="T0" y="T1"/>
                  </a:cxn>
                  <a:cxn ang="T11">
                    <a:pos x="T2" y="T3"/>
                  </a:cxn>
                  <a:cxn ang="T12">
                    <a:pos x="T4" y="T5"/>
                  </a:cxn>
                  <a:cxn ang="T13">
                    <a:pos x="T6" y="T7"/>
                  </a:cxn>
                  <a:cxn ang="T14">
                    <a:pos x="T8" y="T9"/>
                  </a:cxn>
                </a:cxnLst>
                <a:rect l="T15" t="T16" r="T17" b="T18"/>
                <a:pathLst>
                  <a:path w="252" h="482">
                    <a:moveTo>
                      <a:pt x="0" y="0"/>
                    </a:moveTo>
                    <a:lnTo>
                      <a:pt x="252" y="153"/>
                    </a:lnTo>
                    <a:lnTo>
                      <a:pt x="252" y="482"/>
                    </a:lnTo>
                    <a:lnTo>
                      <a:pt x="0" y="482"/>
                    </a:lnTo>
                    <a:lnTo>
                      <a:pt x="0" y="0"/>
                    </a:lnTo>
                    <a:close/>
                  </a:path>
                </a:pathLst>
              </a:custGeom>
              <a:solidFill>
                <a:srgbClr val="ED1B2D"/>
              </a:solidFill>
              <a:ln w="9525">
                <a:noFill/>
                <a:round/>
                <a:headEnd/>
                <a:tailEnd/>
              </a:ln>
            </p:spPr>
            <p:txBody>
              <a:bodyPr/>
              <a:lstStyle/>
              <a:p>
                <a:endParaRPr lang="en-US" u="sng"/>
              </a:p>
            </p:txBody>
          </p:sp>
          <p:sp>
            <p:nvSpPr>
              <p:cNvPr id="74857" name="Freeform 89"/>
              <p:cNvSpPr>
                <a:spLocks/>
              </p:cNvSpPr>
              <p:nvPr/>
            </p:nvSpPr>
            <p:spPr bwMode="gray">
              <a:xfrm>
                <a:off x="5029200" y="-985838"/>
                <a:ext cx="830263" cy="547688"/>
              </a:xfrm>
              <a:custGeom>
                <a:avLst/>
                <a:gdLst>
                  <a:gd name="T0" fmla="*/ 2147483647 w 263"/>
                  <a:gd name="T1" fmla="*/ 2147483647 h 173"/>
                  <a:gd name="T2" fmla="*/ 0 w 263"/>
                  <a:gd name="T3" fmla="*/ 0 h 173"/>
                  <a:gd name="T4" fmla="*/ 2147483647 w 263"/>
                  <a:gd name="T5" fmla="*/ 2147483647 h 173"/>
                  <a:gd name="T6" fmla="*/ 0 60000 65536"/>
                  <a:gd name="T7" fmla="*/ 0 60000 65536"/>
                  <a:gd name="T8" fmla="*/ 0 60000 65536"/>
                  <a:gd name="T9" fmla="*/ 0 w 263"/>
                  <a:gd name="T10" fmla="*/ 0 h 173"/>
                  <a:gd name="T11" fmla="*/ 263 w 263"/>
                  <a:gd name="T12" fmla="*/ 173 h 173"/>
                </a:gdLst>
                <a:ahLst/>
                <a:cxnLst>
                  <a:cxn ang="T6">
                    <a:pos x="T0" y="T1"/>
                  </a:cxn>
                  <a:cxn ang="T7">
                    <a:pos x="T2" y="T3"/>
                  </a:cxn>
                  <a:cxn ang="T8">
                    <a:pos x="T4" y="T5"/>
                  </a:cxn>
                </a:cxnLst>
                <a:rect l="T9" t="T10" r="T11" b="T12"/>
                <a:pathLst>
                  <a:path w="263" h="173">
                    <a:moveTo>
                      <a:pt x="263" y="158"/>
                    </a:moveTo>
                    <a:cubicBezTo>
                      <a:pt x="179" y="173"/>
                      <a:pt x="49" y="138"/>
                      <a:pt x="0" y="0"/>
                    </a:cubicBezTo>
                    <a:lnTo>
                      <a:pt x="263" y="158"/>
                    </a:lnTo>
                    <a:close/>
                  </a:path>
                </a:pathLst>
              </a:custGeom>
              <a:solidFill>
                <a:srgbClr val="ED1B2D"/>
              </a:solidFill>
              <a:ln w="9525">
                <a:noFill/>
                <a:round/>
                <a:headEnd/>
                <a:tailEnd/>
              </a:ln>
            </p:spPr>
            <p:txBody>
              <a:bodyPr/>
              <a:lstStyle/>
              <a:p>
                <a:endParaRPr lang="en-US" u="sng"/>
              </a:p>
            </p:txBody>
          </p:sp>
          <p:sp>
            <p:nvSpPr>
              <p:cNvPr id="74858" name="Freeform 90"/>
              <p:cNvSpPr>
                <a:spLocks/>
              </p:cNvSpPr>
              <p:nvPr/>
            </p:nvSpPr>
            <p:spPr bwMode="gray">
              <a:xfrm>
                <a:off x="3427413" y="-947738"/>
                <a:ext cx="390525" cy="433388"/>
              </a:xfrm>
              <a:custGeom>
                <a:avLst/>
                <a:gdLst>
                  <a:gd name="T0" fmla="*/ 2147483647 w 246"/>
                  <a:gd name="T1" fmla="*/ 2147483647 h 273"/>
                  <a:gd name="T2" fmla="*/ 0 w 246"/>
                  <a:gd name="T3" fmla="*/ 2147483647 h 273"/>
                  <a:gd name="T4" fmla="*/ 0 w 246"/>
                  <a:gd name="T5" fmla="*/ 2147483647 h 273"/>
                  <a:gd name="T6" fmla="*/ 2147483647 w 246"/>
                  <a:gd name="T7" fmla="*/ 0 h 273"/>
                  <a:gd name="T8" fmla="*/ 2147483647 w 246"/>
                  <a:gd name="T9" fmla="*/ 2147483647 h 273"/>
                  <a:gd name="T10" fmla="*/ 0 60000 65536"/>
                  <a:gd name="T11" fmla="*/ 0 60000 65536"/>
                  <a:gd name="T12" fmla="*/ 0 60000 65536"/>
                  <a:gd name="T13" fmla="*/ 0 60000 65536"/>
                  <a:gd name="T14" fmla="*/ 0 60000 65536"/>
                  <a:gd name="T15" fmla="*/ 0 w 246"/>
                  <a:gd name="T16" fmla="*/ 0 h 273"/>
                  <a:gd name="T17" fmla="*/ 246 w 246"/>
                  <a:gd name="T18" fmla="*/ 273 h 273"/>
                </a:gdLst>
                <a:ahLst/>
                <a:cxnLst>
                  <a:cxn ang="T10">
                    <a:pos x="T0" y="T1"/>
                  </a:cxn>
                  <a:cxn ang="T11">
                    <a:pos x="T2" y="T3"/>
                  </a:cxn>
                  <a:cxn ang="T12">
                    <a:pos x="T4" y="T5"/>
                  </a:cxn>
                  <a:cxn ang="T13">
                    <a:pos x="T6" y="T7"/>
                  </a:cxn>
                  <a:cxn ang="T14">
                    <a:pos x="T8" y="T9"/>
                  </a:cxn>
                </a:cxnLst>
                <a:rect l="T15" t="T16" r="T17" b="T18"/>
                <a:pathLst>
                  <a:path w="246" h="273">
                    <a:moveTo>
                      <a:pt x="246" y="273"/>
                    </a:moveTo>
                    <a:lnTo>
                      <a:pt x="0" y="273"/>
                    </a:lnTo>
                    <a:lnTo>
                      <a:pt x="0" y="144"/>
                    </a:lnTo>
                    <a:lnTo>
                      <a:pt x="246" y="0"/>
                    </a:lnTo>
                    <a:lnTo>
                      <a:pt x="246" y="273"/>
                    </a:lnTo>
                    <a:close/>
                  </a:path>
                </a:pathLst>
              </a:custGeom>
              <a:solidFill>
                <a:srgbClr val="ED1B2D"/>
              </a:solidFill>
              <a:ln w="9525">
                <a:noFill/>
                <a:round/>
                <a:headEnd/>
                <a:tailEnd/>
              </a:ln>
            </p:spPr>
            <p:txBody>
              <a:bodyPr/>
              <a:lstStyle/>
              <a:p>
                <a:endParaRPr lang="en-US" u="sng"/>
              </a:p>
            </p:txBody>
          </p:sp>
          <p:sp>
            <p:nvSpPr>
              <p:cNvPr id="74859" name="Freeform 91"/>
              <p:cNvSpPr>
                <a:spLocks/>
              </p:cNvSpPr>
              <p:nvPr/>
            </p:nvSpPr>
            <p:spPr bwMode="gray">
              <a:xfrm>
                <a:off x="3073400" y="-684213"/>
                <a:ext cx="290513" cy="169863"/>
              </a:xfrm>
              <a:custGeom>
                <a:avLst/>
                <a:gdLst>
                  <a:gd name="T0" fmla="*/ 2147483647 w 183"/>
                  <a:gd name="T1" fmla="*/ 0 h 107"/>
                  <a:gd name="T2" fmla="*/ 2147483647 w 183"/>
                  <a:gd name="T3" fmla="*/ 2147483647 h 107"/>
                  <a:gd name="T4" fmla="*/ 0 w 183"/>
                  <a:gd name="T5" fmla="*/ 2147483647 h 107"/>
                  <a:gd name="T6" fmla="*/ 2147483647 w 183"/>
                  <a:gd name="T7" fmla="*/ 0 h 107"/>
                  <a:gd name="T8" fmla="*/ 0 60000 65536"/>
                  <a:gd name="T9" fmla="*/ 0 60000 65536"/>
                  <a:gd name="T10" fmla="*/ 0 60000 65536"/>
                  <a:gd name="T11" fmla="*/ 0 60000 65536"/>
                  <a:gd name="T12" fmla="*/ 0 w 183"/>
                  <a:gd name="T13" fmla="*/ 0 h 107"/>
                  <a:gd name="T14" fmla="*/ 183 w 183"/>
                  <a:gd name="T15" fmla="*/ 107 h 107"/>
                </a:gdLst>
                <a:ahLst/>
                <a:cxnLst>
                  <a:cxn ang="T8">
                    <a:pos x="T0" y="T1"/>
                  </a:cxn>
                  <a:cxn ang="T9">
                    <a:pos x="T2" y="T3"/>
                  </a:cxn>
                  <a:cxn ang="T10">
                    <a:pos x="T4" y="T5"/>
                  </a:cxn>
                  <a:cxn ang="T11">
                    <a:pos x="T6" y="T7"/>
                  </a:cxn>
                </a:cxnLst>
                <a:rect l="T12" t="T13" r="T14" b="T15"/>
                <a:pathLst>
                  <a:path w="183" h="107">
                    <a:moveTo>
                      <a:pt x="183" y="0"/>
                    </a:moveTo>
                    <a:lnTo>
                      <a:pt x="183" y="107"/>
                    </a:lnTo>
                    <a:lnTo>
                      <a:pt x="0" y="107"/>
                    </a:lnTo>
                    <a:lnTo>
                      <a:pt x="183" y="0"/>
                    </a:lnTo>
                    <a:close/>
                  </a:path>
                </a:pathLst>
              </a:custGeom>
              <a:solidFill>
                <a:srgbClr val="ED1B2D"/>
              </a:solidFill>
              <a:ln w="9525">
                <a:noFill/>
                <a:round/>
                <a:headEnd/>
                <a:tailEnd/>
              </a:ln>
            </p:spPr>
            <p:txBody>
              <a:bodyPr/>
              <a:lstStyle/>
              <a:p>
                <a:endParaRPr lang="en-US" u="sng"/>
              </a:p>
            </p:txBody>
          </p:sp>
          <p:sp>
            <p:nvSpPr>
              <p:cNvPr id="74860" name="Freeform 92"/>
              <p:cNvSpPr>
                <a:spLocks/>
              </p:cNvSpPr>
              <p:nvPr/>
            </p:nvSpPr>
            <p:spPr bwMode="gray">
              <a:xfrm>
                <a:off x="3946525" y="-1368425"/>
                <a:ext cx="449263" cy="196850"/>
              </a:xfrm>
              <a:custGeom>
                <a:avLst/>
                <a:gdLst>
                  <a:gd name="T0" fmla="*/ 2147483647 w 283"/>
                  <a:gd name="T1" fmla="*/ 2147483647 h 124"/>
                  <a:gd name="T2" fmla="*/ 0 w 283"/>
                  <a:gd name="T3" fmla="*/ 0 h 124"/>
                  <a:gd name="T4" fmla="*/ 2147483647 w 283"/>
                  <a:gd name="T5" fmla="*/ 0 h 124"/>
                  <a:gd name="T6" fmla="*/ 2147483647 w 283"/>
                  <a:gd name="T7" fmla="*/ 2147483647 h 124"/>
                  <a:gd name="T8" fmla="*/ 0 60000 65536"/>
                  <a:gd name="T9" fmla="*/ 0 60000 65536"/>
                  <a:gd name="T10" fmla="*/ 0 60000 65536"/>
                  <a:gd name="T11" fmla="*/ 0 60000 65536"/>
                  <a:gd name="T12" fmla="*/ 0 w 283"/>
                  <a:gd name="T13" fmla="*/ 0 h 124"/>
                  <a:gd name="T14" fmla="*/ 283 w 283"/>
                  <a:gd name="T15" fmla="*/ 124 h 124"/>
                </a:gdLst>
                <a:ahLst/>
                <a:cxnLst>
                  <a:cxn ang="T8">
                    <a:pos x="T0" y="T1"/>
                  </a:cxn>
                  <a:cxn ang="T9">
                    <a:pos x="T2" y="T3"/>
                  </a:cxn>
                  <a:cxn ang="T10">
                    <a:pos x="T4" y="T5"/>
                  </a:cxn>
                  <a:cxn ang="T11">
                    <a:pos x="T6" y="T7"/>
                  </a:cxn>
                </a:cxnLst>
                <a:rect l="T12" t="T13" r="T14" b="T15"/>
                <a:pathLst>
                  <a:path w="283" h="124">
                    <a:moveTo>
                      <a:pt x="74" y="124"/>
                    </a:moveTo>
                    <a:lnTo>
                      <a:pt x="0" y="0"/>
                    </a:lnTo>
                    <a:lnTo>
                      <a:pt x="283" y="0"/>
                    </a:lnTo>
                    <a:lnTo>
                      <a:pt x="74" y="124"/>
                    </a:lnTo>
                    <a:close/>
                  </a:path>
                </a:pathLst>
              </a:custGeom>
              <a:solidFill>
                <a:srgbClr val="ED1B2D"/>
              </a:solidFill>
              <a:ln w="9525">
                <a:noFill/>
                <a:round/>
                <a:headEnd/>
                <a:tailEnd/>
              </a:ln>
            </p:spPr>
            <p:txBody>
              <a:bodyPr/>
              <a:lstStyle/>
              <a:p>
                <a:endParaRPr lang="en-US" u="sng"/>
              </a:p>
            </p:txBody>
          </p:sp>
          <p:sp>
            <p:nvSpPr>
              <p:cNvPr id="74861" name="Freeform 93"/>
              <p:cNvSpPr>
                <a:spLocks/>
              </p:cNvSpPr>
              <p:nvPr/>
            </p:nvSpPr>
            <p:spPr bwMode="gray">
              <a:xfrm>
                <a:off x="-1000125" y="-2444750"/>
                <a:ext cx="4275138" cy="1006475"/>
              </a:xfrm>
              <a:custGeom>
                <a:avLst/>
                <a:gdLst>
                  <a:gd name="T0" fmla="*/ 2147483647 w 1355"/>
                  <a:gd name="T1" fmla="*/ 2147483647 h 318"/>
                  <a:gd name="T2" fmla="*/ 2147483647 w 1355"/>
                  <a:gd name="T3" fmla="*/ 2147483647 h 318"/>
                  <a:gd name="T4" fmla="*/ 0 w 1355"/>
                  <a:gd name="T5" fmla="*/ 2147483647 h 318"/>
                  <a:gd name="T6" fmla="*/ 2147483647 w 1355"/>
                  <a:gd name="T7" fmla="*/ 2147483647 h 318"/>
                  <a:gd name="T8" fmla="*/ 2147483647 w 1355"/>
                  <a:gd name="T9" fmla="*/ 2147483647 h 318"/>
                  <a:gd name="T10" fmla="*/ 2147483647 w 1355"/>
                  <a:gd name="T11" fmla="*/ 2147483647 h 318"/>
                  <a:gd name="T12" fmla="*/ 2147483647 w 1355"/>
                  <a:gd name="T13" fmla="*/ 2147483647 h 318"/>
                  <a:gd name="T14" fmla="*/ 2147483647 w 1355"/>
                  <a:gd name="T15" fmla="*/ 2147483647 h 318"/>
                  <a:gd name="T16" fmla="*/ 2147483647 w 1355"/>
                  <a:gd name="T17" fmla="*/ 2147483647 h 318"/>
                  <a:gd name="T18" fmla="*/ 2147483647 w 1355"/>
                  <a:gd name="T19" fmla="*/ 2147483647 h 318"/>
                  <a:gd name="T20" fmla="*/ 2147483647 w 1355"/>
                  <a:gd name="T21" fmla="*/ 2147483647 h 318"/>
                  <a:gd name="T22" fmla="*/ 2147483647 w 1355"/>
                  <a:gd name="T23" fmla="*/ 2147483647 h 318"/>
                  <a:gd name="T24" fmla="*/ 2147483647 w 1355"/>
                  <a:gd name="T25" fmla="*/ 2147483647 h 318"/>
                  <a:gd name="T26" fmla="*/ 2147483647 w 1355"/>
                  <a:gd name="T27" fmla="*/ 2147483647 h 318"/>
                  <a:gd name="T28" fmla="*/ 2147483647 w 1355"/>
                  <a:gd name="T29" fmla="*/ 2147483647 h 318"/>
                  <a:gd name="T30" fmla="*/ 2147483647 w 1355"/>
                  <a:gd name="T31" fmla="*/ 2147483647 h 318"/>
                  <a:gd name="T32" fmla="*/ 2147483647 w 1355"/>
                  <a:gd name="T33" fmla="*/ 2147483647 h 318"/>
                  <a:gd name="T34" fmla="*/ 2147483647 w 1355"/>
                  <a:gd name="T35" fmla="*/ 2147483647 h 318"/>
                  <a:gd name="T36" fmla="*/ 2147483647 w 1355"/>
                  <a:gd name="T37" fmla="*/ 2147483647 h 318"/>
                  <a:gd name="T38" fmla="*/ 2147483647 w 1355"/>
                  <a:gd name="T39" fmla="*/ 2147483647 h 318"/>
                  <a:gd name="T40" fmla="*/ 2147483647 w 1355"/>
                  <a:gd name="T41" fmla="*/ 2147483647 h 318"/>
                  <a:gd name="T42" fmla="*/ 2147483647 w 1355"/>
                  <a:gd name="T43" fmla="*/ 2147483647 h 318"/>
                  <a:gd name="T44" fmla="*/ 2147483647 w 1355"/>
                  <a:gd name="T45" fmla="*/ 2147483647 h 318"/>
                  <a:gd name="T46" fmla="*/ 2147483647 w 1355"/>
                  <a:gd name="T47" fmla="*/ 2147483647 h 318"/>
                  <a:gd name="T48" fmla="*/ 2147483647 w 1355"/>
                  <a:gd name="T49" fmla="*/ 2147483647 h 318"/>
                  <a:gd name="T50" fmla="*/ 2147483647 w 1355"/>
                  <a:gd name="T51" fmla="*/ 0 h 318"/>
                  <a:gd name="T52" fmla="*/ 2147483647 w 1355"/>
                  <a:gd name="T53" fmla="*/ 2147483647 h 3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55"/>
                  <a:gd name="T82" fmla="*/ 0 h 318"/>
                  <a:gd name="T83" fmla="*/ 1355 w 1355"/>
                  <a:gd name="T84" fmla="*/ 318 h 31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55" h="318">
                    <a:moveTo>
                      <a:pt x="287" y="1"/>
                    </a:moveTo>
                    <a:cubicBezTo>
                      <a:pt x="240" y="3"/>
                      <a:pt x="195" y="9"/>
                      <a:pt x="155" y="30"/>
                    </a:cubicBezTo>
                    <a:cubicBezTo>
                      <a:pt x="45" y="87"/>
                      <a:pt x="8" y="203"/>
                      <a:pt x="0" y="318"/>
                    </a:cubicBezTo>
                    <a:cubicBezTo>
                      <a:pt x="150" y="318"/>
                      <a:pt x="150" y="318"/>
                      <a:pt x="150" y="318"/>
                    </a:cubicBezTo>
                    <a:cubicBezTo>
                      <a:pt x="152" y="288"/>
                      <a:pt x="158" y="260"/>
                      <a:pt x="164" y="232"/>
                    </a:cubicBezTo>
                    <a:cubicBezTo>
                      <a:pt x="174" y="187"/>
                      <a:pt x="215" y="134"/>
                      <a:pt x="257" y="134"/>
                    </a:cubicBezTo>
                    <a:cubicBezTo>
                      <a:pt x="477" y="134"/>
                      <a:pt x="477" y="134"/>
                      <a:pt x="477" y="134"/>
                    </a:cubicBezTo>
                    <a:cubicBezTo>
                      <a:pt x="485" y="134"/>
                      <a:pt x="485" y="134"/>
                      <a:pt x="485" y="134"/>
                    </a:cubicBezTo>
                    <a:cubicBezTo>
                      <a:pt x="451" y="185"/>
                      <a:pt x="430" y="249"/>
                      <a:pt x="429" y="318"/>
                    </a:cubicBezTo>
                    <a:cubicBezTo>
                      <a:pt x="565" y="318"/>
                      <a:pt x="565" y="318"/>
                      <a:pt x="565" y="318"/>
                    </a:cubicBezTo>
                    <a:cubicBezTo>
                      <a:pt x="565" y="317"/>
                      <a:pt x="565" y="317"/>
                      <a:pt x="565" y="317"/>
                    </a:cubicBezTo>
                    <a:cubicBezTo>
                      <a:pt x="567" y="258"/>
                      <a:pt x="583" y="164"/>
                      <a:pt x="676" y="166"/>
                    </a:cubicBezTo>
                    <a:cubicBezTo>
                      <a:pt x="674" y="166"/>
                      <a:pt x="674" y="166"/>
                      <a:pt x="674" y="166"/>
                    </a:cubicBezTo>
                    <a:cubicBezTo>
                      <a:pt x="767" y="164"/>
                      <a:pt x="783" y="258"/>
                      <a:pt x="785" y="318"/>
                    </a:cubicBezTo>
                    <a:cubicBezTo>
                      <a:pt x="784" y="318"/>
                      <a:pt x="784" y="318"/>
                      <a:pt x="784" y="318"/>
                    </a:cubicBezTo>
                    <a:cubicBezTo>
                      <a:pt x="1056" y="318"/>
                      <a:pt x="1056" y="318"/>
                      <a:pt x="1056" y="318"/>
                    </a:cubicBezTo>
                    <a:cubicBezTo>
                      <a:pt x="1058" y="286"/>
                      <a:pt x="1060" y="253"/>
                      <a:pt x="1071" y="225"/>
                    </a:cubicBezTo>
                    <a:cubicBezTo>
                      <a:pt x="1083" y="194"/>
                      <a:pt x="1109" y="165"/>
                      <a:pt x="1145" y="165"/>
                    </a:cubicBezTo>
                    <a:cubicBezTo>
                      <a:pt x="1355" y="165"/>
                      <a:pt x="1355" y="165"/>
                      <a:pt x="1355" y="165"/>
                    </a:cubicBezTo>
                    <a:cubicBezTo>
                      <a:pt x="1272" y="55"/>
                      <a:pt x="1272" y="55"/>
                      <a:pt x="1272" y="55"/>
                    </a:cubicBezTo>
                    <a:cubicBezTo>
                      <a:pt x="1164" y="55"/>
                      <a:pt x="1042" y="47"/>
                      <a:pt x="973" y="145"/>
                    </a:cubicBezTo>
                    <a:cubicBezTo>
                      <a:pt x="938" y="191"/>
                      <a:pt x="924" y="250"/>
                      <a:pt x="921" y="310"/>
                    </a:cubicBezTo>
                    <a:cubicBezTo>
                      <a:pt x="918" y="275"/>
                      <a:pt x="913" y="241"/>
                      <a:pt x="904" y="208"/>
                    </a:cubicBezTo>
                    <a:cubicBezTo>
                      <a:pt x="879" y="127"/>
                      <a:pt x="794" y="55"/>
                      <a:pt x="711" y="47"/>
                    </a:cubicBezTo>
                    <a:cubicBezTo>
                      <a:pt x="621" y="35"/>
                      <a:pt x="545" y="69"/>
                      <a:pt x="485" y="134"/>
                    </a:cubicBezTo>
                    <a:cubicBezTo>
                      <a:pt x="450" y="92"/>
                      <a:pt x="416" y="45"/>
                      <a:pt x="381" y="0"/>
                    </a:cubicBezTo>
                    <a:lnTo>
                      <a:pt x="287" y="1"/>
                    </a:lnTo>
                    <a:close/>
                  </a:path>
                </a:pathLst>
              </a:custGeom>
              <a:solidFill>
                <a:srgbClr val="ED1B2D"/>
              </a:solidFill>
              <a:ln w="9525">
                <a:noFill/>
                <a:round/>
                <a:headEnd/>
                <a:tailEnd/>
              </a:ln>
            </p:spPr>
            <p:txBody>
              <a:bodyPr/>
              <a:lstStyle/>
              <a:p>
                <a:endParaRPr lang="en-US" u="sng"/>
              </a:p>
            </p:txBody>
          </p:sp>
          <p:sp>
            <p:nvSpPr>
              <p:cNvPr id="74862" name="Freeform 94"/>
              <p:cNvSpPr>
                <a:spLocks/>
              </p:cNvSpPr>
              <p:nvPr/>
            </p:nvSpPr>
            <p:spPr bwMode="gray">
              <a:xfrm>
                <a:off x="4632325" y="-1368425"/>
                <a:ext cx="3236913" cy="873125"/>
              </a:xfrm>
              <a:custGeom>
                <a:avLst/>
                <a:gdLst>
                  <a:gd name="T0" fmla="*/ 2147483647 w 1026"/>
                  <a:gd name="T1" fmla="*/ 2147483647 h 276"/>
                  <a:gd name="T2" fmla="*/ 0 w 1026"/>
                  <a:gd name="T3" fmla="*/ 2147483647 h 276"/>
                  <a:gd name="T4" fmla="*/ 0 w 1026"/>
                  <a:gd name="T5" fmla="*/ 0 h 276"/>
                  <a:gd name="T6" fmla="*/ 2147483647 w 1026"/>
                  <a:gd name="T7" fmla="*/ 0 h 276"/>
                  <a:gd name="T8" fmla="*/ 2147483647 w 1026"/>
                  <a:gd name="T9" fmla="*/ 2147483647 h 276"/>
                  <a:gd name="T10" fmla="*/ 2147483647 w 1026"/>
                  <a:gd name="T11" fmla="*/ 2147483647 h 276"/>
                  <a:gd name="T12" fmla="*/ 2147483647 w 1026"/>
                  <a:gd name="T13" fmla="*/ 2147483647 h 276"/>
                  <a:gd name="T14" fmla="*/ 2147483647 w 1026"/>
                  <a:gd name="T15" fmla="*/ 0 h 276"/>
                  <a:gd name="T16" fmla="*/ 2147483647 w 1026"/>
                  <a:gd name="T17" fmla="*/ 0 h 276"/>
                  <a:gd name="T18" fmla="*/ 2147483647 w 1026"/>
                  <a:gd name="T19" fmla="*/ 2147483647 h 276"/>
                  <a:gd name="T20" fmla="*/ 2147483647 w 1026"/>
                  <a:gd name="T21" fmla="*/ 2147483647 h 276"/>
                  <a:gd name="T22" fmla="*/ 2147483647 w 1026"/>
                  <a:gd name="T23" fmla="*/ 2147483647 h 276"/>
                  <a:gd name="T24" fmla="*/ 2147483647 w 1026"/>
                  <a:gd name="T25" fmla="*/ 2147483647 h 276"/>
                  <a:gd name="T26" fmla="*/ 2147483647 w 1026"/>
                  <a:gd name="T27" fmla="*/ 2147483647 h 276"/>
                  <a:gd name="T28" fmla="*/ 2147483647 w 1026"/>
                  <a:gd name="T29" fmla="*/ 0 h 276"/>
                  <a:gd name="T30" fmla="*/ 2147483647 w 1026"/>
                  <a:gd name="T31" fmla="*/ 0 h 276"/>
                  <a:gd name="T32" fmla="*/ 2147483647 w 1026"/>
                  <a:gd name="T33" fmla="*/ 2147483647 h 276"/>
                  <a:gd name="T34" fmla="*/ 2147483647 w 1026"/>
                  <a:gd name="T35" fmla="*/ 2147483647 h 276"/>
                  <a:gd name="T36" fmla="*/ 2147483647 w 1026"/>
                  <a:gd name="T37" fmla="*/ 2147483647 h 276"/>
                  <a:gd name="T38" fmla="*/ 2147483647 w 1026"/>
                  <a:gd name="T39" fmla="*/ 2147483647 h 276"/>
                  <a:gd name="T40" fmla="*/ 2147483647 w 1026"/>
                  <a:gd name="T41" fmla="*/ 2147483647 h 276"/>
                  <a:gd name="T42" fmla="*/ 2147483647 w 1026"/>
                  <a:gd name="T43" fmla="*/ 2147483647 h 276"/>
                  <a:gd name="T44" fmla="*/ 2147483647 w 1026"/>
                  <a:gd name="T45" fmla="*/ 2147483647 h 276"/>
                  <a:gd name="T46" fmla="*/ 2147483647 w 1026"/>
                  <a:gd name="T47" fmla="*/ 2147483647 h 276"/>
                  <a:gd name="T48" fmla="*/ 2147483647 w 1026"/>
                  <a:gd name="T49" fmla="*/ 2147483647 h 27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26"/>
                  <a:gd name="T76" fmla="*/ 0 h 276"/>
                  <a:gd name="T77" fmla="*/ 1026 w 1026"/>
                  <a:gd name="T78" fmla="*/ 276 h 27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26" h="276">
                    <a:moveTo>
                      <a:pt x="104" y="73"/>
                    </a:moveTo>
                    <a:cubicBezTo>
                      <a:pt x="0" y="11"/>
                      <a:pt x="0" y="11"/>
                      <a:pt x="0" y="11"/>
                    </a:cubicBezTo>
                    <a:cubicBezTo>
                      <a:pt x="0" y="0"/>
                      <a:pt x="0" y="0"/>
                      <a:pt x="0" y="0"/>
                    </a:cubicBezTo>
                    <a:cubicBezTo>
                      <a:pt x="248" y="0"/>
                      <a:pt x="248" y="0"/>
                      <a:pt x="248" y="0"/>
                    </a:cubicBezTo>
                    <a:cubicBezTo>
                      <a:pt x="249" y="59"/>
                      <a:pt x="262" y="161"/>
                      <a:pt x="359" y="160"/>
                    </a:cubicBezTo>
                    <a:cubicBezTo>
                      <a:pt x="357" y="160"/>
                      <a:pt x="357" y="160"/>
                      <a:pt x="357" y="160"/>
                    </a:cubicBezTo>
                    <a:cubicBezTo>
                      <a:pt x="454" y="161"/>
                      <a:pt x="468" y="60"/>
                      <a:pt x="468" y="1"/>
                    </a:cubicBezTo>
                    <a:cubicBezTo>
                      <a:pt x="468" y="0"/>
                      <a:pt x="468" y="0"/>
                      <a:pt x="468" y="0"/>
                    </a:cubicBezTo>
                    <a:cubicBezTo>
                      <a:pt x="606" y="0"/>
                      <a:pt x="606" y="0"/>
                      <a:pt x="606" y="0"/>
                    </a:cubicBezTo>
                    <a:cubicBezTo>
                      <a:pt x="606" y="46"/>
                      <a:pt x="595" y="93"/>
                      <a:pt x="582" y="134"/>
                    </a:cubicBezTo>
                    <a:cubicBezTo>
                      <a:pt x="581" y="137"/>
                      <a:pt x="581" y="137"/>
                      <a:pt x="581" y="137"/>
                    </a:cubicBezTo>
                    <a:cubicBezTo>
                      <a:pt x="837" y="137"/>
                      <a:pt x="837" y="137"/>
                      <a:pt x="837" y="137"/>
                    </a:cubicBezTo>
                    <a:cubicBezTo>
                      <a:pt x="853" y="135"/>
                      <a:pt x="861" y="124"/>
                      <a:pt x="865" y="112"/>
                    </a:cubicBezTo>
                    <a:cubicBezTo>
                      <a:pt x="870" y="96"/>
                      <a:pt x="866" y="78"/>
                      <a:pt x="845" y="69"/>
                    </a:cubicBezTo>
                    <a:cubicBezTo>
                      <a:pt x="797" y="49"/>
                      <a:pt x="740" y="21"/>
                      <a:pt x="690" y="0"/>
                    </a:cubicBezTo>
                    <a:cubicBezTo>
                      <a:pt x="972" y="0"/>
                      <a:pt x="972" y="0"/>
                      <a:pt x="972" y="0"/>
                    </a:cubicBezTo>
                    <a:cubicBezTo>
                      <a:pt x="1002" y="37"/>
                      <a:pt x="1026" y="87"/>
                      <a:pt x="1017" y="138"/>
                    </a:cubicBezTo>
                    <a:cubicBezTo>
                      <a:pt x="988" y="276"/>
                      <a:pt x="870" y="270"/>
                      <a:pt x="870" y="270"/>
                    </a:cubicBezTo>
                    <a:cubicBezTo>
                      <a:pt x="579" y="270"/>
                      <a:pt x="579" y="270"/>
                      <a:pt x="579" y="270"/>
                    </a:cubicBezTo>
                    <a:cubicBezTo>
                      <a:pt x="579" y="142"/>
                      <a:pt x="579" y="142"/>
                      <a:pt x="579" y="142"/>
                    </a:cubicBezTo>
                    <a:cubicBezTo>
                      <a:pt x="575" y="150"/>
                      <a:pt x="575" y="150"/>
                      <a:pt x="575" y="150"/>
                    </a:cubicBezTo>
                    <a:cubicBezTo>
                      <a:pt x="546" y="208"/>
                      <a:pt x="488" y="254"/>
                      <a:pt x="428" y="271"/>
                    </a:cubicBezTo>
                    <a:cubicBezTo>
                      <a:pt x="116" y="83"/>
                      <a:pt x="116" y="83"/>
                      <a:pt x="116" y="83"/>
                    </a:cubicBezTo>
                    <a:cubicBezTo>
                      <a:pt x="112" y="70"/>
                      <a:pt x="110" y="54"/>
                      <a:pt x="108" y="39"/>
                    </a:cubicBezTo>
                    <a:lnTo>
                      <a:pt x="104" y="73"/>
                    </a:lnTo>
                    <a:close/>
                  </a:path>
                </a:pathLst>
              </a:custGeom>
              <a:solidFill>
                <a:srgbClr val="ED1B2D"/>
              </a:solidFill>
              <a:ln w="9525">
                <a:noFill/>
                <a:round/>
                <a:headEnd/>
                <a:tailEnd/>
              </a:ln>
            </p:spPr>
            <p:txBody>
              <a:bodyPr/>
              <a:lstStyle/>
              <a:p>
                <a:endParaRPr lang="en-US" u="sng"/>
              </a:p>
            </p:txBody>
          </p:sp>
          <p:sp>
            <p:nvSpPr>
              <p:cNvPr id="74863" name="Freeform 95"/>
              <p:cNvSpPr>
                <a:spLocks/>
              </p:cNvSpPr>
              <p:nvPr/>
            </p:nvSpPr>
            <p:spPr bwMode="gray">
              <a:xfrm>
                <a:off x="4997450" y="-2235200"/>
                <a:ext cx="1546225" cy="796925"/>
              </a:xfrm>
              <a:custGeom>
                <a:avLst/>
                <a:gdLst>
                  <a:gd name="T0" fmla="*/ 2147483647 w 490"/>
                  <a:gd name="T1" fmla="*/ 2147483647 h 252"/>
                  <a:gd name="T2" fmla="*/ 2147483647 w 490"/>
                  <a:gd name="T3" fmla="*/ 2147483647 h 252"/>
                  <a:gd name="T4" fmla="*/ 2147483647 w 490"/>
                  <a:gd name="T5" fmla="*/ 2147483647 h 252"/>
                  <a:gd name="T6" fmla="*/ 2147483647 w 490"/>
                  <a:gd name="T7" fmla="*/ 2147483647 h 252"/>
                  <a:gd name="T8" fmla="*/ 2147483647 w 490"/>
                  <a:gd name="T9" fmla="*/ 2147483647 h 252"/>
                  <a:gd name="T10" fmla="*/ 2147483647 w 490"/>
                  <a:gd name="T11" fmla="*/ 2147483647 h 252"/>
                  <a:gd name="T12" fmla="*/ 2147483647 w 490"/>
                  <a:gd name="T13" fmla="*/ 0 h 252"/>
                  <a:gd name="T14" fmla="*/ 2147483647 w 490"/>
                  <a:gd name="T15" fmla="*/ 2147483647 h 252"/>
                  <a:gd name="T16" fmla="*/ 2147483647 w 490"/>
                  <a:gd name="T17" fmla="*/ 2147483647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0"/>
                  <a:gd name="T28" fmla="*/ 0 h 252"/>
                  <a:gd name="T29" fmla="*/ 490 w 490"/>
                  <a:gd name="T30" fmla="*/ 252 h 2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0" h="252">
                    <a:moveTo>
                      <a:pt x="351" y="252"/>
                    </a:moveTo>
                    <a:cubicBezTo>
                      <a:pt x="350" y="192"/>
                      <a:pt x="334" y="98"/>
                      <a:pt x="241" y="100"/>
                    </a:cubicBezTo>
                    <a:cubicBezTo>
                      <a:pt x="242" y="100"/>
                      <a:pt x="242" y="100"/>
                      <a:pt x="242" y="100"/>
                    </a:cubicBezTo>
                    <a:cubicBezTo>
                      <a:pt x="149" y="98"/>
                      <a:pt x="133" y="192"/>
                      <a:pt x="132" y="252"/>
                    </a:cubicBezTo>
                    <a:cubicBezTo>
                      <a:pt x="2" y="252"/>
                      <a:pt x="2" y="252"/>
                      <a:pt x="2" y="252"/>
                    </a:cubicBezTo>
                    <a:cubicBezTo>
                      <a:pt x="0" y="209"/>
                      <a:pt x="7" y="185"/>
                      <a:pt x="7" y="185"/>
                    </a:cubicBezTo>
                    <a:cubicBezTo>
                      <a:pt x="331" y="0"/>
                      <a:pt x="331" y="0"/>
                      <a:pt x="331" y="0"/>
                    </a:cubicBezTo>
                    <a:cubicBezTo>
                      <a:pt x="485" y="61"/>
                      <a:pt x="490" y="226"/>
                      <a:pt x="490" y="252"/>
                    </a:cubicBezTo>
                    <a:lnTo>
                      <a:pt x="351" y="252"/>
                    </a:lnTo>
                    <a:close/>
                  </a:path>
                </a:pathLst>
              </a:custGeom>
              <a:solidFill>
                <a:srgbClr val="ED1B2D"/>
              </a:solidFill>
              <a:ln w="9525">
                <a:noFill/>
                <a:round/>
                <a:headEnd/>
                <a:tailEnd/>
              </a:ln>
            </p:spPr>
            <p:txBody>
              <a:bodyPr/>
              <a:lstStyle/>
              <a:p>
                <a:endParaRPr lang="en-US" u="sng"/>
              </a:p>
            </p:txBody>
          </p:sp>
          <p:sp>
            <p:nvSpPr>
              <p:cNvPr id="74864" name="Freeform 96"/>
              <p:cNvSpPr>
                <a:spLocks noEditPoints="1"/>
              </p:cNvSpPr>
              <p:nvPr/>
            </p:nvSpPr>
            <p:spPr bwMode="gray">
              <a:xfrm>
                <a:off x="7745413" y="-2257425"/>
                <a:ext cx="392113" cy="388938"/>
              </a:xfrm>
              <a:custGeom>
                <a:avLst/>
                <a:gdLst>
                  <a:gd name="T0" fmla="*/ 2147483647 w 124"/>
                  <a:gd name="T1" fmla="*/ 2147483647 h 123"/>
                  <a:gd name="T2" fmla="*/ 2147483647 w 124"/>
                  <a:gd name="T3" fmla="*/ 2147483647 h 123"/>
                  <a:gd name="T4" fmla="*/ 2147483647 w 124"/>
                  <a:gd name="T5" fmla="*/ 2147483647 h 123"/>
                  <a:gd name="T6" fmla="*/ 2147483647 w 124"/>
                  <a:gd name="T7" fmla="*/ 2147483647 h 123"/>
                  <a:gd name="T8" fmla="*/ 2147483647 w 124"/>
                  <a:gd name="T9" fmla="*/ 2147483647 h 123"/>
                  <a:gd name="T10" fmla="*/ 2147483647 w 124"/>
                  <a:gd name="T11" fmla="*/ 2147483647 h 123"/>
                  <a:gd name="T12" fmla="*/ 2147483647 w 124"/>
                  <a:gd name="T13" fmla="*/ 2147483647 h 123"/>
                  <a:gd name="T14" fmla="*/ 2147483647 w 124"/>
                  <a:gd name="T15" fmla="*/ 2147483647 h 123"/>
                  <a:gd name="T16" fmla="*/ 2147483647 w 124"/>
                  <a:gd name="T17" fmla="*/ 2147483647 h 123"/>
                  <a:gd name="T18" fmla="*/ 2147483647 w 124"/>
                  <a:gd name="T19" fmla="*/ 2147483647 h 123"/>
                  <a:gd name="T20" fmla="*/ 2147483647 w 124"/>
                  <a:gd name="T21" fmla="*/ 2147483647 h 123"/>
                  <a:gd name="T22" fmla="*/ 2147483647 w 124"/>
                  <a:gd name="T23" fmla="*/ 2147483647 h 123"/>
                  <a:gd name="T24" fmla="*/ 2147483647 w 124"/>
                  <a:gd name="T25" fmla="*/ 2147483647 h 123"/>
                  <a:gd name="T26" fmla="*/ 2147483647 w 124"/>
                  <a:gd name="T27" fmla="*/ 2147483647 h 123"/>
                  <a:gd name="T28" fmla="*/ 2147483647 w 124"/>
                  <a:gd name="T29" fmla="*/ 2147483647 h 123"/>
                  <a:gd name="T30" fmla="*/ 2147483647 w 124"/>
                  <a:gd name="T31" fmla="*/ 2147483647 h 123"/>
                  <a:gd name="T32" fmla="*/ 2147483647 w 124"/>
                  <a:gd name="T33" fmla="*/ 2147483647 h 123"/>
                  <a:gd name="T34" fmla="*/ 2147483647 w 124"/>
                  <a:gd name="T35" fmla="*/ 2147483647 h 123"/>
                  <a:gd name="T36" fmla="*/ 2147483647 w 124"/>
                  <a:gd name="T37" fmla="*/ 2147483647 h 123"/>
                  <a:gd name="T38" fmla="*/ 2147483647 w 124"/>
                  <a:gd name="T39" fmla="*/ 2147483647 h 123"/>
                  <a:gd name="T40" fmla="*/ 2147483647 w 124"/>
                  <a:gd name="T41" fmla="*/ 2147483647 h 123"/>
                  <a:gd name="T42" fmla="*/ 2147483647 w 124"/>
                  <a:gd name="T43" fmla="*/ 2147483647 h 123"/>
                  <a:gd name="T44" fmla="*/ 2147483647 w 124"/>
                  <a:gd name="T45" fmla="*/ 2147483647 h 123"/>
                  <a:gd name="T46" fmla="*/ 2147483647 w 124"/>
                  <a:gd name="T47" fmla="*/ 2147483647 h 123"/>
                  <a:gd name="T48" fmla="*/ 2147483647 w 124"/>
                  <a:gd name="T49" fmla="*/ 2147483647 h 123"/>
                  <a:gd name="T50" fmla="*/ 2147483647 w 124"/>
                  <a:gd name="T51" fmla="*/ 2147483647 h 123"/>
                  <a:gd name="T52" fmla="*/ 2147483647 w 124"/>
                  <a:gd name="T53" fmla="*/ 2147483647 h 123"/>
                  <a:gd name="T54" fmla="*/ 2147483647 w 124"/>
                  <a:gd name="T55" fmla="*/ 2147483647 h 123"/>
                  <a:gd name="T56" fmla="*/ 0 w 124"/>
                  <a:gd name="T57" fmla="*/ 2147483647 h 123"/>
                  <a:gd name="T58" fmla="*/ 2147483647 w 124"/>
                  <a:gd name="T59" fmla="*/ 0 h 123"/>
                  <a:gd name="T60" fmla="*/ 2147483647 w 124"/>
                  <a:gd name="T61" fmla="*/ 2147483647 h 12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4"/>
                  <a:gd name="T94" fmla="*/ 0 h 123"/>
                  <a:gd name="T95" fmla="*/ 124 w 124"/>
                  <a:gd name="T96" fmla="*/ 123 h 12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4" h="123">
                    <a:moveTo>
                      <a:pt x="75" y="95"/>
                    </a:moveTo>
                    <a:cubicBezTo>
                      <a:pt x="70" y="84"/>
                      <a:pt x="70" y="84"/>
                      <a:pt x="70" y="84"/>
                    </a:cubicBezTo>
                    <a:cubicBezTo>
                      <a:pt x="67" y="79"/>
                      <a:pt x="63" y="74"/>
                      <a:pt x="61" y="71"/>
                    </a:cubicBezTo>
                    <a:cubicBezTo>
                      <a:pt x="58" y="68"/>
                      <a:pt x="56" y="68"/>
                      <a:pt x="50" y="68"/>
                    </a:cubicBezTo>
                    <a:cubicBezTo>
                      <a:pt x="47" y="68"/>
                      <a:pt x="47" y="68"/>
                      <a:pt x="47" y="68"/>
                    </a:cubicBezTo>
                    <a:cubicBezTo>
                      <a:pt x="47" y="95"/>
                      <a:pt x="47" y="95"/>
                      <a:pt x="47" y="95"/>
                    </a:cubicBezTo>
                    <a:cubicBezTo>
                      <a:pt x="34" y="95"/>
                      <a:pt x="34" y="95"/>
                      <a:pt x="34" y="95"/>
                    </a:cubicBezTo>
                    <a:cubicBezTo>
                      <a:pt x="34" y="29"/>
                      <a:pt x="34" y="29"/>
                      <a:pt x="34" y="29"/>
                    </a:cubicBezTo>
                    <a:cubicBezTo>
                      <a:pt x="67" y="29"/>
                      <a:pt x="67" y="29"/>
                      <a:pt x="67" y="29"/>
                    </a:cubicBezTo>
                    <a:cubicBezTo>
                      <a:pt x="81" y="29"/>
                      <a:pt x="87" y="37"/>
                      <a:pt x="87" y="47"/>
                    </a:cubicBezTo>
                    <a:cubicBezTo>
                      <a:pt x="87" y="57"/>
                      <a:pt x="81" y="64"/>
                      <a:pt x="70" y="66"/>
                    </a:cubicBezTo>
                    <a:cubicBezTo>
                      <a:pt x="70" y="66"/>
                      <a:pt x="70" y="66"/>
                      <a:pt x="70" y="66"/>
                    </a:cubicBezTo>
                    <a:cubicBezTo>
                      <a:pt x="75" y="68"/>
                      <a:pt x="77" y="70"/>
                      <a:pt x="84" y="81"/>
                    </a:cubicBezTo>
                    <a:cubicBezTo>
                      <a:pt x="91" y="95"/>
                      <a:pt x="91" y="95"/>
                      <a:pt x="91" y="95"/>
                    </a:cubicBezTo>
                    <a:lnTo>
                      <a:pt x="75" y="95"/>
                    </a:lnTo>
                    <a:close/>
                    <a:moveTo>
                      <a:pt x="61" y="57"/>
                    </a:moveTo>
                    <a:cubicBezTo>
                      <a:pt x="70" y="57"/>
                      <a:pt x="73" y="53"/>
                      <a:pt x="73" y="48"/>
                    </a:cubicBezTo>
                    <a:cubicBezTo>
                      <a:pt x="73" y="42"/>
                      <a:pt x="69" y="39"/>
                      <a:pt x="60" y="39"/>
                    </a:cubicBezTo>
                    <a:cubicBezTo>
                      <a:pt x="47" y="39"/>
                      <a:pt x="47" y="39"/>
                      <a:pt x="47" y="39"/>
                    </a:cubicBezTo>
                    <a:cubicBezTo>
                      <a:pt x="47" y="57"/>
                      <a:pt x="47" y="57"/>
                      <a:pt x="47" y="57"/>
                    </a:cubicBezTo>
                    <a:lnTo>
                      <a:pt x="61" y="57"/>
                    </a:lnTo>
                    <a:close/>
                    <a:moveTo>
                      <a:pt x="13" y="62"/>
                    </a:moveTo>
                    <a:cubicBezTo>
                      <a:pt x="13" y="89"/>
                      <a:pt x="35" y="111"/>
                      <a:pt x="62" y="111"/>
                    </a:cubicBezTo>
                    <a:cubicBezTo>
                      <a:pt x="90" y="111"/>
                      <a:pt x="112" y="89"/>
                      <a:pt x="112" y="62"/>
                    </a:cubicBezTo>
                    <a:cubicBezTo>
                      <a:pt x="112" y="34"/>
                      <a:pt x="90" y="12"/>
                      <a:pt x="62" y="12"/>
                    </a:cubicBezTo>
                    <a:cubicBezTo>
                      <a:pt x="35" y="12"/>
                      <a:pt x="13" y="34"/>
                      <a:pt x="13" y="62"/>
                    </a:cubicBezTo>
                    <a:close/>
                    <a:moveTo>
                      <a:pt x="124" y="62"/>
                    </a:moveTo>
                    <a:cubicBezTo>
                      <a:pt x="124" y="96"/>
                      <a:pt x="97" y="123"/>
                      <a:pt x="62" y="123"/>
                    </a:cubicBezTo>
                    <a:cubicBezTo>
                      <a:pt x="28" y="123"/>
                      <a:pt x="0" y="96"/>
                      <a:pt x="0" y="62"/>
                    </a:cubicBezTo>
                    <a:cubicBezTo>
                      <a:pt x="0" y="27"/>
                      <a:pt x="28" y="0"/>
                      <a:pt x="62" y="0"/>
                    </a:cubicBezTo>
                    <a:cubicBezTo>
                      <a:pt x="97" y="0"/>
                      <a:pt x="124" y="27"/>
                      <a:pt x="124" y="62"/>
                    </a:cubicBezTo>
                    <a:close/>
                  </a:path>
                </a:pathLst>
              </a:custGeom>
              <a:solidFill>
                <a:srgbClr val="ED1B2D"/>
              </a:solidFill>
              <a:ln w="9525">
                <a:noFill/>
                <a:round/>
                <a:headEnd/>
                <a:tailEnd/>
              </a:ln>
            </p:spPr>
            <p:txBody>
              <a:bodyPr/>
              <a:lstStyle/>
              <a:p>
                <a:endParaRPr lang="en-US" u="sng"/>
              </a:p>
            </p:txBody>
          </p:sp>
        </p:grpSp>
        <p:pic>
          <p:nvPicPr>
            <p:cNvPr id="74765" name="Picture 630" descr="\\Fcp10536\Creative Services\Masters\Logo_Sorted\Clients\Logos Only\InformationBuilder.png"/>
            <p:cNvPicPr>
              <a:picLocks noChangeAspect="1" noChangeArrowheads="1"/>
            </p:cNvPicPr>
            <p:nvPr/>
          </p:nvPicPr>
          <p:blipFill>
            <a:blip r:embed="rId7" cstate="email"/>
            <a:srcRect/>
            <a:stretch>
              <a:fillRect/>
            </a:stretch>
          </p:blipFill>
          <p:spPr bwMode="auto">
            <a:xfrm>
              <a:off x="6519863" y="5097463"/>
              <a:ext cx="1068387" cy="384175"/>
            </a:xfrm>
            <a:prstGeom prst="rect">
              <a:avLst/>
            </a:prstGeom>
            <a:noFill/>
            <a:ln w="9525">
              <a:noFill/>
              <a:miter lim="800000"/>
              <a:headEnd/>
              <a:tailEnd/>
            </a:ln>
          </p:spPr>
        </p:pic>
        <p:sp>
          <p:nvSpPr>
            <p:cNvPr id="1234950" name="Oval 6"/>
            <p:cNvSpPr>
              <a:spLocks noChangeArrowheads="1"/>
            </p:cNvSpPr>
            <p:nvPr/>
          </p:nvSpPr>
          <p:spPr bwMode="gray">
            <a:xfrm>
              <a:off x="249238" y="4070350"/>
              <a:ext cx="3962400" cy="2246313"/>
            </a:xfrm>
            <a:prstGeom prst="ellipse">
              <a:avLst/>
            </a:prstGeom>
            <a:gradFill rotWithShape="1">
              <a:gsLst>
                <a:gs pos="0">
                  <a:srgbClr val="C1EAAE"/>
                </a:gs>
                <a:gs pos="100000">
                  <a:schemeClr val="bg1"/>
                </a:gs>
              </a:gsLst>
              <a:lin ang="5400000" scaled="1"/>
            </a:gradFill>
            <a:ln w="12700" algn="ctr">
              <a:solidFill>
                <a:srgbClr val="8AB973">
                  <a:alpha val="50000"/>
                </a:srgbClr>
              </a:solidFill>
              <a:round/>
              <a:headEnd/>
              <a:tailEnd/>
            </a:ln>
            <a:effectLst/>
          </p:spPr>
          <p:txBody>
            <a:bodyPr>
              <a:spAutoFit/>
            </a:bodyPr>
            <a:lstStyle/>
            <a:p>
              <a:pPr>
                <a:defRPr/>
              </a:pPr>
              <a:endParaRPr lang="en-US">
                <a:solidFill>
                  <a:srgbClr val="000000"/>
                </a:solidFill>
                <a:latin typeface="Arial" charset="0"/>
                <a:ea typeface="+mn-ea"/>
              </a:endParaRPr>
            </a:p>
          </p:txBody>
        </p:sp>
        <p:pic>
          <p:nvPicPr>
            <p:cNvPr id="74767" name="Picture 633" descr="\\fcp10536\Creative Services\Masters\Practice\SAP\sap_global_partner_logos\sap_globalpartner_C_tm_p.emf"/>
            <p:cNvPicPr>
              <a:picLocks noChangeAspect="1" noChangeArrowheads="1"/>
            </p:cNvPicPr>
            <p:nvPr/>
          </p:nvPicPr>
          <p:blipFill>
            <a:blip r:embed="rId8" cstate="email"/>
            <a:srcRect/>
            <a:stretch>
              <a:fillRect/>
            </a:stretch>
          </p:blipFill>
          <p:spPr bwMode="auto">
            <a:xfrm>
              <a:off x="3011488" y="4872038"/>
              <a:ext cx="1031875" cy="625475"/>
            </a:xfrm>
            <a:prstGeom prst="rect">
              <a:avLst/>
            </a:prstGeom>
            <a:noFill/>
            <a:ln w="9525">
              <a:noFill/>
              <a:miter lim="800000"/>
              <a:headEnd/>
              <a:tailEnd/>
            </a:ln>
          </p:spPr>
        </p:pic>
        <p:sp>
          <p:nvSpPr>
            <p:cNvPr id="74768" name="Text Box 15"/>
            <p:cNvSpPr txBox="1">
              <a:spLocks noChangeArrowheads="1"/>
            </p:cNvSpPr>
            <p:nvPr/>
          </p:nvSpPr>
          <p:spPr bwMode="gray">
            <a:xfrm>
              <a:off x="1274763" y="4275138"/>
              <a:ext cx="1911350" cy="508655"/>
            </a:xfrm>
            <a:prstGeom prst="rect">
              <a:avLst/>
            </a:prstGeom>
            <a:noFill/>
            <a:ln w="9525">
              <a:noFill/>
              <a:miter lim="800000"/>
              <a:headEnd/>
              <a:tailEnd/>
            </a:ln>
          </p:spPr>
          <p:txBody>
            <a:bodyPr>
              <a:spAutoFit/>
            </a:bodyPr>
            <a:lstStyle/>
            <a:p>
              <a:pPr algn="ctr">
                <a:lnSpc>
                  <a:spcPct val="90000"/>
                </a:lnSpc>
              </a:pPr>
              <a:r>
                <a:rPr lang="en-US" altLang="ja-JP" sz="1400" b="1" dirty="0">
                  <a:solidFill>
                    <a:srgbClr val="000000"/>
                  </a:solidFill>
                  <a:ea typeface="Arial Unicode MS" pitchFamily="34" charset="-128"/>
                  <a:cs typeface="Arial Unicode MS" pitchFamily="34" charset="-128"/>
                </a:rPr>
                <a:t>Strategic</a:t>
              </a:r>
            </a:p>
            <a:p>
              <a:pPr algn="ctr">
                <a:lnSpc>
                  <a:spcPct val="90000"/>
                </a:lnSpc>
              </a:pPr>
              <a:r>
                <a:rPr lang="en-US" altLang="ja-JP" sz="1400" b="1" dirty="0">
                  <a:solidFill>
                    <a:srgbClr val="000000"/>
                  </a:solidFill>
                  <a:ea typeface="Arial Unicode MS" pitchFamily="34" charset="-128"/>
                  <a:cs typeface="Arial Unicode MS" pitchFamily="34" charset="-128"/>
                </a:rPr>
                <a:t>Partnerships</a:t>
              </a:r>
            </a:p>
          </p:txBody>
        </p:sp>
        <p:grpSp>
          <p:nvGrpSpPr>
            <p:cNvPr id="6" name="Group 258"/>
            <p:cNvGrpSpPr>
              <a:grpSpLocks/>
            </p:cNvGrpSpPr>
            <p:nvPr/>
          </p:nvGrpSpPr>
          <p:grpSpPr bwMode="auto">
            <a:xfrm>
              <a:off x="390525" y="4906963"/>
              <a:ext cx="2466975" cy="225425"/>
              <a:chOff x="1600200" y="5480050"/>
              <a:chExt cx="5419725" cy="495300"/>
            </a:xfrm>
          </p:grpSpPr>
          <p:sp>
            <p:nvSpPr>
              <p:cNvPr id="74820" name="Freeform 44"/>
              <p:cNvSpPr>
                <a:spLocks/>
              </p:cNvSpPr>
              <p:nvPr/>
            </p:nvSpPr>
            <p:spPr bwMode="gray">
              <a:xfrm>
                <a:off x="3930650" y="548005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4"/>
                      <a:pt x="32" y="9"/>
                      <a:pt x="24" y="9"/>
                    </a:cubicBezTo>
                    <a:cubicBezTo>
                      <a:pt x="15" y="9"/>
                      <a:pt x="13" y="22"/>
                      <a:pt x="13" y="30"/>
                    </a:cubicBezTo>
                    <a:cubicBezTo>
                      <a:pt x="13" y="38"/>
                      <a:pt x="15" y="51"/>
                      <a:pt x="24" y="51"/>
                    </a:cubicBezTo>
                    <a:cubicBezTo>
                      <a:pt x="32" y="51"/>
                      <a:pt x="36" y="46"/>
                      <a:pt x="36" y="40"/>
                    </a:cubicBezTo>
                    <a:cubicBezTo>
                      <a:pt x="49" y="40"/>
                      <a:pt x="49" y="40"/>
                      <a:pt x="49" y="40"/>
                    </a:cubicBezTo>
                    <a:cubicBezTo>
                      <a:pt x="48" y="55"/>
                      <a:pt x="38" y="60"/>
                      <a:pt x="24" y="60"/>
                    </a:cubicBezTo>
                    <a:cubicBezTo>
                      <a:pt x="7" y="60"/>
                      <a:pt x="0" y="47"/>
                      <a:pt x="0" y="30"/>
                    </a:cubicBezTo>
                    <a:cubicBezTo>
                      <a:pt x="0" y="13"/>
                      <a:pt x="7" y="0"/>
                      <a:pt x="24" y="0"/>
                    </a:cubicBezTo>
                    <a:cubicBezTo>
                      <a:pt x="38" y="0"/>
                      <a:pt x="48" y="5"/>
                      <a:pt x="49" y="20"/>
                    </a:cubicBezTo>
                    <a:lnTo>
                      <a:pt x="36" y="20"/>
                    </a:lnTo>
                    <a:close/>
                  </a:path>
                </a:pathLst>
              </a:custGeom>
              <a:solidFill>
                <a:srgbClr val="000000"/>
              </a:solidFill>
              <a:ln w="9525">
                <a:noFill/>
                <a:round/>
                <a:headEnd/>
                <a:tailEnd/>
              </a:ln>
            </p:spPr>
            <p:txBody>
              <a:bodyPr/>
              <a:lstStyle/>
              <a:p>
                <a:endParaRPr lang="en-US"/>
              </a:p>
            </p:txBody>
          </p:sp>
          <p:sp>
            <p:nvSpPr>
              <p:cNvPr id="74821" name="Freeform 45"/>
              <p:cNvSpPr>
                <a:spLocks/>
              </p:cNvSpPr>
              <p:nvPr/>
            </p:nvSpPr>
            <p:spPr bwMode="gray">
              <a:xfrm>
                <a:off x="4114800"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74822" name="Freeform 46"/>
              <p:cNvSpPr>
                <a:spLocks noEditPoints="1"/>
              </p:cNvSpPr>
              <p:nvPr/>
            </p:nvSpPr>
            <p:spPr bwMode="gray">
              <a:xfrm>
                <a:off x="4276725" y="54832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9"/>
                    </a:moveTo>
                    <a:cubicBezTo>
                      <a:pt x="23" y="9"/>
                      <a:pt x="23" y="9"/>
                      <a:pt x="23" y="9"/>
                    </a:cubicBezTo>
                    <a:cubicBezTo>
                      <a:pt x="29" y="10"/>
                      <a:pt x="32" y="12"/>
                      <a:pt x="32" y="17"/>
                    </a:cubicBezTo>
                    <a:cubicBezTo>
                      <a:pt x="32" y="22"/>
                      <a:pt x="29" y="25"/>
                      <a:pt x="23" y="25"/>
                    </a:cubicBezTo>
                    <a:cubicBezTo>
                      <a:pt x="13" y="25"/>
                      <a:pt x="13" y="25"/>
                      <a:pt x="13" y="25"/>
                    </a:cubicBezTo>
                    <a:lnTo>
                      <a:pt x="13" y="9"/>
                    </a:lnTo>
                    <a:close/>
                    <a:moveTo>
                      <a:pt x="13" y="35"/>
                    </a:moveTo>
                    <a:cubicBezTo>
                      <a:pt x="26" y="35"/>
                      <a:pt x="26" y="35"/>
                      <a:pt x="26" y="35"/>
                    </a:cubicBezTo>
                    <a:cubicBezTo>
                      <a:pt x="30" y="35"/>
                      <a:pt x="31" y="39"/>
                      <a:pt x="31" y="42"/>
                    </a:cubicBezTo>
                    <a:cubicBezTo>
                      <a:pt x="32" y="48"/>
                      <a:pt x="33" y="53"/>
                      <a:pt x="34" y="58"/>
                    </a:cubicBezTo>
                    <a:cubicBezTo>
                      <a:pt x="47" y="58"/>
                      <a:pt x="47" y="58"/>
                      <a:pt x="47" y="58"/>
                    </a:cubicBezTo>
                    <a:cubicBezTo>
                      <a:pt x="45" y="55"/>
                      <a:pt x="45" y="48"/>
                      <a:pt x="44" y="44"/>
                    </a:cubicBezTo>
                    <a:cubicBezTo>
                      <a:pt x="43" y="36"/>
                      <a:pt x="43" y="30"/>
                      <a:pt x="33" y="29"/>
                    </a:cubicBezTo>
                    <a:cubicBezTo>
                      <a:pt x="33" y="29"/>
                      <a:pt x="33" y="29"/>
                      <a:pt x="33" y="29"/>
                    </a:cubicBezTo>
                    <a:cubicBezTo>
                      <a:pt x="41" y="28"/>
                      <a:pt x="46" y="23"/>
                      <a:pt x="46" y="15"/>
                    </a:cubicBezTo>
                    <a:cubicBezTo>
                      <a:pt x="46"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000000"/>
              </a:solidFill>
              <a:ln w="9525">
                <a:noFill/>
                <a:round/>
                <a:headEnd/>
                <a:tailEnd/>
              </a:ln>
            </p:spPr>
            <p:txBody>
              <a:bodyPr/>
              <a:lstStyle/>
              <a:p>
                <a:endParaRPr lang="en-US"/>
              </a:p>
            </p:txBody>
          </p:sp>
          <p:sp>
            <p:nvSpPr>
              <p:cNvPr id="74823" name="Freeform 47"/>
              <p:cNvSpPr>
                <a:spLocks/>
              </p:cNvSpPr>
              <p:nvPr/>
            </p:nvSpPr>
            <p:spPr bwMode="gray">
              <a:xfrm>
                <a:off x="444500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58" y="18"/>
                    </a:lnTo>
                    <a:lnTo>
                      <a:pt x="58"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74824" name="Rectangle 48"/>
              <p:cNvSpPr>
                <a:spLocks noChangeArrowheads="1"/>
              </p:cNvSpPr>
              <p:nvPr/>
            </p:nvSpPr>
            <p:spPr bwMode="gray">
              <a:xfrm>
                <a:off x="4619625" y="5483225"/>
                <a:ext cx="41275" cy="184150"/>
              </a:xfrm>
              <a:prstGeom prst="rect">
                <a:avLst/>
              </a:prstGeom>
              <a:solidFill>
                <a:srgbClr val="000000"/>
              </a:solidFill>
              <a:ln w="9525">
                <a:noFill/>
                <a:miter lim="800000"/>
                <a:headEnd/>
                <a:tailEnd/>
              </a:ln>
            </p:spPr>
            <p:txBody>
              <a:bodyPr/>
              <a:lstStyle/>
              <a:p>
                <a:endParaRPr lang="en-US">
                  <a:solidFill>
                    <a:srgbClr val="000000"/>
                  </a:solidFill>
                </a:endParaRPr>
              </a:p>
            </p:txBody>
          </p:sp>
          <p:sp>
            <p:nvSpPr>
              <p:cNvPr id="74825" name="Freeform 49"/>
              <p:cNvSpPr>
                <a:spLocks/>
              </p:cNvSpPr>
              <p:nvPr/>
            </p:nvSpPr>
            <p:spPr bwMode="gray">
              <a:xfrm>
                <a:off x="4699000" y="548322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8"/>
                    </a:lnTo>
                    <a:lnTo>
                      <a:pt x="72" y="48"/>
                    </a:lnTo>
                    <a:lnTo>
                      <a:pt x="72" y="66"/>
                    </a:lnTo>
                    <a:lnTo>
                      <a:pt x="26" y="66"/>
                    </a:lnTo>
                    <a:lnTo>
                      <a:pt x="26" y="116"/>
                    </a:lnTo>
                    <a:lnTo>
                      <a:pt x="0" y="116"/>
                    </a:lnTo>
                    <a:close/>
                  </a:path>
                </a:pathLst>
              </a:custGeom>
              <a:solidFill>
                <a:srgbClr val="000000"/>
              </a:solidFill>
              <a:ln w="9525">
                <a:noFill/>
                <a:round/>
                <a:headEnd/>
                <a:tailEnd/>
              </a:ln>
            </p:spPr>
            <p:txBody>
              <a:bodyPr/>
              <a:lstStyle/>
              <a:p>
                <a:endParaRPr lang="en-US"/>
              </a:p>
            </p:txBody>
          </p:sp>
          <p:sp>
            <p:nvSpPr>
              <p:cNvPr id="74826" name="Rectangle 50"/>
              <p:cNvSpPr>
                <a:spLocks noChangeArrowheads="1"/>
              </p:cNvSpPr>
              <p:nvPr/>
            </p:nvSpPr>
            <p:spPr bwMode="gray">
              <a:xfrm>
                <a:off x="4845050" y="5483225"/>
                <a:ext cx="41275" cy="184150"/>
              </a:xfrm>
              <a:prstGeom prst="rect">
                <a:avLst/>
              </a:prstGeom>
              <a:solidFill>
                <a:srgbClr val="000000"/>
              </a:solidFill>
              <a:ln w="9525">
                <a:noFill/>
                <a:miter lim="800000"/>
                <a:headEnd/>
                <a:tailEnd/>
              </a:ln>
            </p:spPr>
            <p:txBody>
              <a:bodyPr/>
              <a:lstStyle/>
              <a:p>
                <a:endParaRPr lang="en-US">
                  <a:solidFill>
                    <a:srgbClr val="000000"/>
                  </a:solidFill>
                </a:endParaRPr>
              </a:p>
            </p:txBody>
          </p:sp>
          <p:sp>
            <p:nvSpPr>
              <p:cNvPr id="74827" name="Freeform 51"/>
              <p:cNvSpPr>
                <a:spLocks/>
              </p:cNvSpPr>
              <p:nvPr/>
            </p:nvSpPr>
            <p:spPr bwMode="gray">
              <a:xfrm>
                <a:off x="49244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74828" name="Freeform 52"/>
              <p:cNvSpPr>
                <a:spLocks noEditPoints="1"/>
              </p:cNvSpPr>
              <p:nvPr/>
            </p:nvSpPr>
            <p:spPr bwMode="gray">
              <a:xfrm>
                <a:off x="5089525"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74829" name="Freeform 53"/>
              <p:cNvSpPr>
                <a:spLocks noEditPoints="1"/>
              </p:cNvSpPr>
              <p:nvPr/>
            </p:nvSpPr>
            <p:spPr bwMode="gray">
              <a:xfrm>
                <a:off x="534352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74830" name="Freeform 54"/>
              <p:cNvSpPr>
                <a:spLocks noEditPoints="1"/>
              </p:cNvSpPr>
              <p:nvPr/>
            </p:nvSpPr>
            <p:spPr bwMode="gray">
              <a:xfrm>
                <a:off x="5549900"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74831" name="Freeform 55"/>
              <p:cNvSpPr>
                <a:spLocks/>
              </p:cNvSpPr>
              <p:nvPr/>
            </p:nvSpPr>
            <p:spPr bwMode="gray">
              <a:xfrm>
                <a:off x="5727700" y="548322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88" y="0"/>
                    </a:lnTo>
                    <a:lnTo>
                      <a:pt x="114" y="0"/>
                    </a:lnTo>
                    <a:lnTo>
                      <a:pt x="70" y="116"/>
                    </a:lnTo>
                    <a:lnTo>
                      <a:pt x="44" y="116"/>
                    </a:lnTo>
                    <a:lnTo>
                      <a:pt x="0" y="0"/>
                    </a:lnTo>
                    <a:close/>
                  </a:path>
                </a:pathLst>
              </a:custGeom>
              <a:solidFill>
                <a:srgbClr val="000000"/>
              </a:solidFill>
              <a:ln w="9525">
                <a:noFill/>
                <a:round/>
                <a:headEnd/>
                <a:tailEnd/>
              </a:ln>
            </p:spPr>
            <p:txBody>
              <a:bodyPr/>
              <a:lstStyle/>
              <a:p>
                <a:endParaRPr lang="en-US"/>
              </a:p>
            </p:txBody>
          </p:sp>
          <p:sp>
            <p:nvSpPr>
              <p:cNvPr id="74832" name="Freeform 56"/>
              <p:cNvSpPr>
                <a:spLocks noEditPoints="1"/>
              </p:cNvSpPr>
              <p:nvPr/>
            </p:nvSpPr>
            <p:spPr bwMode="gray">
              <a:xfrm>
                <a:off x="5921375" y="548322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74833" name="Freeform 57"/>
              <p:cNvSpPr>
                <a:spLocks/>
              </p:cNvSpPr>
              <p:nvPr/>
            </p:nvSpPr>
            <p:spPr bwMode="gray">
              <a:xfrm>
                <a:off x="6124575" y="548322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000000"/>
              </a:solidFill>
              <a:ln w="9525">
                <a:noFill/>
                <a:round/>
                <a:headEnd/>
                <a:tailEnd/>
              </a:ln>
            </p:spPr>
            <p:txBody>
              <a:bodyPr/>
              <a:lstStyle/>
              <a:p>
                <a:endParaRPr lang="en-US"/>
              </a:p>
            </p:txBody>
          </p:sp>
          <p:sp>
            <p:nvSpPr>
              <p:cNvPr id="74834" name="Freeform 58"/>
              <p:cNvSpPr>
                <a:spLocks/>
              </p:cNvSpPr>
              <p:nvPr/>
            </p:nvSpPr>
            <p:spPr bwMode="gray">
              <a:xfrm>
                <a:off x="631825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74835" name="Freeform 59"/>
              <p:cNvSpPr>
                <a:spLocks noEditPoints="1"/>
              </p:cNvSpPr>
              <p:nvPr/>
            </p:nvSpPr>
            <p:spPr bwMode="gray">
              <a:xfrm>
                <a:off x="648017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74836" name="Freeform 60"/>
              <p:cNvSpPr>
                <a:spLocks/>
              </p:cNvSpPr>
              <p:nvPr/>
            </p:nvSpPr>
            <p:spPr bwMode="gray">
              <a:xfrm>
                <a:off x="6680200" y="5480050"/>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000000"/>
              </a:solidFill>
              <a:ln w="9525">
                <a:noFill/>
                <a:round/>
                <a:headEnd/>
                <a:tailEnd/>
              </a:ln>
            </p:spPr>
            <p:txBody>
              <a:bodyPr/>
              <a:lstStyle/>
              <a:p>
                <a:endParaRPr lang="en-US"/>
              </a:p>
            </p:txBody>
          </p:sp>
          <p:sp>
            <p:nvSpPr>
              <p:cNvPr id="74837" name="Freeform 61"/>
              <p:cNvSpPr>
                <a:spLocks/>
              </p:cNvSpPr>
              <p:nvPr/>
            </p:nvSpPr>
            <p:spPr bwMode="gray">
              <a:xfrm>
                <a:off x="68929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74838" name="Freeform 62"/>
              <p:cNvSpPr>
                <a:spLocks noEditPoints="1"/>
              </p:cNvSpPr>
              <p:nvPr/>
            </p:nvSpPr>
            <p:spPr bwMode="gray">
              <a:xfrm>
                <a:off x="3937000" y="579120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3" y="10"/>
                    </a:moveTo>
                    <a:cubicBezTo>
                      <a:pt x="20" y="10"/>
                      <a:pt x="29" y="8"/>
                      <a:pt x="29" y="18"/>
                    </a:cubicBezTo>
                    <a:cubicBezTo>
                      <a:pt x="29" y="28"/>
                      <a:pt x="20" y="26"/>
                      <a:pt x="13" y="26"/>
                    </a:cubicBezTo>
                    <a:lnTo>
                      <a:pt x="13" y="10"/>
                    </a:lnTo>
                    <a:close/>
                    <a:moveTo>
                      <a:pt x="13" y="58"/>
                    </a:moveTo>
                    <a:cubicBezTo>
                      <a:pt x="13" y="36"/>
                      <a:pt x="13" y="36"/>
                      <a:pt x="13" y="36"/>
                    </a:cubicBezTo>
                    <a:cubicBezTo>
                      <a:pt x="22" y="36"/>
                      <a:pt x="22" y="36"/>
                      <a:pt x="22" y="36"/>
                    </a:cubicBezTo>
                    <a:cubicBezTo>
                      <a:pt x="35" y="36"/>
                      <a:pt x="42" y="29"/>
                      <a:pt x="42" y="18"/>
                    </a:cubicBezTo>
                    <a:cubicBezTo>
                      <a:pt x="42" y="3"/>
                      <a:pt x="31" y="0"/>
                      <a:pt x="18" y="0"/>
                    </a:cubicBezTo>
                    <a:cubicBezTo>
                      <a:pt x="0" y="0"/>
                      <a:pt x="0" y="0"/>
                      <a:pt x="0" y="0"/>
                    </a:cubicBezTo>
                    <a:cubicBezTo>
                      <a:pt x="0" y="58"/>
                      <a:pt x="0" y="58"/>
                      <a:pt x="0" y="58"/>
                    </a:cubicBezTo>
                    <a:lnTo>
                      <a:pt x="13" y="58"/>
                    </a:lnTo>
                    <a:close/>
                  </a:path>
                </a:pathLst>
              </a:custGeom>
              <a:solidFill>
                <a:srgbClr val="000000"/>
              </a:solidFill>
              <a:ln w="9525">
                <a:noFill/>
                <a:round/>
                <a:headEnd/>
                <a:tailEnd/>
              </a:ln>
            </p:spPr>
            <p:txBody>
              <a:bodyPr/>
              <a:lstStyle/>
              <a:p>
                <a:endParaRPr lang="en-US"/>
              </a:p>
            </p:txBody>
          </p:sp>
          <p:sp>
            <p:nvSpPr>
              <p:cNvPr id="74839" name="Freeform 63"/>
              <p:cNvSpPr>
                <a:spLocks noEditPoints="1"/>
              </p:cNvSpPr>
              <p:nvPr/>
            </p:nvSpPr>
            <p:spPr bwMode="gray">
              <a:xfrm>
                <a:off x="4089400" y="57912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74840" name="Freeform 64"/>
              <p:cNvSpPr>
                <a:spLocks noEditPoints="1"/>
              </p:cNvSpPr>
              <p:nvPr/>
            </p:nvSpPr>
            <p:spPr bwMode="gray">
              <a:xfrm>
                <a:off x="42926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1" y="48"/>
                      <a:pt x="32" y="53"/>
                      <a:pt x="33" y="58"/>
                    </a:cubicBezTo>
                    <a:cubicBezTo>
                      <a:pt x="47" y="58"/>
                      <a:pt x="47" y="58"/>
                      <a:pt x="47" y="58"/>
                    </a:cubicBezTo>
                    <a:cubicBezTo>
                      <a:pt x="45" y="55"/>
                      <a:pt x="44" y="48"/>
                      <a:pt x="44" y="45"/>
                    </a:cubicBezTo>
                    <a:cubicBezTo>
                      <a:pt x="42" y="37"/>
                      <a:pt x="42"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74841" name="Freeform 65"/>
              <p:cNvSpPr>
                <a:spLocks/>
              </p:cNvSpPr>
              <p:nvPr/>
            </p:nvSpPr>
            <p:spPr bwMode="gray">
              <a:xfrm>
                <a:off x="4457700" y="57912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20"/>
                    </a:lnTo>
                    <a:lnTo>
                      <a:pt x="60" y="20"/>
                    </a:lnTo>
                    <a:lnTo>
                      <a:pt x="60" y="116"/>
                    </a:lnTo>
                    <a:lnTo>
                      <a:pt x="34" y="116"/>
                    </a:lnTo>
                    <a:lnTo>
                      <a:pt x="34" y="20"/>
                    </a:lnTo>
                    <a:lnTo>
                      <a:pt x="0" y="20"/>
                    </a:lnTo>
                    <a:lnTo>
                      <a:pt x="0" y="0"/>
                    </a:lnTo>
                    <a:close/>
                  </a:path>
                </a:pathLst>
              </a:custGeom>
              <a:solidFill>
                <a:srgbClr val="000000"/>
              </a:solidFill>
              <a:ln w="9525">
                <a:noFill/>
                <a:round/>
                <a:headEnd/>
                <a:tailEnd/>
              </a:ln>
            </p:spPr>
            <p:txBody>
              <a:bodyPr/>
              <a:lstStyle/>
              <a:p>
                <a:endParaRPr lang="en-US"/>
              </a:p>
            </p:txBody>
          </p:sp>
          <p:sp>
            <p:nvSpPr>
              <p:cNvPr id="74842" name="Freeform 66"/>
              <p:cNvSpPr>
                <a:spLocks/>
              </p:cNvSpPr>
              <p:nvPr/>
            </p:nvSpPr>
            <p:spPr bwMode="gray">
              <a:xfrm>
                <a:off x="4635500" y="5791200"/>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70" y="116"/>
                    </a:moveTo>
                    <a:lnTo>
                      <a:pt x="24" y="20"/>
                    </a:lnTo>
                    <a:lnTo>
                      <a:pt x="22" y="20"/>
                    </a:lnTo>
                    <a:lnTo>
                      <a:pt x="22" y="116"/>
                    </a:lnTo>
                    <a:lnTo>
                      <a:pt x="0" y="116"/>
                    </a:lnTo>
                    <a:lnTo>
                      <a:pt x="0" y="0"/>
                    </a:lnTo>
                    <a:lnTo>
                      <a:pt x="36" y="0"/>
                    </a:lnTo>
                    <a:lnTo>
                      <a:pt x="82" y="92"/>
                    </a:lnTo>
                    <a:lnTo>
                      <a:pt x="82" y="0"/>
                    </a:lnTo>
                    <a:lnTo>
                      <a:pt x="104" y="0"/>
                    </a:lnTo>
                    <a:lnTo>
                      <a:pt x="104" y="116"/>
                    </a:lnTo>
                    <a:lnTo>
                      <a:pt x="70" y="116"/>
                    </a:lnTo>
                    <a:close/>
                  </a:path>
                </a:pathLst>
              </a:custGeom>
              <a:solidFill>
                <a:srgbClr val="000000"/>
              </a:solidFill>
              <a:ln w="9525">
                <a:noFill/>
                <a:round/>
                <a:headEnd/>
                <a:tailEnd/>
              </a:ln>
            </p:spPr>
            <p:txBody>
              <a:bodyPr/>
              <a:lstStyle/>
              <a:p>
                <a:endParaRPr lang="en-US"/>
              </a:p>
            </p:txBody>
          </p:sp>
          <p:sp>
            <p:nvSpPr>
              <p:cNvPr id="74843" name="Freeform 67"/>
              <p:cNvSpPr>
                <a:spLocks/>
              </p:cNvSpPr>
              <p:nvPr/>
            </p:nvSpPr>
            <p:spPr bwMode="gray">
              <a:xfrm>
                <a:off x="4838700" y="57912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4" y="46"/>
                    </a:lnTo>
                    <a:lnTo>
                      <a:pt x="74" y="66"/>
                    </a:lnTo>
                    <a:lnTo>
                      <a:pt x="26" y="66"/>
                    </a:lnTo>
                    <a:lnTo>
                      <a:pt x="26" y="98"/>
                    </a:lnTo>
                    <a:lnTo>
                      <a:pt x="80" y="98"/>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74844" name="Freeform 68"/>
              <p:cNvSpPr>
                <a:spLocks noEditPoints="1"/>
              </p:cNvSpPr>
              <p:nvPr/>
            </p:nvSpPr>
            <p:spPr bwMode="gray">
              <a:xfrm>
                <a:off x="50038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1" y="12"/>
                      <a:pt x="31" y="17"/>
                    </a:cubicBezTo>
                    <a:cubicBezTo>
                      <a:pt x="31" y="22"/>
                      <a:pt x="28" y="25"/>
                      <a:pt x="23" y="25"/>
                    </a:cubicBezTo>
                    <a:cubicBezTo>
                      <a:pt x="12" y="25"/>
                      <a:pt x="12" y="25"/>
                      <a:pt x="12" y="25"/>
                    </a:cubicBezTo>
                    <a:lnTo>
                      <a:pt x="12" y="10"/>
                    </a:lnTo>
                    <a:close/>
                    <a:moveTo>
                      <a:pt x="12" y="35"/>
                    </a:moveTo>
                    <a:cubicBezTo>
                      <a:pt x="25" y="35"/>
                      <a:pt x="25" y="35"/>
                      <a:pt x="25" y="35"/>
                    </a:cubicBezTo>
                    <a:cubicBezTo>
                      <a:pt x="30" y="35"/>
                      <a:pt x="30" y="39"/>
                      <a:pt x="31" y="43"/>
                    </a:cubicBezTo>
                    <a:cubicBezTo>
                      <a:pt x="31" y="48"/>
                      <a:pt x="32" y="53"/>
                      <a:pt x="33" y="58"/>
                    </a:cubicBezTo>
                    <a:cubicBezTo>
                      <a:pt x="47" y="58"/>
                      <a:pt x="47" y="58"/>
                      <a:pt x="47" y="58"/>
                    </a:cubicBezTo>
                    <a:cubicBezTo>
                      <a:pt x="44" y="55"/>
                      <a:pt x="44" y="48"/>
                      <a:pt x="43" y="45"/>
                    </a:cubicBezTo>
                    <a:cubicBezTo>
                      <a:pt x="42" y="37"/>
                      <a:pt x="42" y="31"/>
                      <a:pt x="33" y="30"/>
                    </a:cubicBezTo>
                    <a:cubicBezTo>
                      <a:pt x="33" y="29"/>
                      <a:pt x="33" y="29"/>
                      <a:pt x="33" y="29"/>
                    </a:cubicBezTo>
                    <a:cubicBezTo>
                      <a:pt x="40" y="28"/>
                      <a:pt x="45" y="23"/>
                      <a:pt x="45" y="15"/>
                    </a:cubicBezTo>
                    <a:cubicBezTo>
                      <a:pt x="45" y="3"/>
                      <a:pt x="35" y="0"/>
                      <a:pt x="24"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74845" name="Rectangle 69"/>
              <p:cNvSpPr>
                <a:spLocks noChangeArrowheads="1"/>
              </p:cNvSpPr>
              <p:nvPr/>
            </p:nvSpPr>
            <p:spPr bwMode="gray">
              <a:xfrm>
                <a:off x="1600200" y="5483225"/>
                <a:ext cx="2165350" cy="492125"/>
              </a:xfrm>
              <a:prstGeom prst="rect">
                <a:avLst/>
              </a:prstGeom>
              <a:solidFill>
                <a:srgbClr val="FF0000"/>
              </a:solidFill>
              <a:ln w="9525">
                <a:noFill/>
                <a:miter lim="800000"/>
                <a:headEnd/>
                <a:tailEnd/>
              </a:ln>
            </p:spPr>
            <p:txBody>
              <a:bodyPr/>
              <a:lstStyle/>
              <a:p>
                <a:endParaRPr lang="en-US">
                  <a:solidFill>
                    <a:srgbClr val="000000"/>
                  </a:solidFill>
                </a:endParaRPr>
              </a:p>
            </p:txBody>
          </p:sp>
          <p:sp>
            <p:nvSpPr>
              <p:cNvPr id="74846" name="Freeform 70"/>
              <p:cNvSpPr>
                <a:spLocks noEditPoints="1"/>
              </p:cNvSpPr>
              <p:nvPr/>
            </p:nvSpPr>
            <p:spPr bwMode="gray">
              <a:xfrm>
                <a:off x="1724025" y="5603875"/>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0" y="51"/>
                    </a:moveTo>
                    <a:cubicBezTo>
                      <a:pt x="300" y="51"/>
                      <a:pt x="300" y="51"/>
                      <a:pt x="300" y="51"/>
                    </a:cubicBezTo>
                    <a:cubicBezTo>
                      <a:pt x="279" y="17"/>
                      <a:pt x="279" y="17"/>
                      <a:pt x="279" y="17"/>
                    </a:cubicBezTo>
                    <a:cubicBezTo>
                      <a:pt x="241" y="79"/>
                      <a:pt x="241" y="79"/>
                      <a:pt x="241" y="79"/>
                    </a:cubicBezTo>
                    <a:cubicBezTo>
                      <a:pt x="223" y="79"/>
                      <a:pt x="223" y="79"/>
                      <a:pt x="223" y="79"/>
                    </a:cubicBezTo>
                    <a:cubicBezTo>
                      <a:pt x="270" y="5"/>
                      <a:pt x="270" y="5"/>
                      <a:pt x="270" y="5"/>
                    </a:cubicBezTo>
                    <a:cubicBezTo>
                      <a:pt x="272" y="2"/>
                      <a:pt x="275" y="0"/>
                      <a:pt x="279" y="0"/>
                    </a:cubicBezTo>
                    <a:cubicBezTo>
                      <a:pt x="283" y="0"/>
                      <a:pt x="286" y="2"/>
                      <a:pt x="288" y="5"/>
                    </a:cubicBezTo>
                    <a:cubicBezTo>
                      <a:pt x="336" y="79"/>
                      <a:pt x="336" y="79"/>
                      <a:pt x="336" y="79"/>
                    </a:cubicBezTo>
                    <a:cubicBezTo>
                      <a:pt x="318" y="79"/>
                      <a:pt x="318" y="79"/>
                      <a:pt x="318" y="79"/>
                    </a:cubicBezTo>
                    <a:cubicBezTo>
                      <a:pt x="310" y="65"/>
                      <a:pt x="310" y="65"/>
                      <a:pt x="310" y="65"/>
                    </a:cubicBezTo>
                    <a:cubicBezTo>
                      <a:pt x="269" y="65"/>
                      <a:pt x="269" y="65"/>
                      <a:pt x="269" y="65"/>
                    </a:cubicBezTo>
                    <a:lnTo>
                      <a:pt x="260" y="51"/>
                    </a:lnTo>
                    <a:close/>
                    <a:moveTo>
                      <a:pt x="444" y="65"/>
                    </a:moveTo>
                    <a:cubicBezTo>
                      <a:pt x="444" y="1"/>
                      <a:pt x="444" y="1"/>
                      <a:pt x="444" y="1"/>
                    </a:cubicBezTo>
                    <a:cubicBezTo>
                      <a:pt x="429" y="1"/>
                      <a:pt x="429" y="1"/>
                      <a:pt x="429" y="1"/>
                    </a:cubicBezTo>
                    <a:cubicBezTo>
                      <a:pt x="429" y="71"/>
                      <a:pt x="429" y="71"/>
                      <a:pt x="429" y="71"/>
                    </a:cubicBezTo>
                    <a:cubicBezTo>
                      <a:pt x="429" y="73"/>
                      <a:pt x="429" y="75"/>
                      <a:pt x="431" y="76"/>
                    </a:cubicBezTo>
                    <a:cubicBezTo>
                      <a:pt x="432" y="78"/>
                      <a:pt x="434" y="79"/>
                      <a:pt x="436" y="79"/>
                    </a:cubicBezTo>
                    <a:cubicBezTo>
                      <a:pt x="504" y="79"/>
                      <a:pt x="504" y="79"/>
                      <a:pt x="504" y="79"/>
                    </a:cubicBezTo>
                    <a:cubicBezTo>
                      <a:pt x="513" y="65"/>
                      <a:pt x="513" y="65"/>
                      <a:pt x="513" y="65"/>
                    </a:cubicBezTo>
                    <a:lnTo>
                      <a:pt x="444" y="65"/>
                    </a:lnTo>
                    <a:close/>
                    <a:moveTo>
                      <a:pt x="196" y="53"/>
                    </a:moveTo>
                    <a:cubicBezTo>
                      <a:pt x="211" y="53"/>
                      <a:pt x="222" y="42"/>
                      <a:pt x="222" y="27"/>
                    </a:cubicBezTo>
                    <a:cubicBezTo>
                      <a:pt x="222" y="13"/>
                      <a:pt x="211" y="1"/>
                      <a:pt x="196" y="1"/>
                    </a:cubicBezTo>
                    <a:cubicBezTo>
                      <a:pt x="131" y="1"/>
                      <a:pt x="131" y="1"/>
                      <a:pt x="131" y="1"/>
                    </a:cubicBezTo>
                    <a:cubicBezTo>
                      <a:pt x="131" y="79"/>
                      <a:pt x="131" y="79"/>
                      <a:pt x="131" y="79"/>
                    </a:cubicBezTo>
                    <a:cubicBezTo>
                      <a:pt x="146" y="79"/>
                      <a:pt x="146" y="79"/>
                      <a:pt x="146" y="79"/>
                    </a:cubicBezTo>
                    <a:cubicBezTo>
                      <a:pt x="146" y="15"/>
                      <a:pt x="146" y="15"/>
                      <a:pt x="146" y="15"/>
                    </a:cubicBezTo>
                    <a:cubicBezTo>
                      <a:pt x="195" y="15"/>
                      <a:pt x="195" y="15"/>
                      <a:pt x="195" y="15"/>
                    </a:cubicBezTo>
                    <a:cubicBezTo>
                      <a:pt x="202" y="15"/>
                      <a:pt x="208" y="20"/>
                      <a:pt x="208" y="27"/>
                    </a:cubicBezTo>
                    <a:cubicBezTo>
                      <a:pt x="208" y="34"/>
                      <a:pt x="202" y="40"/>
                      <a:pt x="195" y="40"/>
                    </a:cubicBezTo>
                    <a:cubicBezTo>
                      <a:pt x="153" y="40"/>
                      <a:pt x="153" y="40"/>
                      <a:pt x="153" y="40"/>
                    </a:cubicBezTo>
                    <a:cubicBezTo>
                      <a:pt x="198" y="79"/>
                      <a:pt x="198" y="79"/>
                      <a:pt x="198" y="79"/>
                    </a:cubicBezTo>
                    <a:cubicBezTo>
                      <a:pt x="219" y="79"/>
                      <a:pt x="219" y="79"/>
                      <a:pt x="219" y="79"/>
                    </a:cubicBezTo>
                    <a:cubicBezTo>
                      <a:pt x="189" y="53"/>
                      <a:pt x="189" y="53"/>
                      <a:pt x="189" y="53"/>
                    </a:cubicBezTo>
                    <a:lnTo>
                      <a:pt x="196" y="53"/>
                    </a:lnTo>
                    <a:close/>
                    <a:moveTo>
                      <a:pt x="39" y="79"/>
                    </a:moveTo>
                    <a:cubicBezTo>
                      <a:pt x="17" y="79"/>
                      <a:pt x="0" y="61"/>
                      <a:pt x="0" y="40"/>
                    </a:cubicBezTo>
                    <a:cubicBezTo>
                      <a:pt x="0" y="18"/>
                      <a:pt x="17" y="1"/>
                      <a:pt x="39" y="1"/>
                    </a:cubicBezTo>
                    <a:cubicBezTo>
                      <a:pt x="84" y="1"/>
                      <a:pt x="84" y="1"/>
                      <a:pt x="84" y="1"/>
                    </a:cubicBezTo>
                    <a:cubicBezTo>
                      <a:pt x="105" y="1"/>
                      <a:pt x="123" y="18"/>
                      <a:pt x="123" y="40"/>
                    </a:cubicBezTo>
                    <a:cubicBezTo>
                      <a:pt x="123" y="61"/>
                      <a:pt x="105" y="79"/>
                      <a:pt x="84" y="79"/>
                    </a:cubicBezTo>
                    <a:lnTo>
                      <a:pt x="39" y="79"/>
                    </a:lnTo>
                    <a:close/>
                    <a:moveTo>
                      <a:pt x="83" y="65"/>
                    </a:moveTo>
                    <a:cubicBezTo>
                      <a:pt x="97" y="65"/>
                      <a:pt x="108" y="54"/>
                      <a:pt x="108" y="40"/>
                    </a:cubicBezTo>
                    <a:cubicBezTo>
                      <a:pt x="108" y="26"/>
                      <a:pt x="97" y="15"/>
                      <a:pt x="83" y="15"/>
                    </a:cubicBezTo>
                    <a:cubicBezTo>
                      <a:pt x="40" y="15"/>
                      <a:pt x="40" y="15"/>
                      <a:pt x="40" y="15"/>
                    </a:cubicBezTo>
                    <a:cubicBezTo>
                      <a:pt x="26" y="15"/>
                      <a:pt x="14" y="26"/>
                      <a:pt x="14" y="40"/>
                    </a:cubicBezTo>
                    <a:cubicBezTo>
                      <a:pt x="14" y="54"/>
                      <a:pt x="26" y="65"/>
                      <a:pt x="40" y="65"/>
                    </a:cubicBezTo>
                    <a:lnTo>
                      <a:pt x="83" y="65"/>
                    </a:lnTo>
                    <a:close/>
                    <a:moveTo>
                      <a:pt x="367" y="79"/>
                    </a:moveTo>
                    <a:cubicBezTo>
                      <a:pt x="345" y="79"/>
                      <a:pt x="328" y="61"/>
                      <a:pt x="328" y="40"/>
                    </a:cubicBezTo>
                    <a:cubicBezTo>
                      <a:pt x="328" y="18"/>
                      <a:pt x="345" y="1"/>
                      <a:pt x="367" y="1"/>
                    </a:cubicBezTo>
                    <a:cubicBezTo>
                      <a:pt x="420" y="1"/>
                      <a:pt x="420" y="1"/>
                      <a:pt x="420" y="1"/>
                    </a:cubicBezTo>
                    <a:cubicBezTo>
                      <a:pt x="412" y="15"/>
                      <a:pt x="412" y="15"/>
                      <a:pt x="412" y="15"/>
                    </a:cubicBezTo>
                    <a:cubicBezTo>
                      <a:pt x="368" y="15"/>
                      <a:pt x="368" y="15"/>
                      <a:pt x="368" y="15"/>
                    </a:cubicBezTo>
                    <a:cubicBezTo>
                      <a:pt x="354" y="15"/>
                      <a:pt x="343" y="26"/>
                      <a:pt x="343" y="40"/>
                    </a:cubicBezTo>
                    <a:cubicBezTo>
                      <a:pt x="343" y="54"/>
                      <a:pt x="354" y="65"/>
                      <a:pt x="368" y="65"/>
                    </a:cubicBezTo>
                    <a:cubicBezTo>
                      <a:pt x="422" y="65"/>
                      <a:pt x="422" y="65"/>
                      <a:pt x="422" y="65"/>
                    </a:cubicBezTo>
                    <a:cubicBezTo>
                      <a:pt x="413" y="79"/>
                      <a:pt x="413" y="79"/>
                      <a:pt x="413" y="79"/>
                    </a:cubicBezTo>
                    <a:lnTo>
                      <a:pt x="367" y="79"/>
                    </a:lnTo>
                    <a:close/>
                    <a:moveTo>
                      <a:pt x="550" y="65"/>
                    </a:moveTo>
                    <a:cubicBezTo>
                      <a:pt x="538" y="65"/>
                      <a:pt x="529" y="57"/>
                      <a:pt x="526" y="47"/>
                    </a:cubicBezTo>
                    <a:cubicBezTo>
                      <a:pt x="589" y="47"/>
                      <a:pt x="589" y="47"/>
                      <a:pt x="589" y="47"/>
                    </a:cubicBezTo>
                    <a:cubicBezTo>
                      <a:pt x="598" y="33"/>
                      <a:pt x="598" y="33"/>
                      <a:pt x="598" y="33"/>
                    </a:cubicBezTo>
                    <a:cubicBezTo>
                      <a:pt x="525" y="33"/>
                      <a:pt x="525" y="33"/>
                      <a:pt x="525" y="33"/>
                    </a:cubicBezTo>
                    <a:cubicBezTo>
                      <a:pt x="529" y="22"/>
                      <a:pt x="538" y="15"/>
                      <a:pt x="550" y="15"/>
                    </a:cubicBezTo>
                    <a:cubicBezTo>
                      <a:pt x="594" y="15"/>
                      <a:pt x="594" y="15"/>
                      <a:pt x="594" y="15"/>
                    </a:cubicBezTo>
                    <a:cubicBezTo>
                      <a:pt x="602" y="1"/>
                      <a:pt x="602" y="1"/>
                      <a:pt x="602" y="1"/>
                    </a:cubicBezTo>
                    <a:cubicBezTo>
                      <a:pt x="549" y="1"/>
                      <a:pt x="549" y="1"/>
                      <a:pt x="549" y="1"/>
                    </a:cubicBezTo>
                    <a:cubicBezTo>
                      <a:pt x="527" y="1"/>
                      <a:pt x="510" y="18"/>
                      <a:pt x="510" y="40"/>
                    </a:cubicBezTo>
                    <a:cubicBezTo>
                      <a:pt x="510" y="61"/>
                      <a:pt x="527" y="79"/>
                      <a:pt x="549" y="79"/>
                    </a:cubicBezTo>
                    <a:cubicBezTo>
                      <a:pt x="595" y="79"/>
                      <a:pt x="595" y="79"/>
                      <a:pt x="595" y="79"/>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74847" name="Freeform 71"/>
              <p:cNvSpPr>
                <a:spLocks noEditPoints="1"/>
              </p:cNvSpPr>
              <p:nvPr/>
            </p:nvSpPr>
            <p:spPr bwMode="gray">
              <a:xfrm>
                <a:off x="3657600" y="5603875"/>
                <a:ext cx="53975" cy="57150"/>
              </a:xfrm>
              <a:custGeom>
                <a:avLst/>
                <a:gdLst>
                  <a:gd name="T0" fmla="*/ 2147483647 w 17"/>
                  <a:gd name="T1" fmla="*/ 2147483647 h 18"/>
                  <a:gd name="T2" fmla="*/ 2147483647 w 17"/>
                  <a:gd name="T3" fmla="*/ 2147483647 h 18"/>
                  <a:gd name="T4" fmla="*/ 2147483647 w 17"/>
                  <a:gd name="T5" fmla="*/ 2147483647 h 18"/>
                  <a:gd name="T6" fmla="*/ 2147483647 w 17"/>
                  <a:gd name="T7" fmla="*/ 2147483647 h 18"/>
                  <a:gd name="T8" fmla="*/ 2147483647 w 17"/>
                  <a:gd name="T9" fmla="*/ 2147483647 h 18"/>
                  <a:gd name="T10" fmla="*/ 2147483647 w 17"/>
                  <a:gd name="T11" fmla="*/ 2147483647 h 18"/>
                  <a:gd name="T12" fmla="*/ 2147483647 w 17"/>
                  <a:gd name="T13" fmla="*/ 2147483647 h 18"/>
                  <a:gd name="T14" fmla="*/ 2147483647 w 17"/>
                  <a:gd name="T15" fmla="*/ 0 h 18"/>
                  <a:gd name="T16" fmla="*/ 0 w 17"/>
                  <a:gd name="T17" fmla="*/ 2147483647 h 18"/>
                  <a:gd name="T18" fmla="*/ 2147483647 w 17"/>
                  <a:gd name="T19" fmla="*/ 2147483647 h 18"/>
                  <a:gd name="T20" fmla="*/ 2147483647 w 17"/>
                  <a:gd name="T21" fmla="*/ 2147483647 h 18"/>
                  <a:gd name="T22" fmla="*/ 2147483647 w 17"/>
                  <a:gd name="T23" fmla="*/ 2147483647 h 18"/>
                  <a:gd name="T24" fmla="*/ 2147483647 w 17"/>
                  <a:gd name="T25" fmla="*/ 2147483647 h 18"/>
                  <a:gd name="T26" fmla="*/ 2147483647 w 17"/>
                  <a:gd name="T27" fmla="*/ 2147483647 h 18"/>
                  <a:gd name="T28" fmla="*/ 2147483647 w 17"/>
                  <a:gd name="T29" fmla="*/ 2147483647 h 18"/>
                  <a:gd name="T30" fmla="*/ 2147483647 w 17"/>
                  <a:gd name="T31" fmla="*/ 2147483647 h 18"/>
                  <a:gd name="T32" fmla="*/ 2147483647 w 17"/>
                  <a:gd name="T33" fmla="*/ 2147483647 h 18"/>
                  <a:gd name="T34" fmla="*/ 2147483647 w 17"/>
                  <a:gd name="T35" fmla="*/ 2147483647 h 18"/>
                  <a:gd name="T36" fmla="*/ 2147483647 w 17"/>
                  <a:gd name="T37" fmla="*/ 2147483647 h 18"/>
                  <a:gd name="T38" fmla="*/ 2147483647 w 17"/>
                  <a:gd name="T39" fmla="*/ 2147483647 h 18"/>
                  <a:gd name="T40" fmla="*/ 2147483647 w 17"/>
                  <a:gd name="T41" fmla="*/ 2147483647 h 18"/>
                  <a:gd name="T42" fmla="*/ 2147483647 w 17"/>
                  <a:gd name="T43" fmla="*/ 2147483647 h 18"/>
                  <a:gd name="T44" fmla="*/ 2147483647 w 17"/>
                  <a:gd name="T45" fmla="*/ 2147483647 h 18"/>
                  <a:gd name="T46" fmla="*/ 2147483647 w 17"/>
                  <a:gd name="T47" fmla="*/ 2147483647 h 18"/>
                  <a:gd name="T48" fmla="*/ 2147483647 w 17"/>
                  <a:gd name="T49" fmla="*/ 2147483647 h 18"/>
                  <a:gd name="T50" fmla="*/ 2147483647 w 17"/>
                  <a:gd name="T51" fmla="*/ 2147483647 h 18"/>
                  <a:gd name="T52" fmla="*/ 2147483647 w 17"/>
                  <a:gd name="T53" fmla="*/ 2147483647 h 18"/>
                  <a:gd name="T54" fmla="*/ 2147483647 w 17"/>
                  <a:gd name="T55" fmla="*/ 2147483647 h 18"/>
                  <a:gd name="T56" fmla="*/ 2147483647 w 17"/>
                  <a:gd name="T57" fmla="*/ 2147483647 h 18"/>
                  <a:gd name="T58" fmla="*/ 2147483647 w 17"/>
                  <a:gd name="T59" fmla="*/ 2147483647 h 18"/>
                  <a:gd name="T60" fmla="*/ 2147483647 w 17"/>
                  <a:gd name="T61" fmla="*/ 2147483647 h 18"/>
                  <a:gd name="T62" fmla="*/ 2147483647 w 17"/>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
                  <a:gd name="T97" fmla="*/ 0 h 18"/>
                  <a:gd name="T98" fmla="*/ 17 w 17"/>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 h="18">
                    <a:moveTo>
                      <a:pt x="1" y="9"/>
                    </a:moveTo>
                    <a:cubicBezTo>
                      <a:pt x="1" y="5"/>
                      <a:pt x="5" y="2"/>
                      <a:pt x="8" y="2"/>
                    </a:cubicBezTo>
                    <a:cubicBezTo>
                      <a:pt x="12" y="2"/>
                      <a:pt x="15" y="5"/>
                      <a:pt x="15" y="9"/>
                    </a:cubicBezTo>
                    <a:cubicBezTo>
                      <a:pt x="15" y="13"/>
                      <a:pt x="12" y="16"/>
                      <a:pt x="8" y="16"/>
                    </a:cubicBezTo>
                    <a:cubicBezTo>
                      <a:pt x="5" y="16"/>
                      <a:pt x="1" y="13"/>
                      <a:pt x="1" y="9"/>
                    </a:cubicBezTo>
                    <a:close/>
                    <a:moveTo>
                      <a:pt x="8" y="18"/>
                    </a:moveTo>
                    <a:cubicBezTo>
                      <a:pt x="13" y="18"/>
                      <a:pt x="17" y="14"/>
                      <a:pt x="17" y="9"/>
                    </a:cubicBezTo>
                    <a:cubicBezTo>
                      <a:pt x="17" y="4"/>
                      <a:pt x="13" y="0"/>
                      <a:pt x="8" y="0"/>
                    </a:cubicBezTo>
                    <a:cubicBezTo>
                      <a:pt x="3" y="0"/>
                      <a:pt x="0" y="4"/>
                      <a:pt x="0" y="9"/>
                    </a:cubicBezTo>
                    <a:cubicBezTo>
                      <a:pt x="0" y="14"/>
                      <a:pt x="3" y="18"/>
                      <a:pt x="8" y="18"/>
                    </a:cubicBezTo>
                    <a:close/>
                    <a:moveTo>
                      <a:pt x="8" y="4"/>
                    </a:moveTo>
                    <a:cubicBezTo>
                      <a:pt x="9" y="4"/>
                      <a:pt x="9" y="4"/>
                      <a:pt x="10" y="4"/>
                    </a:cubicBezTo>
                    <a:cubicBezTo>
                      <a:pt x="12" y="5"/>
                      <a:pt x="12" y="6"/>
                      <a:pt x="12" y="7"/>
                    </a:cubicBezTo>
                    <a:cubicBezTo>
                      <a:pt x="12" y="7"/>
                      <a:pt x="12" y="7"/>
                      <a:pt x="12" y="8"/>
                    </a:cubicBezTo>
                    <a:cubicBezTo>
                      <a:pt x="12" y="8"/>
                      <a:pt x="12" y="9"/>
                      <a:pt x="11" y="9"/>
                    </a:cubicBezTo>
                    <a:cubicBezTo>
                      <a:pt x="11" y="9"/>
                      <a:pt x="11" y="10"/>
                      <a:pt x="10" y="10"/>
                    </a:cubicBezTo>
                    <a:cubicBezTo>
                      <a:pt x="13" y="14"/>
                      <a:pt x="13" y="14"/>
                      <a:pt x="13" y="14"/>
                    </a:cubicBezTo>
                    <a:cubicBezTo>
                      <a:pt x="10" y="14"/>
                      <a:pt x="10" y="14"/>
                      <a:pt x="10" y="14"/>
                    </a:cubicBezTo>
                    <a:cubicBezTo>
                      <a:pt x="8" y="10"/>
                      <a:pt x="8" y="10"/>
                      <a:pt x="8" y="10"/>
                    </a:cubicBezTo>
                    <a:cubicBezTo>
                      <a:pt x="7" y="10"/>
                      <a:pt x="7" y="10"/>
                      <a:pt x="7" y="10"/>
                    </a:cubicBezTo>
                    <a:cubicBezTo>
                      <a:pt x="7" y="14"/>
                      <a:pt x="7" y="14"/>
                      <a:pt x="7" y="14"/>
                    </a:cubicBezTo>
                    <a:cubicBezTo>
                      <a:pt x="5" y="14"/>
                      <a:pt x="5" y="14"/>
                      <a:pt x="5" y="14"/>
                    </a:cubicBezTo>
                    <a:cubicBezTo>
                      <a:pt x="5" y="4"/>
                      <a:pt x="5" y="4"/>
                      <a:pt x="5" y="4"/>
                    </a:cubicBezTo>
                    <a:lnTo>
                      <a:pt x="8" y="4"/>
                    </a:lnTo>
                    <a:close/>
                    <a:moveTo>
                      <a:pt x="8" y="8"/>
                    </a:moveTo>
                    <a:cubicBezTo>
                      <a:pt x="9" y="8"/>
                      <a:pt x="9" y="8"/>
                      <a:pt x="10" y="8"/>
                    </a:cubicBezTo>
                    <a:cubicBezTo>
                      <a:pt x="10" y="7"/>
                      <a:pt x="10" y="7"/>
                      <a:pt x="10" y="7"/>
                    </a:cubicBezTo>
                    <a:cubicBezTo>
                      <a:pt x="10" y="6"/>
                      <a:pt x="10" y="6"/>
                      <a:pt x="9" y="6"/>
                    </a:cubicBezTo>
                    <a:cubicBezTo>
                      <a:pt x="9" y="5"/>
                      <a:pt x="8" y="5"/>
                      <a:pt x="8" y="5"/>
                    </a:cubicBezTo>
                    <a:cubicBezTo>
                      <a:pt x="7" y="5"/>
                      <a:pt x="7" y="5"/>
                      <a:pt x="7" y="5"/>
                    </a:cubicBezTo>
                    <a:cubicBezTo>
                      <a:pt x="7" y="8"/>
                      <a:pt x="7" y="8"/>
                      <a:pt x="7" y="8"/>
                    </a:cubicBezTo>
                    <a:lnTo>
                      <a:pt x="8" y="8"/>
                    </a:lnTo>
                    <a:close/>
                  </a:path>
                </a:pathLst>
              </a:custGeom>
              <a:solidFill>
                <a:srgbClr val="FFFFFF"/>
              </a:solidFill>
              <a:ln w="9525">
                <a:noFill/>
                <a:round/>
                <a:headEnd/>
                <a:tailEnd/>
              </a:ln>
            </p:spPr>
            <p:txBody>
              <a:bodyPr/>
              <a:lstStyle/>
              <a:p>
                <a:endParaRPr lang="en-US"/>
              </a:p>
            </p:txBody>
          </p:sp>
        </p:grpSp>
        <p:grpSp>
          <p:nvGrpSpPr>
            <p:cNvPr id="7" name="Group 126"/>
            <p:cNvGrpSpPr>
              <a:grpSpLocks/>
            </p:cNvGrpSpPr>
            <p:nvPr/>
          </p:nvGrpSpPr>
          <p:grpSpPr bwMode="auto">
            <a:xfrm>
              <a:off x="1785938" y="5695950"/>
              <a:ext cx="1055687" cy="554038"/>
              <a:chOff x="5480050" y="0"/>
              <a:chExt cx="1670050" cy="877888"/>
            </a:xfrm>
          </p:grpSpPr>
          <p:sp>
            <p:nvSpPr>
              <p:cNvPr id="74797" name="Freeform 104"/>
              <p:cNvSpPr>
                <a:spLocks/>
              </p:cNvSpPr>
              <p:nvPr/>
            </p:nvSpPr>
            <p:spPr bwMode="gray">
              <a:xfrm>
                <a:off x="5480050" y="354013"/>
                <a:ext cx="125413" cy="150813"/>
              </a:xfrm>
              <a:custGeom>
                <a:avLst/>
                <a:gdLst>
                  <a:gd name="T0" fmla="*/ 2147483647 w 33"/>
                  <a:gd name="T1" fmla="*/ 2147483647 h 40"/>
                  <a:gd name="T2" fmla="*/ 2147483647 w 33"/>
                  <a:gd name="T3" fmla="*/ 2147483647 h 40"/>
                  <a:gd name="T4" fmla="*/ 2147483647 w 33"/>
                  <a:gd name="T5" fmla="*/ 2147483647 h 40"/>
                  <a:gd name="T6" fmla="*/ 0 w 33"/>
                  <a:gd name="T7" fmla="*/ 2147483647 h 40"/>
                  <a:gd name="T8" fmla="*/ 2147483647 w 33"/>
                  <a:gd name="T9" fmla="*/ 2147483647 h 40"/>
                  <a:gd name="T10" fmla="*/ 2147483647 w 33"/>
                  <a:gd name="T11" fmla="*/ 0 h 40"/>
                  <a:gd name="T12" fmla="*/ 2147483647 w 33"/>
                  <a:gd name="T13" fmla="*/ 2147483647 h 40"/>
                  <a:gd name="T14" fmla="*/ 2147483647 w 33"/>
                  <a:gd name="T15" fmla="*/ 2147483647 h 40"/>
                  <a:gd name="T16" fmla="*/ 2147483647 w 33"/>
                  <a:gd name="T17" fmla="*/ 2147483647 h 40"/>
                  <a:gd name="T18" fmla="*/ 2147483647 w 33"/>
                  <a:gd name="T19" fmla="*/ 2147483647 h 40"/>
                  <a:gd name="T20" fmla="*/ 2147483647 w 33"/>
                  <a:gd name="T21" fmla="*/ 2147483647 h 40"/>
                  <a:gd name="T22" fmla="*/ 2147483647 w 33"/>
                  <a:gd name="T23" fmla="*/ 2147483647 h 40"/>
                  <a:gd name="T24" fmla="*/ 2147483647 w 33"/>
                  <a:gd name="T25" fmla="*/ 2147483647 h 40"/>
                  <a:gd name="T26" fmla="*/ 2147483647 w 33"/>
                  <a:gd name="T27" fmla="*/ 2147483647 h 40"/>
                  <a:gd name="T28" fmla="*/ 2147483647 w 33"/>
                  <a:gd name="T29" fmla="*/ 2147483647 h 40"/>
                  <a:gd name="T30" fmla="*/ 2147483647 w 33"/>
                  <a:gd name="T31" fmla="*/ 2147483647 h 40"/>
                  <a:gd name="T32" fmla="*/ 2147483647 w 33"/>
                  <a:gd name="T33" fmla="*/ 2147483647 h 40"/>
                  <a:gd name="T34" fmla="*/ 2147483647 w 33"/>
                  <a:gd name="T35" fmla="*/ 2147483647 h 40"/>
                  <a:gd name="T36" fmla="*/ 2147483647 w 33"/>
                  <a:gd name="T37" fmla="*/ 2147483647 h 4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3"/>
                  <a:gd name="T58" fmla="*/ 0 h 40"/>
                  <a:gd name="T59" fmla="*/ 33 w 33"/>
                  <a:gd name="T60" fmla="*/ 40 h 4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3" h="40">
                    <a:moveTo>
                      <a:pt x="33" y="36"/>
                    </a:moveTo>
                    <a:cubicBezTo>
                      <a:pt x="29" y="39"/>
                      <a:pt x="25" y="40"/>
                      <a:pt x="19" y="40"/>
                    </a:cubicBezTo>
                    <a:cubicBezTo>
                      <a:pt x="13" y="40"/>
                      <a:pt x="8" y="38"/>
                      <a:pt x="5" y="35"/>
                    </a:cubicBezTo>
                    <a:cubicBezTo>
                      <a:pt x="1" y="31"/>
                      <a:pt x="0" y="27"/>
                      <a:pt x="0" y="21"/>
                    </a:cubicBezTo>
                    <a:cubicBezTo>
                      <a:pt x="0" y="15"/>
                      <a:pt x="2" y="10"/>
                      <a:pt x="5" y="6"/>
                    </a:cubicBezTo>
                    <a:cubicBezTo>
                      <a:pt x="9" y="2"/>
                      <a:pt x="14" y="0"/>
                      <a:pt x="21" y="0"/>
                    </a:cubicBezTo>
                    <a:cubicBezTo>
                      <a:pt x="25" y="0"/>
                      <a:pt x="28" y="1"/>
                      <a:pt x="31" y="2"/>
                    </a:cubicBezTo>
                    <a:cubicBezTo>
                      <a:pt x="31" y="10"/>
                      <a:pt x="31" y="10"/>
                      <a:pt x="31" y="10"/>
                    </a:cubicBezTo>
                    <a:cubicBezTo>
                      <a:pt x="28" y="8"/>
                      <a:pt x="25" y="8"/>
                      <a:pt x="21" y="8"/>
                    </a:cubicBezTo>
                    <a:cubicBezTo>
                      <a:pt x="17" y="8"/>
                      <a:pt x="14" y="9"/>
                      <a:pt x="12" y="11"/>
                    </a:cubicBezTo>
                    <a:cubicBezTo>
                      <a:pt x="10" y="13"/>
                      <a:pt x="9" y="16"/>
                      <a:pt x="9" y="20"/>
                    </a:cubicBezTo>
                    <a:cubicBezTo>
                      <a:pt x="9" y="24"/>
                      <a:pt x="10" y="27"/>
                      <a:pt x="12" y="30"/>
                    </a:cubicBezTo>
                    <a:cubicBezTo>
                      <a:pt x="14" y="31"/>
                      <a:pt x="17" y="32"/>
                      <a:pt x="20" y="32"/>
                    </a:cubicBezTo>
                    <a:cubicBezTo>
                      <a:pt x="22" y="32"/>
                      <a:pt x="23" y="32"/>
                      <a:pt x="25" y="32"/>
                    </a:cubicBezTo>
                    <a:cubicBezTo>
                      <a:pt x="25" y="24"/>
                      <a:pt x="25" y="24"/>
                      <a:pt x="25" y="24"/>
                    </a:cubicBezTo>
                    <a:cubicBezTo>
                      <a:pt x="17" y="24"/>
                      <a:pt x="17" y="24"/>
                      <a:pt x="17" y="24"/>
                    </a:cubicBezTo>
                    <a:cubicBezTo>
                      <a:pt x="17" y="17"/>
                      <a:pt x="17" y="17"/>
                      <a:pt x="17" y="17"/>
                    </a:cubicBezTo>
                    <a:cubicBezTo>
                      <a:pt x="33" y="17"/>
                      <a:pt x="33" y="17"/>
                      <a:pt x="33" y="17"/>
                    </a:cubicBezTo>
                    <a:lnTo>
                      <a:pt x="33" y="36"/>
                    </a:lnTo>
                    <a:close/>
                  </a:path>
                </a:pathLst>
              </a:custGeom>
              <a:solidFill>
                <a:srgbClr val="B37B08"/>
              </a:solidFill>
              <a:ln w="9525">
                <a:noFill/>
                <a:round/>
                <a:headEnd/>
                <a:tailEnd/>
              </a:ln>
            </p:spPr>
            <p:txBody>
              <a:bodyPr/>
              <a:lstStyle/>
              <a:p>
                <a:endParaRPr lang="en-US"/>
              </a:p>
            </p:txBody>
          </p:sp>
          <p:sp>
            <p:nvSpPr>
              <p:cNvPr id="74798" name="Freeform 105"/>
              <p:cNvSpPr>
                <a:spLocks noEditPoints="1"/>
              </p:cNvSpPr>
              <p:nvPr/>
            </p:nvSpPr>
            <p:spPr bwMode="gray">
              <a:xfrm>
                <a:off x="5627688" y="354013"/>
                <a:ext cx="139700" cy="150813"/>
              </a:xfrm>
              <a:custGeom>
                <a:avLst/>
                <a:gdLst>
                  <a:gd name="T0" fmla="*/ 2147483647 w 37"/>
                  <a:gd name="T1" fmla="*/ 2147483647 h 40"/>
                  <a:gd name="T2" fmla="*/ 2147483647 w 37"/>
                  <a:gd name="T3" fmla="*/ 2147483647 h 40"/>
                  <a:gd name="T4" fmla="*/ 2147483647 w 37"/>
                  <a:gd name="T5" fmla="*/ 2147483647 h 40"/>
                  <a:gd name="T6" fmla="*/ 2147483647 w 37"/>
                  <a:gd name="T7" fmla="*/ 2147483647 h 40"/>
                  <a:gd name="T8" fmla="*/ 0 w 37"/>
                  <a:gd name="T9" fmla="*/ 2147483647 h 40"/>
                  <a:gd name="T10" fmla="*/ 2147483647 w 37"/>
                  <a:gd name="T11" fmla="*/ 2147483647 h 40"/>
                  <a:gd name="T12" fmla="*/ 2147483647 w 37"/>
                  <a:gd name="T13" fmla="*/ 0 h 40"/>
                  <a:gd name="T14" fmla="*/ 2147483647 w 37"/>
                  <a:gd name="T15" fmla="*/ 2147483647 h 40"/>
                  <a:gd name="T16" fmla="*/ 2147483647 w 37"/>
                  <a:gd name="T17" fmla="*/ 2147483647 h 40"/>
                  <a:gd name="T18" fmla="*/ 2147483647 w 37"/>
                  <a:gd name="T19" fmla="*/ 2147483647 h 40"/>
                  <a:gd name="T20" fmla="*/ 2147483647 w 37"/>
                  <a:gd name="T21" fmla="*/ 2147483647 h 40"/>
                  <a:gd name="T22" fmla="*/ 2147483647 w 37"/>
                  <a:gd name="T23" fmla="*/ 2147483647 h 40"/>
                  <a:gd name="T24" fmla="*/ 2147483647 w 37"/>
                  <a:gd name="T25" fmla="*/ 2147483647 h 40"/>
                  <a:gd name="T26" fmla="*/ 2147483647 w 37"/>
                  <a:gd name="T27" fmla="*/ 2147483647 h 40"/>
                  <a:gd name="T28" fmla="*/ 2147483647 w 37"/>
                  <a:gd name="T29" fmla="*/ 2147483647 h 40"/>
                  <a:gd name="T30" fmla="*/ 2147483647 w 37"/>
                  <a:gd name="T31" fmla="*/ 2147483647 h 40"/>
                  <a:gd name="T32" fmla="*/ 2147483647 w 37"/>
                  <a:gd name="T33" fmla="*/ 2147483647 h 40"/>
                  <a:gd name="T34" fmla="*/ 2147483647 w 37"/>
                  <a:gd name="T35" fmla="*/ 2147483647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
                  <a:gd name="T55" fmla="*/ 0 h 40"/>
                  <a:gd name="T56" fmla="*/ 37 w 37"/>
                  <a:gd name="T57" fmla="*/ 40 h 4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 h="40">
                    <a:moveTo>
                      <a:pt x="37" y="20"/>
                    </a:moveTo>
                    <a:cubicBezTo>
                      <a:pt x="37" y="26"/>
                      <a:pt x="35" y="31"/>
                      <a:pt x="32" y="34"/>
                    </a:cubicBezTo>
                    <a:cubicBezTo>
                      <a:pt x="29" y="38"/>
                      <a:pt x="24" y="40"/>
                      <a:pt x="19" y="40"/>
                    </a:cubicBezTo>
                    <a:cubicBezTo>
                      <a:pt x="13" y="40"/>
                      <a:pt x="9" y="38"/>
                      <a:pt x="5" y="34"/>
                    </a:cubicBezTo>
                    <a:cubicBezTo>
                      <a:pt x="2" y="31"/>
                      <a:pt x="0" y="26"/>
                      <a:pt x="0" y="21"/>
                    </a:cubicBezTo>
                    <a:cubicBezTo>
                      <a:pt x="0" y="15"/>
                      <a:pt x="2" y="10"/>
                      <a:pt x="5" y="6"/>
                    </a:cubicBezTo>
                    <a:cubicBezTo>
                      <a:pt x="9" y="2"/>
                      <a:pt x="13" y="0"/>
                      <a:pt x="19" y="0"/>
                    </a:cubicBezTo>
                    <a:cubicBezTo>
                      <a:pt x="24" y="0"/>
                      <a:pt x="29" y="2"/>
                      <a:pt x="32" y="6"/>
                    </a:cubicBezTo>
                    <a:cubicBezTo>
                      <a:pt x="36" y="9"/>
                      <a:pt x="37" y="14"/>
                      <a:pt x="37" y="20"/>
                    </a:cubicBezTo>
                    <a:close/>
                    <a:moveTo>
                      <a:pt x="28" y="20"/>
                    </a:moveTo>
                    <a:cubicBezTo>
                      <a:pt x="28" y="16"/>
                      <a:pt x="27" y="13"/>
                      <a:pt x="26" y="11"/>
                    </a:cubicBezTo>
                    <a:cubicBezTo>
                      <a:pt x="24" y="9"/>
                      <a:pt x="22" y="8"/>
                      <a:pt x="19" y="8"/>
                    </a:cubicBezTo>
                    <a:cubicBezTo>
                      <a:pt x="16" y="8"/>
                      <a:pt x="13" y="9"/>
                      <a:pt x="12" y="11"/>
                    </a:cubicBezTo>
                    <a:cubicBezTo>
                      <a:pt x="10" y="14"/>
                      <a:pt x="9" y="16"/>
                      <a:pt x="9" y="20"/>
                    </a:cubicBezTo>
                    <a:cubicBezTo>
                      <a:pt x="9" y="24"/>
                      <a:pt x="10" y="27"/>
                      <a:pt x="12" y="29"/>
                    </a:cubicBezTo>
                    <a:cubicBezTo>
                      <a:pt x="14" y="31"/>
                      <a:pt x="16" y="32"/>
                      <a:pt x="19" y="32"/>
                    </a:cubicBezTo>
                    <a:cubicBezTo>
                      <a:pt x="21" y="32"/>
                      <a:pt x="24" y="31"/>
                      <a:pt x="25" y="29"/>
                    </a:cubicBezTo>
                    <a:cubicBezTo>
                      <a:pt x="27" y="27"/>
                      <a:pt x="28" y="24"/>
                      <a:pt x="28" y="20"/>
                    </a:cubicBezTo>
                    <a:close/>
                  </a:path>
                </a:pathLst>
              </a:custGeom>
              <a:solidFill>
                <a:srgbClr val="B37B08"/>
              </a:solidFill>
              <a:ln w="9525">
                <a:noFill/>
                <a:round/>
                <a:headEnd/>
                <a:tailEnd/>
              </a:ln>
            </p:spPr>
            <p:txBody>
              <a:bodyPr/>
              <a:lstStyle/>
              <a:p>
                <a:endParaRPr lang="en-US"/>
              </a:p>
            </p:txBody>
          </p:sp>
          <p:sp>
            <p:nvSpPr>
              <p:cNvPr id="74799" name="Freeform 106"/>
              <p:cNvSpPr>
                <a:spLocks/>
              </p:cNvSpPr>
              <p:nvPr/>
            </p:nvSpPr>
            <p:spPr bwMode="gray">
              <a:xfrm>
                <a:off x="5797550" y="357188"/>
                <a:ext cx="82550" cy="144463"/>
              </a:xfrm>
              <a:custGeom>
                <a:avLst/>
                <a:gdLst>
                  <a:gd name="T0" fmla="*/ 2147483647 w 52"/>
                  <a:gd name="T1" fmla="*/ 2147483647 h 91"/>
                  <a:gd name="T2" fmla="*/ 0 w 52"/>
                  <a:gd name="T3" fmla="*/ 2147483647 h 91"/>
                  <a:gd name="T4" fmla="*/ 0 w 52"/>
                  <a:gd name="T5" fmla="*/ 0 h 91"/>
                  <a:gd name="T6" fmla="*/ 2147483647 w 52"/>
                  <a:gd name="T7" fmla="*/ 0 h 91"/>
                  <a:gd name="T8" fmla="*/ 2147483647 w 52"/>
                  <a:gd name="T9" fmla="*/ 2147483647 h 91"/>
                  <a:gd name="T10" fmla="*/ 2147483647 w 52"/>
                  <a:gd name="T11" fmla="*/ 2147483647 h 91"/>
                  <a:gd name="T12" fmla="*/ 2147483647 w 52"/>
                  <a:gd name="T13" fmla="*/ 2147483647 h 91"/>
                  <a:gd name="T14" fmla="*/ 0 60000 65536"/>
                  <a:gd name="T15" fmla="*/ 0 60000 65536"/>
                  <a:gd name="T16" fmla="*/ 0 60000 65536"/>
                  <a:gd name="T17" fmla="*/ 0 60000 65536"/>
                  <a:gd name="T18" fmla="*/ 0 60000 65536"/>
                  <a:gd name="T19" fmla="*/ 0 60000 65536"/>
                  <a:gd name="T20" fmla="*/ 0 60000 65536"/>
                  <a:gd name="T21" fmla="*/ 0 w 52"/>
                  <a:gd name="T22" fmla="*/ 0 h 91"/>
                  <a:gd name="T23" fmla="*/ 52 w 52"/>
                  <a:gd name="T24" fmla="*/ 91 h 9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 h="91">
                    <a:moveTo>
                      <a:pt x="52" y="91"/>
                    </a:moveTo>
                    <a:lnTo>
                      <a:pt x="0" y="91"/>
                    </a:lnTo>
                    <a:lnTo>
                      <a:pt x="0" y="0"/>
                    </a:lnTo>
                    <a:lnTo>
                      <a:pt x="19" y="0"/>
                    </a:lnTo>
                    <a:lnTo>
                      <a:pt x="19" y="74"/>
                    </a:lnTo>
                    <a:lnTo>
                      <a:pt x="52" y="74"/>
                    </a:lnTo>
                    <a:lnTo>
                      <a:pt x="52" y="91"/>
                    </a:lnTo>
                    <a:close/>
                  </a:path>
                </a:pathLst>
              </a:custGeom>
              <a:solidFill>
                <a:srgbClr val="B37B08"/>
              </a:solidFill>
              <a:ln w="9525">
                <a:noFill/>
                <a:round/>
                <a:headEnd/>
                <a:tailEnd/>
              </a:ln>
            </p:spPr>
            <p:txBody>
              <a:bodyPr/>
              <a:lstStyle/>
              <a:p>
                <a:endParaRPr lang="en-US"/>
              </a:p>
            </p:txBody>
          </p:sp>
          <p:sp>
            <p:nvSpPr>
              <p:cNvPr id="74800" name="Freeform 107"/>
              <p:cNvSpPr>
                <a:spLocks noEditPoints="1"/>
              </p:cNvSpPr>
              <p:nvPr/>
            </p:nvSpPr>
            <p:spPr bwMode="gray">
              <a:xfrm>
                <a:off x="5903913" y="357188"/>
                <a:ext cx="128588" cy="144463"/>
              </a:xfrm>
              <a:custGeom>
                <a:avLst/>
                <a:gdLst>
                  <a:gd name="T0" fmla="*/ 2147483647 w 34"/>
                  <a:gd name="T1" fmla="*/ 2147483647 h 38"/>
                  <a:gd name="T2" fmla="*/ 2147483647 w 34"/>
                  <a:gd name="T3" fmla="*/ 2147483647 h 38"/>
                  <a:gd name="T4" fmla="*/ 2147483647 w 34"/>
                  <a:gd name="T5" fmla="*/ 2147483647 h 38"/>
                  <a:gd name="T6" fmla="*/ 0 w 34"/>
                  <a:gd name="T7" fmla="*/ 2147483647 h 38"/>
                  <a:gd name="T8" fmla="*/ 0 w 34"/>
                  <a:gd name="T9" fmla="*/ 0 h 38"/>
                  <a:gd name="T10" fmla="*/ 2147483647 w 34"/>
                  <a:gd name="T11" fmla="*/ 0 h 38"/>
                  <a:gd name="T12" fmla="*/ 2147483647 w 34"/>
                  <a:gd name="T13" fmla="*/ 2147483647 h 38"/>
                  <a:gd name="T14" fmla="*/ 2147483647 w 34"/>
                  <a:gd name="T15" fmla="*/ 2147483647 h 38"/>
                  <a:gd name="T16" fmla="*/ 2147483647 w 34"/>
                  <a:gd name="T17" fmla="*/ 2147483647 h 38"/>
                  <a:gd name="T18" fmla="*/ 2147483647 w 34"/>
                  <a:gd name="T19" fmla="*/ 2147483647 h 38"/>
                  <a:gd name="T20" fmla="*/ 2147483647 w 34"/>
                  <a:gd name="T21" fmla="*/ 2147483647 h 38"/>
                  <a:gd name="T22" fmla="*/ 2147483647 w 34"/>
                  <a:gd name="T23" fmla="*/ 2147483647 h 38"/>
                  <a:gd name="T24" fmla="*/ 2147483647 w 34"/>
                  <a:gd name="T25" fmla="*/ 2147483647 h 38"/>
                  <a:gd name="T26" fmla="*/ 2147483647 w 34"/>
                  <a:gd name="T27" fmla="*/ 2147483647 h 38"/>
                  <a:gd name="T28" fmla="*/ 2147483647 w 34"/>
                  <a:gd name="T29" fmla="*/ 2147483647 h 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4"/>
                  <a:gd name="T46" fmla="*/ 0 h 38"/>
                  <a:gd name="T47" fmla="*/ 34 w 34"/>
                  <a:gd name="T48" fmla="*/ 38 h 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4" h="38">
                    <a:moveTo>
                      <a:pt x="34" y="19"/>
                    </a:moveTo>
                    <a:cubicBezTo>
                      <a:pt x="34" y="24"/>
                      <a:pt x="32" y="29"/>
                      <a:pt x="28" y="33"/>
                    </a:cubicBezTo>
                    <a:cubicBezTo>
                      <a:pt x="25" y="36"/>
                      <a:pt x="20" y="38"/>
                      <a:pt x="14" y="38"/>
                    </a:cubicBezTo>
                    <a:cubicBezTo>
                      <a:pt x="0" y="38"/>
                      <a:pt x="0" y="38"/>
                      <a:pt x="0" y="38"/>
                    </a:cubicBezTo>
                    <a:cubicBezTo>
                      <a:pt x="0" y="0"/>
                      <a:pt x="0" y="0"/>
                      <a:pt x="0" y="0"/>
                    </a:cubicBezTo>
                    <a:cubicBezTo>
                      <a:pt x="14" y="0"/>
                      <a:pt x="14" y="0"/>
                      <a:pt x="14" y="0"/>
                    </a:cubicBezTo>
                    <a:cubicBezTo>
                      <a:pt x="27" y="0"/>
                      <a:pt x="34" y="6"/>
                      <a:pt x="34" y="19"/>
                    </a:cubicBezTo>
                    <a:close/>
                    <a:moveTo>
                      <a:pt x="25" y="19"/>
                    </a:moveTo>
                    <a:cubicBezTo>
                      <a:pt x="25" y="15"/>
                      <a:pt x="24" y="12"/>
                      <a:pt x="22" y="10"/>
                    </a:cubicBezTo>
                    <a:cubicBezTo>
                      <a:pt x="20" y="8"/>
                      <a:pt x="17" y="7"/>
                      <a:pt x="13" y="7"/>
                    </a:cubicBezTo>
                    <a:cubicBezTo>
                      <a:pt x="9" y="7"/>
                      <a:pt x="9" y="7"/>
                      <a:pt x="9" y="7"/>
                    </a:cubicBezTo>
                    <a:cubicBezTo>
                      <a:pt x="9" y="31"/>
                      <a:pt x="9" y="31"/>
                      <a:pt x="9" y="31"/>
                    </a:cubicBezTo>
                    <a:cubicBezTo>
                      <a:pt x="13" y="31"/>
                      <a:pt x="13" y="31"/>
                      <a:pt x="13" y="31"/>
                    </a:cubicBezTo>
                    <a:cubicBezTo>
                      <a:pt x="17" y="31"/>
                      <a:pt x="20" y="30"/>
                      <a:pt x="22" y="28"/>
                    </a:cubicBezTo>
                    <a:cubicBezTo>
                      <a:pt x="24" y="25"/>
                      <a:pt x="25" y="22"/>
                      <a:pt x="25" y="19"/>
                    </a:cubicBezTo>
                    <a:close/>
                  </a:path>
                </a:pathLst>
              </a:custGeom>
              <a:solidFill>
                <a:srgbClr val="B37B08"/>
              </a:solidFill>
              <a:ln w="9525">
                <a:noFill/>
                <a:round/>
                <a:headEnd/>
                <a:tailEnd/>
              </a:ln>
            </p:spPr>
            <p:txBody>
              <a:bodyPr/>
              <a:lstStyle/>
              <a:p>
                <a:endParaRPr lang="en-US"/>
              </a:p>
            </p:txBody>
          </p:sp>
          <p:sp>
            <p:nvSpPr>
              <p:cNvPr id="74801" name="Freeform 108"/>
              <p:cNvSpPr>
                <a:spLocks/>
              </p:cNvSpPr>
              <p:nvPr/>
            </p:nvSpPr>
            <p:spPr bwMode="gray">
              <a:xfrm>
                <a:off x="6103938" y="354013"/>
                <a:ext cx="109538" cy="150813"/>
              </a:xfrm>
              <a:custGeom>
                <a:avLst/>
                <a:gdLst>
                  <a:gd name="T0" fmla="*/ 2147483647 w 29"/>
                  <a:gd name="T1" fmla="*/ 2147483647 h 40"/>
                  <a:gd name="T2" fmla="*/ 2147483647 w 29"/>
                  <a:gd name="T3" fmla="*/ 2147483647 h 40"/>
                  <a:gd name="T4" fmla="*/ 2147483647 w 29"/>
                  <a:gd name="T5" fmla="*/ 2147483647 h 40"/>
                  <a:gd name="T6" fmla="*/ 0 w 29"/>
                  <a:gd name="T7" fmla="*/ 2147483647 h 40"/>
                  <a:gd name="T8" fmla="*/ 2147483647 w 29"/>
                  <a:gd name="T9" fmla="*/ 2147483647 h 40"/>
                  <a:gd name="T10" fmla="*/ 2147483647 w 29"/>
                  <a:gd name="T11" fmla="*/ 0 h 40"/>
                  <a:gd name="T12" fmla="*/ 2147483647 w 29"/>
                  <a:gd name="T13" fmla="*/ 2147483647 h 40"/>
                  <a:gd name="T14" fmla="*/ 2147483647 w 29"/>
                  <a:gd name="T15" fmla="*/ 2147483647 h 40"/>
                  <a:gd name="T16" fmla="*/ 2147483647 w 29"/>
                  <a:gd name="T17" fmla="*/ 2147483647 h 40"/>
                  <a:gd name="T18" fmla="*/ 2147483647 w 29"/>
                  <a:gd name="T19" fmla="*/ 2147483647 h 40"/>
                  <a:gd name="T20" fmla="*/ 2147483647 w 29"/>
                  <a:gd name="T21" fmla="*/ 2147483647 h 40"/>
                  <a:gd name="T22" fmla="*/ 2147483647 w 29"/>
                  <a:gd name="T23" fmla="*/ 2147483647 h 40"/>
                  <a:gd name="T24" fmla="*/ 2147483647 w 29"/>
                  <a:gd name="T25" fmla="*/ 2147483647 h 40"/>
                  <a:gd name="T26" fmla="*/ 2147483647 w 29"/>
                  <a:gd name="T27" fmla="*/ 2147483647 h 40"/>
                  <a:gd name="T28" fmla="*/ 2147483647 w 29"/>
                  <a:gd name="T29" fmla="*/ 2147483647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
                  <a:gd name="T46" fmla="*/ 0 h 40"/>
                  <a:gd name="T47" fmla="*/ 29 w 29"/>
                  <a:gd name="T48" fmla="*/ 40 h 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 h="40">
                    <a:moveTo>
                      <a:pt x="29" y="38"/>
                    </a:moveTo>
                    <a:cubicBezTo>
                      <a:pt x="26" y="39"/>
                      <a:pt x="23" y="40"/>
                      <a:pt x="18" y="40"/>
                    </a:cubicBezTo>
                    <a:cubicBezTo>
                      <a:pt x="12" y="40"/>
                      <a:pt x="8" y="38"/>
                      <a:pt x="4" y="34"/>
                    </a:cubicBezTo>
                    <a:cubicBezTo>
                      <a:pt x="1" y="31"/>
                      <a:pt x="0" y="26"/>
                      <a:pt x="0" y="21"/>
                    </a:cubicBezTo>
                    <a:cubicBezTo>
                      <a:pt x="0" y="15"/>
                      <a:pt x="1" y="10"/>
                      <a:pt x="5" y="6"/>
                    </a:cubicBezTo>
                    <a:cubicBezTo>
                      <a:pt x="9" y="2"/>
                      <a:pt x="14" y="0"/>
                      <a:pt x="20" y="0"/>
                    </a:cubicBezTo>
                    <a:cubicBezTo>
                      <a:pt x="23" y="0"/>
                      <a:pt x="26" y="1"/>
                      <a:pt x="29" y="2"/>
                    </a:cubicBezTo>
                    <a:cubicBezTo>
                      <a:pt x="29" y="10"/>
                      <a:pt x="29" y="10"/>
                      <a:pt x="29" y="10"/>
                    </a:cubicBezTo>
                    <a:cubicBezTo>
                      <a:pt x="26" y="9"/>
                      <a:pt x="24" y="8"/>
                      <a:pt x="20" y="8"/>
                    </a:cubicBezTo>
                    <a:cubicBezTo>
                      <a:pt x="17" y="8"/>
                      <a:pt x="14" y="9"/>
                      <a:pt x="12" y="11"/>
                    </a:cubicBezTo>
                    <a:cubicBezTo>
                      <a:pt x="10" y="13"/>
                      <a:pt x="8" y="16"/>
                      <a:pt x="8" y="20"/>
                    </a:cubicBezTo>
                    <a:cubicBezTo>
                      <a:pt x="8" y="24"/>
                      <a:pt x="10" y="27"/>
                      <a:pt x="12" y="29"/>
                    </a:cubicBezTo>
                    <a:cubicBezTo>
                      <a:pt x="14" y="31"/>
                      <a:pt x="16" y="32"/>
                      <a:pt x="20" y="32"/>
                    </a:cubicBezTo>
                    <a:cubicBezTo>
                      <a:pt x="23" y="32"/>
                      <a:pt x="26" y="31"/>
                      <a:pt x="29" y="30"/>
                    </a:cubicBezTo>
                    <a:lnTo>
                      <a:pt x="29" y="38"/>
                    </a:lnTo>
                    <a:close/>
                  </a:path>
                </a:pathLst>
              </a:custGeom>
              <a:solidFill>
                <a:srgbClr val="B37B08"/>
              </a:solidFill>
              <a:ln w="9525">
                <a:noFill/>
                <a:round/>
                <a:headEnd/>
                <a:tailEnd/>
              </a:ln>
            </p:spPr>
            <p:txBody>
              <a:bodyPr/>
              <a:lstStyle/>
              <a:p>
                <a:endParaRPr lang="en-US"/>
              </a:p>
            </p:txBody>
          </p:sp>
          <p:sp>
            <p:nvSpPr>
              <p:cNvPr id="74802" name="Freeform 109"/>
              <p:cNvSpPr>
                <a:spLocks/>
              </p:cNvSpPr>
              <p:nvPr/>
            </p:nvSpPr>
            <p:spPr bwMode="gray">
              <a:xfrm>
                <a:off x="6243638" y="357188"/>
                <a:ext cx="82550" cy="144463"/>
              </a:xfrm>
              <a:custGeom>
                <a:avLst/>
                <a:gdLst>
                  <a:gd name="T0" fmla="*/ 2147483647 w 52"/>
                  <a:gd name="T1" fmla="*/ 2147483647 h 91"/>
                  <a:gd name="T2" fmla="*/ 0 w 52"/>
                  <a:gd name="T3" fmla="*/ 2147483647 h 91"/>
                  <a:gd name="T4" fmla="*/ 0 w 52"/>
                  <a:gd name="T5" fmla="*/ 0 h 91"/>
                  <a:gd name="T6" fmla="*/ 2147483647 w 52"/>
                  <a:gd name="T7" fmla="*/ 0 h 91"/>
                  <a:gd name="T8" fmla="*/ 2147483647 w 52"/>
                  <a:gd name="T9" fmla="*/ 2147483647 h 91"/>
                  <a:gd name="T10" fmla="*/ 2147483647 w 52"/>
                  <a:gd name="T11" fmla="*/ 2147483647 h 91"/>
                  <a:gd name="T12" fmla="*/ 2147483647 w 52"/>
                  <a:gd name="T13" fmla="*/ 2147483647 h 91"/>
                  <a:gd name="T14" fmla="*/ 2147483647 w 52"/>
                  <a:gd name="T15" fmla="*/ 2147483647 h 91"/>
                  <a:gd name="T16" fmla="*/ 2147483647 w 52"/>
                  <a:gd name="T17" fmla="*/ 2147483647 h 91"/>
                  <a:gd name="T18" fmla="*/ 2147483647 w 52"/>
                  <a:gd name="T19" fmla="*/ 2147483647 h 91"/>
                  <a:gd name="T20" fmla="*/ 2147483647 w 52"/>
                  <a:gd name="T21" fmla="*/ 2147483647 h 91"/>
                  <a:gd name="T22" fmla="*/ 2147483647 w 52"/>
                  <a:gd name="T23" fmla="*/ 2147483647 h 91"/>
                  <a:gd name="T24" fmla="*/ 2147483647 w 52"/>
                  <a:gd name="T25" fmla="*/ 2147483647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91"/>
                  <a:gd name="T41" fmla="*/ 52 w 52"/>
                  <a:gd name="T42" fmla="*/ 91 h 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91">
                    <a:moveTo>
                      <a:pt x="52" y="91"/>
                    </a:moveTo>
                    <a:lnTo>
                      <a:pt x="0" y="91"/>
                    </a:lnTo>
                    <a:lnTo>
                      <a:pt x="0" y="0"/>
                    </a:lnTo>
                    <a:lnTo>
                      <a:pt x="50" y="0"/>
                    </a:lnTo>
                    <a:lnTo>
                      <a:pt x="50" y="17"/>
                    </a:lnTo>
                    <a:lnTo>
                      <a:pt x="19" y="17"/>
                    </a:lnTo>
                    <a:lnTo>
                      <a:pt x="19" y="36"/>
                    </a:lnTo>
                    <a:lnTo>
                      <a:pt x="50" y="36"/>
                    </a:lnTo>
                    <a:lnTo>
                      <a:pt x="50" y="53"/>
                    </a:lnTo>
                    <a:lnTo>
                      <a:pt x="19" y="53"/>
                    </a:lnTo>
                    <a:lnTo>
                      <a:pt x="19" y="74"/>
                    </a:lnTo>
                    <a:lnTo>
                      <a:pt x="52" y="74"/>
                    </a:lnTo>
                    <a:lnTo>
                      <a:pt x="52" y="91"/>
                    </a:lnTo>
                    <a:close/>
                  </a:path>
                </a:pathLst>
              </a:custGeom>
              <a:solidFill>
                <a:srgbClr val="B37B08"/>
              </a:solidFill>
              <a:ln w="9525">
                <a:noFill/>
                <a:round/>
                <a:headEnd/>
                <a:tailEnd/>
              </a:ln>
            </p:spPr>
            <p:txBody>
              <a:bodyPr/>
              <a:lstStyle/>
              <a:p>
                <a:endParaRPr lang="en-US"/>
              </a:p>
            </p:txBody>
          </p:sp>
          <p:sp>
            <p:nvSpPr>
              <p:cNvPr id="74803" name="Freeform 110"/>
              <p:cNvSpPr>
                <a:spLocks noEditPoints="1"/>
              </p:cNvSpPr>
              <p:nvPr/>
            </p:nvSpPr>
            <p:spPr bwMode="gray">
              <a:xfrm>
                <a:off x="6353175" y="357188"/>
                <a:ext cx="112713" cy="144463"/>
              </a:xfrm>
              <a:custGeom>
                <a:avLst/>
                <a:gdLst>
                  <a:gd name="T0" fmla="*/ 2147483647 w 30"/>
                  <a:gd name="T1" fmla="*/ 2147483647 h 38"/>
                  <a:gd name="T2" fmla="*/ 2147483647 w 30"/>
                  <a:gd name="T3" fmla="*/ 2147483647 h 38"/>
                  <a:gd name="T4" fmla="*/ 2147483647 w 30"/>
                  <a:gd name="T5" fmla="*/ 2147483647 h 38"/>
                  <a:gd name="T6" fmla="*/ 2147483647 w 30"/>
                  <a:gd name="T7" fmla="*/ 2147483647 h 38"/>
                  <a:gd name="T8" fmla="*/ 2147483647 w 30"/>
                  <a:gd name="T9" fmla="*/ 2147483647 h 38"/>
                  <a:gd name="T10" fmla="*/ 2147483647 w 30"/>
                  <a:gd name="T11" fmla="*/ 2147483647 h 38"/>
                  <a:gd name="T12" fmla="*/ 0 w 30"/>
                  <a:gd name="T13" fmla="*/ 2147483647 h 38"/>
                  <a:gd name="T14" fmla="*/ 0 w 30"/>
                  <a:gd name="T15" fmla="*/ 0 h 38"/>
                  <a:gd name="T16" fmla="*/ 2147483647 w 30"/>
                  <a:gd name="T17" fmla="*/ 0 h 38"/>
                  <a:gd name="T18" fmla="*/ 2147483647 w 30"/>
                  <a:gd name="T19" fmla="*/ 2147483647 h 38"/>
                  <a:gd name="T20" fmla="*/ 2147483647 w 30"/>
                  <a:gd name="T21" fmla="*/ 2147483647 h 38"/>
                  <a:gd name="T22" fmla="*/ 2147483647 w 30"/>
                  <a:gd name="T23" fmla="*/ 2147483647 h 38"/>
                  <a:gd name="T24" fmla="*/ 2147483647 w 30"/>
                  <a:gd name="T25" fmla="*/ 2147483647 h 38"/>
                  <a:gd name="T26" fmla="*/ 2147483647 w 30"/>
                  <a:gd name="T27" fmla="*/ 2147483647 h 38"/>
                  <a:gd name="T28" fmla="*/ 2147483647 w 30"/>
                  <a:gd name="T29" fmla="*/ 2147483647 h 38"/>
                  <a:gd name="T30" fmla="*/ 2147483647 w 30"/>
                  <a:gd name="T31" fmla="*/ 2147483647 h 38"/>
                  <a:gd name="T32" fmla="*/ 2147483647 w 30"/>
                  <a:gd name="T33" fmla="*/ 2147483647 h 38"/>
                  <a:gd name="T34" fmla="*/ 2147483647 w 30"/>
                  <a:gd name="T35" fmla="*/ 2147483647 h 38"/>
                  <a:gd name="T36" fmla="*/ 2147483647 w 30"/>
                  <a:gd name="T37" fmla="*/ 2147483647 h 38"/>
                  <a:gd name="T38" fmla="*/ 2147483647 w 30"/>
                  <a:gd name="T39" fmla="*/ 2147483647 h 38"/>
                  <a:gd name="T40" fmla="*/ 2147483647 w 30"/>
                  <a:gd name="T41" fmla="*/ 2147483647 h 38"/>
                  <a:gd name="T42" fmla="*/ 2147483647 w 30"/>
                  <a:gd name="T43" fmla="*/ 2147483647 h 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0"/>
                  <a:gd name="T67" fmla="*/ 0 h 38"/>
                  <a:gd name="T68" fmla="*/ 30 w 30"/>
                  <a:gd name="T69" fmla="*/ 38 h 3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0" h="38">
                    <a:moveTo>
                      <a:pt x="30" y="38"/>
                    </a:moveTo>
                    <a:cubicBezTo>
                      <a:pt x="20" y="38"/>
                      <a:pt x="20" y="38"/>
                      <a:pt x="20" y="38"/>
                    </a:cubicBezTo>
                    <a:cubicBezTo>
                      <a:pt x="16" y="28"/>
                      <a:pt x="16" y="28"/>
                      <a:pt x="16" y="28"/>
                    </a:cubicBezTo>
                    <a:cubicBezTo>
                      <a:pt x="15" y="25"/>
                      <a:pt x="13" y="23"/>
                      <a:pt x="11" y="23"/>
                    </a:cubicBezTo>
                    <a:cubicBezTo>
                      <a:pt x="9" y="23"/>
                      <a:pt x="9" y="23"/>
                      <a:pt x="9" y="23"/>
                    </a:cubicBezTo>
                    <a:cubicBezTo>
                      <a:pt x="9" y="38"/>
                      <a:pt x="9" y="38"/>
                      <a:pt x="9" y="38"/>
                    </a:cubicBezTo>
                    <a:cubicBezTo>
                      <a:pt x="0" y="38"/>
                      <a:pt x="0" y="38"/>
                      <a:pt x="0" y="38"/>
                    </a:cubicBezTo>
                    <a:cubicBezTo>
                      <a:pt x="0" y="0"/>
                      <a:pt x="0" y="0"/>
                      <a:pt x="0" y="0"/>
                    </a:cubicBezTo>
                    <a:cubicBezTo>
                      <a:pt x="14" y="0"/>
                      <a:pt x="14" y="0"/>
                      <a:pt x="14" y="0"/>
                    </a:cubicBezTo>
                    <a:cubicBezTo>
                      <a:pt x="23" y="0"/>
                      <a:pt x="28" y="4"/>
                      <a:pt x="28" y="10"/>
                    </a:cubicBezTo>
                    <a:cubicBezTo>
                      <a:pt x="28" y="13"/>
                      <a:pt x="27" y="15"/>
                      <a:pt x="25" y="17"/>
                    </a:cubicBezTo>
                    <a:cubicBezTo>
                      <a:pt x="24" y="19"/>
                      <a:pt x="22" y="20"/>
                      <a:pt x="19" y="21"/>
                    </a:cubicBezTo>
                    <a:cubicBezTo>
                      <a:pt x="19" y="21"/>
                      <a:pt x="19" y="21"/>
                      <a:pt x="19" y="21"/>
                    </a:cubicBezTo>
                    <a:cubicBezTo>
                      <a:pt x="21" y="22"/>
                      <a:pt x="23" y="24"/>
                      <a:pt x="25" y="27"/>
                    </a:cubicBezTo>
                    <a:lnTo>
                      <a:pt x="30" y="38"/>
                    </a:lnTo>
                    <a:close/>
                    <a:moveTo>
                      <a:pt x="19" y="11"/>
                    </a:moveTo>
                    <a:cubicBezTo>
                      <a:pt x="19" y="8"/>
                      <a:pt x="17" y="6"/>
                      <a:pt x="13" y="6"/>
                    </a:cubicBezTo>
                    <a:cubicBezTo>
                      <a:pt x="9" y="6"/>
                      <a:pt x="9" y="6"/>
                      <a:pt x="9" y="6"/>
                    </a:cubicBezTo>
                    <a:cubicBezTo>
                      <a:pt x="9" y="17"/>
                      <a:pt x="9" y="17"/>
                      <a:pt x="9" y="17"/>
                    </a:cubicBezTo>
                    <a:cubicBezTo>
                      <a:pt x="13" y="17"/>
                      <a:pt x="13" y="17"/>
                      <a:pt x="13" y="17"/>
                    </a:cubicBezTo>
                    <a:cubicBezTo>
                      <a:pt x="15" y="17"/>
                      <a:pt x="16" y="16"/>
                      <a:pt x="17" y="15"/>
                    </a:cubicBezTo>
                    <a:cubicBezTo>
                      <a:pt x="18" y="14"/>
                      <a:pt x="19" y="13"/>
                      <a:pt x="19" y="11"/>
                    </a:cubicBezTo>
                    <a:close/>
                  </a:path>
                </a:pathLst>
              </a:custGeom>
              <a:solidFill>
                <a:srgbClr val="B37B08"/>
              </a:solidFill>
              <a:ln w="9525">
                <a:noFill/>
                <a:round/>
                <a:headEnd/>
                <a:tailEnd/>
              </a:ln>
            </p:spPr>
            <p:txBody>
              <a:bodyPr/>
              <a:lstStyle/>
              <a:p>
                <a:endParaRPr lang="en-US"/>
              </a:p>
            </p:txBody>
          </p:sp>
          <p:sp>
            <p:nvSpPr>
              <p:cNvPr id="74804" name="Freeform 111"/>
              <p:cNvSpPr>
                <a:spLocks/>
              </p:cNvSpPr>
              <p:nvPr/>
            </p:nvSpPr>
            <p:spPr bwMode="gray">
              <a:xfrm>
                <a:off x="6473825" y="357188"/>
                <a:ext cx="112713" cy="144463"/>
              </a:xfrm>
              <a:custGeom>
                <a:avLst/>
                <a:gdLst>
                  <a:gd name="T0" fmla="*/ 2147483647 w 71"/>
                  <a:gd name="T1" fmla="*/ 2147483647 h 91"/>
                  <a:gd name="T2" fmla="*/ 2147483647 w 71"/>
                  <a:gd name="T3" fmla="*/ 2147483647 h 91"/>
                  <a:gd name="T4" fmla="*/ 2147483647 w 71"/>
                  <a:gd name="T5" fmla="*/ 2147483647 h 91"/>
                  <a:gd name="T6" fmla="*/ 2147483647 w 71"/>
                  <a:gd name="T7" fmla="*/ 2147483647 h 91"/>
                  <a:gd name="T8" fmla="*/ 2147483647 w 71"/>
                  <a:gd name="T9" fmla="*/ 2147483647 h 91"/>
                  <a:gd name="T10" fmla="*/ 0 w 71"/>
                  <a:gd name="T11" fmla="*/ 2147483647 h 91"/>
                  <a:gd name="T12" fmla="*/ 0 w 71"/>
                  <a:gd name="T13" fmla="*/ 0 h 91"/>
                  <a:gd name="T14" fmla="*/ 2147483647 w 71"/>
                  <a:gd name="T15" fmla="*/ 0 h 91"/>
                  <a:gd name="T16" fmla="*/ 2147483647 w 71"/>
                  <a:gd name="T17" fmla="*/ 2147483647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1"/>
                  <a:gd name="T28" fmla="*/ 0 h 91"/>
                  <a:gd name="T29" fmla="*/ 71 w 71"/>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1" h="91">
                    <a:moveTo>
                      <a:pt x="71" y="17"/>
                    </a:moveTo>
                    <a:lnTo>
                      <a:pt x="47" y="17"/>
                    </a:lnTo>
                    <a:lnTo>
                      <a:pt x="47" y="91"/>
                    </a:lnTo>
                    <a:lnTo>
                      <a:pt x="26" y="91"/>
                    </a:lnTo>
                    <a:lnTo>
                      <a:pt x="26" y="17"/>
                    </a:lnTo>
                    <a:lnTo>
                      <a:pt x="0" y="17"/>
                    </a:lnTo>
                    <a:lnTo>
                      <a:pt x="0" y="0"/>
                    </a:lnTo>
                    <a:lnTo>
                      <a:pt x="71" y="0"/>
                    </a:lnTo>
                    <a:lnTo>
                      <a:pt x="71" y="17"/>
                    </a:lnTo>
                    <a:close/>
                  </a:path>
                </a:pathLst>
              </a:custGeom>
              <a:solidFill>
                <a:srgbClr val="B37B08"/>
              </a:solidFill>
              <a:ln w="9525">
                <a:noFill/>
                <a:round/>
                <a:headEnd/>
                <a:tailEnd/>
              </a:ln>
            </p:spPr>
            <p:txBody>
              <a:bodyPr/>
              <a:lstStyle/>
              <a:p>
                <a:endParaRPr lang="en-US"/>
              </a:p>
            </p:txBody>
          </p:sp>
          <p:sp>
            <p:nvSpPr>
              <p:cNvPr id="74805" name="Rectangle 112"/>
              <p:cNvSpPr>
                <a:spLocks noChangeArrowheads="1"/>
              </p:cNvSpPr>
              <p:nvPr/>
            </p:nvSpPr>
            <p:spPr bwMode="gray">
              <a:xfrm>
                <a:off x="6613525" y="357188"/>
                <a:ext cx="30163" cy="144463"/>
              </a:xfrm>
              <a:prstGeom prst="rect">
                <a:avLst/>
              </a:prstGeom>
              <a:solidFill>
                <a:srgbClr val="B37B08"/>
              </a:solidFill>
              <a:ln w="9525">
                <a:noFill/>
                <a:miter lim="800000"/>
                <a:headEnd/>
                <a:tailEnd/>
              </a:ln>
            </p:spPr>
            <p:txBody>
              <a:bodyPr/>
              <a:lstStyle/>
              <a:p>
                <a:endParaRPr lang="en-US">
                  <a:solidFill>
                    <a:srgbClr val="000000"/>
                  </a:solidFill>
                </a:endParaRPr>
              </a:p>
            </p:txBody>
          </p:sp>
          <p:sp>
            <p:nvSpPr>
              <p:cNvPr id="74806" name="Freeform 113"/>
              <p:cNvSpPr>
                <a:spLocks/>
              </p:cNvSpPr>
              <p:nvPr/>
            </p:nvSpPr>
            <p:spPr bwMode="gray">
              <a:xfrm>
                <a:off x="6681788" y="357188"/>
                <a:ext cx="82550" cy="144463"/>
              </a:xfrm>
              <a:custGeom>
                <a:avLst/>
                <a:gdLst>
                  <a:gd name="T0" fmla="*/ 2147483647 w 52"/>
                  <a:gd name="T1" fmla="*/ 2147483647 h 91"/>
                  <a:gd name="T2" fmla="*/ 2147483647 w 52"/>
                  <a:gd name="T3" fmla="*/ 2147483647 h 91"/>
                  <a:gd name="T4" fmla="*/ 2147483647 w 52"/>
                  <a:gd name="T5" fmla="*/ 2147483647 h 91"/>
                  <a:gd name="T6" fmla="*/ 2147483647 w 52"/>
                  <a:gd name="T7" fmla="*/ 2147483647 h 91"/>
                  <a:gd name="T8" fmla="*/ 2147483647 w 52"/>
                  <a:gd name="T9" fmla="*/ 2147483647 h 91"/>
                  <a:gd name="T10" fmla="*/ 2147483647 w 52"/>
                  <a:gd name="T11" fmla="*/ 2147483647 h 91"/>
                  <a:gd name="T12" fmla="*/ 2147483647 w 52"/>
                  <a:gd name="T13" fmla="*/ 2147483647 h 91"/>
                  <a:gd name="T14" fmla="*/ 0 w 52"/>
                  <a:gd name="T15" fmla="*/ 2147483647 h 91"/>
                  <a:gd name="T16" fmla="*/ 0 w 52"/>
                  <a:gd name="T17" fmla="*/ 0 h 91"/>
                  <a:gd name="T18" fmla="*/ 2147483647 w 52"/>
                  <a:gd name="T19" fmla="*/ 0 h 91"/>
                  <a:gd name="T20" fmla="*/ 2147483647 w 52"/>
                  <a:gd name="T21" fmla="*/ 2147483647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
                  <a:gd name="T34" fmla="*/ 0 h 91"/>
                  <a:gd name="T35" fmla="*/ 52 w 52"/>
                  <a:gd name="T36" fmla="*/ 91 h 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 h="91">
                    <a:moveTo>
                      <a:pt x="52" y="17"/>
                    </a:moveTo>
                    <a:lnTo>
                      <a:pt x="19" y="17"/>
                    </a:lnTo>
                    <a:lnTo>
                      <a:pt x="19" y="38"/>
                    </a:lnTo>
                    <a:lnTo>
                      <a:pt x="50" y="38"/>
                    </a:lnTo>
                    <a:lnTo>
                      <a:pt x="50" y="55"/>
                    </a:lnTo>
                    <a:lnTo>
                      <a:pt x="19" y="55"/>
                    </a:lnTo>
                    <a:lnTo>
                      <a:pt x="19" y="91"/>
                    </a:lnTo>
                    <a:lnTo>
                      <a:pt x="0" y="91"/>
                    </a:lnTo>
                    <a:lnTo>
                      <a:pt x="0" y="0"/>
                    </a:lnTo>
                    <a:lnTo>
                      <a:pt x="52" y="0"/>
                    </a:lnTo>
                    <a:lnTo>
                      <a:pt x="52" y="17"/>
                    </a:lnTo>
                    <a:close/>
                  </a:path>
                </a:pathLst>
              </a:custGeom>
              <a:solidFill>
                <a:srgbClr val="B37B08"/>
              </a:solidFill>
              <a:ln w="9525">
                <a:noFill/>
                <a:round/>
                <a:headEnd/>
                <a:tailEnd/>
              </a:ln>
            </p:spPr>
            <p:txBody>
              <a:bodyPr/>
              <a:lstStyle/>
              <a:p>
                <a:endParaRPr lang="en-US"/>
              </a:p>
            </p:txBody>
          </p:sp>
          <p:sp>
            <p:nvSpPr>
              <p:cNvPr id="74807" name="Rectangle 114"/>
              <p:cNvSpPr>
                <a:spLocks noChangeArrowheads="1"/>
              </p:cNvSpPr>
              <p:nvPr/>
            </p:nvSpPr>
            <p:spPr bwMode="gray">
              <a:xfrm>
                <a:off x="6791325" y="357188"/>
                <a:ext cx="33338" cy="144463"/>
              </a:xfrm>
              <a:prstGeom prst="rect">
                <a:avLst/>
              </a:prstGeom>
              <a:solidFill>
                <a:srgbClr val="B37B08"/>
              </a:solidFill>
              <a:ln w="9525">
                <a:noFill/>
                <a:miter lim="800000"/>
                <a:headEnd/>
                <a:tailEnd/>
              </a:ln>
            </p:spPr>
            <p:txBody>
              <a:bodyPr/>
              <a:lstStyle/>
              <a:p>
                <a:endParaRPr lang="en-US">
                  <a:solidFill>
                    <a:srgbClr val="000000"/>
                  </a:solidFill>
                </a:endParaRPr>
              </a:p>
            </p:txBody>
          </p:sp>
          <p:sp>
            <p:nvSpPr>
              <p:cNvPr id="74808" name="Freeform 115"/>
              <p:cNvSpPr>
                <a:spLocks/>
              </p:cNvSpPr>
              <p:nvPr/>
            </p:nvSpPr>
            <p:spPr bwMode="gray">
              <a:xfrm>
                <a:off x="6858000" y="357188"/>
                <a:ext cx="87313" cy="144463"/>
              </a:xfrm>
              <a:custGeom>
                <a:avLst/>
                <a:gdLst>
                  <a:gd name="T0" fmla="*/ 2147483647 w 55"/>
                  <a:gd name="T1" fmla="*/ 2147483647 h 91"/>
                  <a:gd name="T2" fmla="*/ 0 w 55"/>
                  <a:gd name="T3" fmla="*/ 2147483647 h 91"/>
                  <a:gd name="T4" fmla="*/ 0 w 55"/>
                  <a:gd name="T5" fmla="*/ 0 h 91"/>
                  <a:gd name="T6" fmla="*/ 2147483647 w 55"/>
                  <a:gd name="T7" fmla="*/ 0 h 91"/>
                  <a:gd name="T8" fmla="*/ 2147483647 w 55"/>
                  <a:gd name="T9" fmla="*/ 2147483647 h 91"/>
                  <a:gd name="T10" fmla="*/ 2147483647 w 55"/>
                  <a:gd name="T11" fmla="*/ 2147483647 h 91"/>
                  <a:gd name="T12" fmla="*/ 2147483647 w 55"/>
                  <a:gd name="T13" fmla="*/ 2147483647 h 91"/>
                  <a:gd name="T14" fmla="*/ 2147483647 w 55"/>
                  <a:gd name="T15" fmla="*/ 2147483647 h 91"/>
                  <a:gd name="T16" fmla="*/ 2147483647 w 55"/>
                  <a:gd name="T17" fmla="*/ 2147483647 h 91"/>
                  <a:gd name="T18" fmla="*/ 2147483647 w 55"/>
                  <a:gd name="T19" fmla="*/ 2147483647 h 91"/>
                  <a:gd name="T20" fmla="*/ 2147483647 w 55"/>
                  <a:gd name="T21" fmla="*/ 2147483647 h 91"/>
                  <a:gd name="T22" fmla="*/ 2147483647 w 55"/>
                  <a:gd name="T23" fmla="*/ 2147483647 h 91"/>
                  <a:gd name="T24" fmla="*/ 2147483647 w 55"/>
                  <a:gd name="T25" fmla="*/ 2147483647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
                  <a:gd name="T40" fmla="*/ 0 h 91"/>
                  <a:gd name="T41" fmla="*/ 55 w 55"/>
                  <a:gd name="T42" fmla="*/ 91 h 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 h="91">
                    <a:moveTo>
                      <a:pt x="55" y="91"/>
                    </a:moveTo>
                    <a:lnTo>
                      <a:pt x="0" y="91"/>
                    </a:lnTo>
                    <a:lnTo>
                      <a:pt x="0" y="0"/>
                    </a:lnTo>
                    <a:lnTo>
                      <a:pt x="53" y="0"/>
                    </a:lnTo>
                    <a:lnTo>
                      <a:pt x="53" y="17"/>
                    </a:lnTo>
                    <a:lnTo>
                      <a:pt x="22" y="17"/>
                    </a:lnTo>
                    <a:lnTo>
                      <a:pt x="22" y="36"/>
                    </a:lnTo>
                    <a:lnTo>
                      <a:pt x="50" y="36"/>
                    </a:lnTo>
                    <a:lnTo>
                      <a:pt x="50" y="53"/>
                    </a:lnTo>
                    <a:lnTo>
                      <a:pt x="22" y="53"/>
                    </a:lnTo>
                    <a:lnTo>
                      <a:pt x="22" y="74"/>
                    </a:lnTo>
                    <a:lnTo>
                      <a:pt x="55" y="74"/>
                    </a:lnTo>
                    <a:lnTo>
                      <a:pt x="55" y="91"/>
                    </a:lnTo>
                    <a:close/>
                  </a:path>
                </a:pathLst>
              </a:custGeom>
              <a:solidFill>
                <a:srgbClr val="B37B08"/>
              </a:solidFill>
              <a:ln w="9525">
                <a:noFill/>
                <a:round/>
                <a:headEnd/>
                <a:tailEnd/>
              </a:ln>
            </p:spPr>
            <p:txBody>
              <a:bodyPr/>
              <a:lstStyle/>
              <a:p>
                <a:endParaRPr lang="en-US"/>
              </a:p>
            </p:txBody>
          </p:sp>
          <p:sp>
            <p:nvSpPr>
              <p:cNvPr id="74809" name="Freeform 116"/>
              <p:cNvSpPr>
                <a:spLocks noEditPoints="1"/>
              </p:cNvSpPr>
              <p:nvPr/>
            </p:nvSpPr>
            <p:spPr bwMode="gray">
              <a:xfrm>
                <a:off x="6972300" y="357188"/>
                <a:ext cx="128588" cy="144463"/>
              </a:xfrm>
              <a:custGeom>
                <a:avLst/>
                <a:gdLst>
                  <a:gd name="T0" fmla="*/ 2147483647 w 34"/>
                  <a:gd name="T1" fmla="*/ 2147483647 h 38"/>
                  <a:gd name="T2" fmla="*/ 2147483647 w 34"/>
                  <a:gd name="T3" fmla="*/ 2147483647 h 38"/>
                  <a:gd name="T4" fmla="*/ 2147483647 w 34"/>
                  <a:gd name="T5" fmla="*/ 2147483647 h 38"/>
                  <a:gd name="T6" fmla="*/ 0 w 34"/>
                  <a:gd name="T7" fmla="*/ 2147483647 h 38"/>
                  <a:gd name="T8" fmla="*/ 0 w 34"/>
                  <a:gd name="T9" fmla="*/ 0 h 38"/>
                  <a:gd name="T10" fmla="*/ 2147483647 w 34"/>
                  <a:gd name="T11" fmla="*/ 0 h 38"/>
                  <a:gd name="T12" fmla="*/ 2147483647 w 34"/>
                  <a:gd name="T13" fmla="*/ 2147483647 h 38"/>
                  <a:gd name="T14" fmla="*/ 2147483647 w 34"/>
                  <a:gd name="T15" fmla="*/ 2147483647 h 38"/>
                  <a:gd name="T16" fmla="*/ 2147483647 w 34"/>
                  <a:gd name="T17" fmla="*/ 2147483647 h 38"/>
                  <a:gd name="T18" fmla="*/ 2147483647 w 34"/>
                  <a:gd name="T19" fmla="*/ 2147483647 h 38"/>
                  <a:gd name="T20" fmla="*/ 2147483647 w 34"/>
                  <a:gd name="T21" fmla="*/ 2147483647 h 38"/>
                  <a:gd name="T22" fmla="*/ 2147483647 w 34"/>
                  <a:gd name="T23" fmla="*/ 2147483647 h 38"/>
                  <a:gd name="T24" fmla="*/ 2147483647 w 34"/>
                  <a:gd name="T25" fmla="*/ 2147483647 h 38"/>
                  <a:gd name="T26" fmla="*/ 2147483647 w 34"/>
                  <a:gd name="T27" fmla="*/ 2147483647 h 38"/>
                  <a:gd name="T28" fmla="*/ 2147483647 w 34"/>
                  <a:gd name="T29" fmla="*/ 2147483647 h 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4"/>
                  <a:gd name="T46" fmla="*/ 0 h 38"/>
                  <a:gd name="T47" fmla="*/ 34 w 34"/>
                  <a:gd name="T48" fmla="*/ 38 h 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4" h="38">
                    <a:moveTo>
                      <a:pt x="34" y="19"/>
                    </a:moveTo>
                    <a:cubicBezTo>
                      <a:pt x="34" y="24"/>
                      <a:pt x="32" y="29"/>
                      <a:pt x="28" y="33"/>
                    </a:cubicBezTo>
                    <a:cubicBezTo>
                      <a:pt x="24" y="36"/>
                      <a:pt x="20" y="38"/>
                      <a:pt x="13" y="38"/>
                    </a:cubicBezTo>
                    <a:cubicBezTo>
                      <a:pt x="0" y="38"/>
                      <a:pt x="0" y="38"/>
                      <a:pt x="0" y="38"/>
                    </a:cubicBezTo>
                    <a:cubicBezTo>
                      <a:pt x="0" y="0"/>
                      <a:pt x="0" y="0"/>
                      <a:pt x="0" y="0"/>
                    </a:cubicBezTo>
                    <a:cubicBezTo>
                      <a:pt x="13" y="0"/>
                      <a:pt x="13" y="0"/>
                      <a:pt x="13" y="0"/>
                    </a:cubicBezTo>
                    <a:cubicBezTo>
                      <a:pt x="27" y="0"/>
                      <a:pt x="34" y="6"/>
                      <a:pt x="34" y="19"/>
                    </a:cubicBezTo>
                    <a:close/>
                    <a:moveTo>
                      <a:pt x="25" y="19"/>
                    </a:moveTo>
                    <a:cubicBezTo>
                      <a:pt x="25" y="15"/>
                      <a:pt x="24" y="12"/>
                      <a:pt x="22" y="10"/>
                    </a:cubicBezTo>
                    <a:cubicBezTo>
                      <a:pt x="19" y="8"/>
                      <a:pt x="17" y="7"/>
                      <a:pt x="13" y="7"/>
                    </a:cubicBezTo>
                    <a:cubicBezTo>
                      <a:pt x="9" y="7"/>
                      <a:pt x="9" y="7"/>
                      <a:pt x="9" y="7"/>
                    </a:cubicBezTo>
                    <a:cubicBezTo>
                      <a:pt x="9" y="31"/>
                      <a:pt x="9" y="31"/>
                      <a:pt x="9" y="31"/>
                    </a:cubicBezTo>
                    <a:cubicBezTo>
                      <a:pt x="13" y="31"/>
                      <a:pt x="13" y="31"/>
                      <a:pt x="13" y="31"/>
                    </a:cubicBezTo>
                    <a:cubicBezTo>
                      <a:pt x="16" y="31"/>
                      <a:pt x="19" y="30"/>
                      <a:pt x="22" y="28"/>
                    </a:cubicBezTo>
                    <a:cubicBezTo>
                      <a:pt x="24" y="25"/>
                      <a:pt x="25" y="22"/>
                      <a:pt x="25" y="19"/>
                    </a:cubicBezTo>
                    <a:close/>
                  </a:path>
                </a:pathLst>
              </a:custGeom>
              <a:solidFill>
                <a:srgbClr val="B37B08"/>
              </a:solidFill>
              <a:ln w="9525">
                <a:noFill/>
                <a:round/>
                <a:headEnd/>
                <a:tailEnd/>
              </a:ln>
            </p:spPr>
            <p:txBody>
              <a:bodyPr/>
              <a:lstStyle/>
              <a:p>
                <a:endParaRPr lang="en-US"/>
              </a:p>
            </p:txBody>
          </p:sp>
          <p:sp>
            <p:nvSpPr>
              <p:cNvPr id="74810" name="Freeform 117"/>
              <p:cNvSpPr>
                <a:spLocks/>
              </p:cNvSpPr>
              <p:nvPr/>
            </p:nvSpPr>
            <p:spPr bwMode="gray">
              <a:xfrm>
                <a:off x="5480050" y="600075"/>
                <a:ext cx="1627188" cy="1588"/>
              </a:xfrm>
              <a:custGeom>
                <a:avLst/>
                <a:gdLst>
                  <a:gd name="T0" fmla="*/ 0 w 1025"/>
                  <a:gd name="T1" fmla="*/ 0 h 1588"/>
                  <a:gd name="T2" fmla="*/ 2147483647 w 1025"/>
                  <a:gd name="T3" fmla="*/ 0 h 1588"/>
                  <a:gd name="T4" fmla="*/ 0 w 1025"/>
                  <a:gd name="T5" fmla="*/ 0 h 1588"/>
                  <a:gd name="T6" fmla="*/ 0 60000 65536"/>
                  <a:gd name="T7" fmla="*/ 0 60000 65536"/>
                  <a:gd name="T8" fmla="*/ 0 60000 65536"/>
                  <a:gd name="T9" fmla="*/ 0 w 1025"/>
                  <a:gd name="T10" fmla="*/ 0 h 1588"/>
                  <a:gd name="T11" fmla="*/ 1025 w 1025"/>
                  <a:gd name="T12" fmla="*/ 1588 h 1588"/>
                </a:gdLst>
                <a:ahLst/>
                <a:cxnLst>
                  <a:cxn ang="T6">
                    <a:pos x="T0" y="T1"/>
                  </a:cxn>
                  <a:cxn ang="T7">
                    <a:pos x="T2" y="T3"/>
                  </a:cxn>
                  <a:cxn ang="T8">
                    <a:pos x="T4" y="T5"/>
                  </a:cxn>
                </a:cxnLst>
                <a:rect l="T9" t="T10" r="T11" b="T12"/>
                <a:pathLst>
                  <a:path w="1025" h="1588">
                    <a:moveTo>
                      <a:pt x="0" y="0"/>
                    </a:moveTo>
                    <a:lnTo>
                      <a:pt x="1025" y="0"/>
                    </a:lnTo>
                    <a:lnTo>
                      <a:pt x="0" y="0"/>
                    </a:lnTo>
                    <a:close/>
                  </a:path>
                </a:pathLst>
              </a:custGeom>
              <a:solidFill>
                <a:srgbClr val="B37B08"/>
              </a:solidFill>
              <a:ln w="9525">
                <a:noFill/>
                <a:round/>
                <a:headEnd/>
                <a:tailEnd/>
              </a:ln>
            </p:spPr>
            <p:txBody>
              <a:bodyPr/>
              <a:lstStyle/>
              <a:p>
                <a:endParaRPr lang="en-US"/>
              </a:p>
            </p:txBody>
          </p:sp>
          <p:sp>
            <p:nvSpPr>
              <p:cNvPr id="74811" name="Line 118"/>
              <p:cNvSpPr>
                <a:spLocks noChangeShapeType="1"/>
              </p:cNvSpPr>
              <p:nvPr/>
            </p:nvSpPr>
            <p:spPr bwMode="gray">
              <a:xfrm>
                <a:off x="5480050" y="600075"/>
                <a:ext cx="1627188" cy="1588"/>
              </a:xfrm>
              <a:prstGeom prst="line">
                <a:avLst/>
              </a:prstGeom>
              <a:noFill/>
              <a:ln w="9">
                <a:solidFill>
                  <a:srgbClr val="B37B08"/>
                </a:solidFill>
                <a:miter lim="800000"/>
                <a:headEnd/>
                <a:tailEnd/>
              </a:ln>
            </p:spPr>
            <p:txBody>
              <a:bodyPr/>
              <a:lstStyle/>
              <a:p>
                <a:endParaRPr lang="en-US"/>
              </a:p>
            </p:txBody>
          </p:sp>
          <p:sp>
            <p:nvSpPr>
              <p:cNvPr id="74812" name="Freeform 119"/>
              <p:cNvSpPr>
                <a:spLocks noEditPoints="1"/>
              </p:cNvSpPr>
              <p:nvPr/>
            </p:nvSpPr>
            <p:spPr bwMode="gray">
              <a:xfrm>
                <a:off x="5888038" y="695325"/>
                <a:ext cx="136525" cy="182563"/>
              </a:xfrm>
              <a:custGeom>
                <a:avLst/>
                <a:gdLst>
                  <a:gd name="T0" fmla="*/ 2147483647 w 36"/>
                  <a:gd name="T1" fmla="*/ 2147483647 h 48"/>
                  <a:gd name="T2" fmla="*/ 2147483647 w 36"/>
                  <a:gd name="T3" fmla="*/ 2147483647 h 48"/>
                  <a:gd name="T4" fmla="*/ 2147483647 w 36"/>
                  <a:gd name="T5" fmla="*/ 2147483647 h 48"/>
                  <a:gd name="T6" fmla="*/ 2147483647 w 36"/>
                  <a:gd name="T7" fmla="*/ 2147483647 h 48"/>
                  <a:gd name="T8" fmla="*/ 2147483647 w 36"/>
                  <a:gd name="T9" fmla="*/ 2147483647 h 48"/>
                  <a:gd name="T10" fmla="*/ 2147483647 w 36"/>
                  <a:gd name="T11" fmla="*/ 2147483647 h 48"/>
                  <a:gd name="T12" fmla="*/ 2147483647 w 36"/>
                  <a:gd name="T13" fmla="*/ 2147483647 h 48"/>
                  <a:gd name="T14" fmla="*/ 0 w 36"/>
                  <a:gd name="T15" fmla="*/ 2147483647 h 48"/>
                  <a:gd name="T16" fmla="*/ 2147483647 w 36"/>
                  <a:gd name="T17" fmla="*/ 0 h 48"/>
                  <a:gd name="T18" fmla="*/ 2147483647 w 36"/>
                  <a:gd name="T19" fmla="*/ 0 h 48"/>
                  <a:gd name="T20" fmla="*/ 2147483647 w 36"/>
                  <a:gd name="T21" fmla="*/ 2147483647 h 48"/>
                  <a:gd name="T22" fmla="*/ 2147483647 w 36"/>
                  <a:gd name="T23" fmla="*/ 2147483647 h 48"/>
                  <a:gd name="T24" fmla="*/ 2147483647 w 36"/>
                  <a:gd name="T25" fmla="*/ 2147483647 h 48"/>
                  <a:gd name="T26" fmla="*/ 2147483647 w 36"/>
                  <a:gd name="T27" fmla="*/ 2147483647 h 48"/>
                  <a:gd name="T28" fmla="*/ 2147483647 w 36"/>
                  <a:gd name="T29" fmla="*/ 2147483647 h 48"/>
                  <a:gd name="T30" fmla="*/ 2147483647 w 36"/>
                  <a:gd name="T31" fmla="*/ 2147483647 h 48"/>
                  <a:gd name="T32" fmla="*/ 2147483647 w 36"/>
                  <a:gd name="T33" fmla="*/ 2147483647 h 48"/>
                  <a:gd name="T34" fmla="*/ 2147483647 w 36"/>
                  <a:gd name="T35" fmla="*/ 2147483647 h 48"/>
                  <a:gd name="T36" fmla="*/ 2147483647 w 36"/>
                  <a:gd name="T37" fmla="*/ 2147483647 h 48"/>
                  <a:gd name="T38" fmla="*/ 2147483647 w 36"/>
                  <a:gd name="T39" fmla="*/ 2147483647 h 48"/>
                  <a:gd name="T40" fmla="*/ 2147483647 w 36"/>
                  <a:gd name="T41" fmla="*/ 2147483647 h 48"/>
                  <a:gd name="T42" fmla="*/ 2147483647 w 36"/>
                  <a:gd name="T43" fmla="*/ 2147483647 h 48"/>
                  <a:gd name="T44" fmla="*/ 2147483647 w 36"/>
                  <a:gd name="T45" fmla="*/ 2147483647 h 48"/>
                  <a:gd name="T46" fmla="*/ 2147483647 w 36"/>
                  <a:gd name="T47" fmla="*/ 2147483647 h 48"/>
                  <a:gd name="T48" fmla="*/ 2147483647 w 36"/>
                  <a:gd name="T49" fmla="*/ 2147483647 h 48"/>
                  <a:gd name="T50" fmla="*/ 2147483647 w 36"/>
                  <a:gd name="T51" fmla="*/ 2147483647 h 4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6"/>
                  <a:gd name="T79" fmla="*/ 0 h 48"/>
                  <a:gd name="T80" fmla="*/ 36 w 36"/>
                  <a:gd name="T81" fmla="*/ 48 h 4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6" h="48">
                    <a:moveTo>
                      <a:pt x="36" y="13"/>
                    </a:moveTo>
                    <a:cubicBezTo>
                      <a:pt x="36" y="15"/>
                      <a:pt x="36" y="17"/>
                      <a:pt x="35" y="19"/>
                    </a:cubicBezTo>
                    <a:cubicBezTo>
                      <a:pt x="34" y="21"/>
                      <a:pt x="33" y="23"/>
                      <a:pt x="31" y="25"/>
                    </a:cubicBezTo>
                    <a:cubicBezTo>
                      <a:pt x="30" y="26"/>
                      <a:pt x="28" y="27"/>
                      <a:pt x="25" y="28"/>
                    </a:cubicBezTo>
                    <a:cubicBezTo>
                      <a:pt x="23" y="29"/>
                      <a:pt x="20" y="30"/>
                      <a:pt x="16" y="30"/>
                    </a:cubicBezTo>
                    <a:cubicBezTo>
                      <a:pt x="9" y="30"/>
                      <a:pt x="9" y="30"/>
                      <a:pt x="9" y="30"/>
                    </a:cubicBezTo>
                    <a:cubicBezTo>
                      <a:pt x="5" y="48"/>
                      <a:pt x="5" y="48"/>
                      <a:pt x="5" y="48"/>
                    </a:cubicBezTo>
                    <a:cubicBezTo>
                      <a:pt x="0" y="48"/>
                      <a:pt x="0" y="48"/>
                      <a:pt x="0" y="48"/>
                    </a:cubicBezTo>
                    <a:cubicBezTo>
                      <a:pt x="10" y="0"/>
                      <a:pt x="10" y="0"/>
                      <a:pt x="10" y="0"/>
                    </a:cubicBezTo>
                    <a:cubicBezTo>
                      <a:pt x="22" y="0"/>
                      <a:pt x="22" y="0"/>
                      <a:pt x="22" y="0"/>
                    </a:cubicBezTo>
                    <a:cubicBezTo>
                      <a:pt x="25" y="0"/>
                      <a:pt x="27" y="0"/>
                      <a:pt x="29" y="1"/>
                    </a:cubicBezTo>
                    <a:cubicBezTo>
                      <a:pt x="30" y="2"/>
                      <a:pt x="32" y="3"/>
                      <a:pt x="33" y="4"/>
                    </a:cubicBezTo>
                    <a:cubicBezTo>
                      <a:pt x="34" y="5"/>
                      <a:pt x="35" y="6"/>
                      <a:pt x="36" y="8"/>
                    </a:cubicBezTo>
                    <a:cubicBezTo>
                      <a:pt x="36" y="9"/>
                      <a:pt x="36" y="11"/>
                      <a:pt x="36" y="13"/>
                    </a:cubicBezTo>
                    <a:close/>
                    <a:moveTo>
                      <a:pt x="30" y="13"/>
                    </a:moveTo>
                    <a:cubicBezTo>
                      <a:pt x="30" y="12"/>
                      <a:pt x="30" y="11"/>
                      <a:pt x="30" y="10"/>
                    </a:cubicBezTo>
                    <a:cubicBezTo>
                      <a:pt x="29" y="9"/>
                      <a:pt x="29" y="8"/>
                      <a:pt x="28" y="7"/>
                    </a:cubicBezTo>
                    <a:cubicBezTo>
                      <a:pt x="27" y="7"/>
                      <a:pt x="26" y="6"/>
                      <a:pt x="25" y="6"/>
                    </a:cubicBezTo>
                    <a:cubicBezTo>
                      <a:pt x="24" y="5"/>
                      <a:pt x="23" y="5"/>
                      <a:pt x="21" y="5"/>
                    </a:cubicBezTo>
                    <a:cubicBezTo>
                      <a:pt x="14" y="5"/>
                      <a:pt x="14" y="5"/>
                      <a:pt x="14" y="5"/>
                    </a:cubicBezTo>
                    <a:cubicBezTo>
                      <a:pt x="10" y="25"/>
                      <a:pt x="10" y="25"/>
                      <a:pt x="10" y="25"/>
                    </a:cubicBezTo>
                    <a:cubicBezTo>
                      <a:pt x="17" y="25"/>
                      <a:pt x="17" y="25"/>
                      <a:pt x="17" y="25"/>
                    </a:cubicBezTo>
                    <a:cubicBezTo>
                      <a:pt x="19" y="25"/>
                      <a:pt x="21" y="24"/>
                      <a:pt x="23" y="24"/>
                    </a:cubicBezTo>
                    <a:cubicBezTo>
                      <a:pt x="25" y="23"/>
                      <a:pt x="26" y="22"/>
                      <a:pt x="27" y="21"/>
                    </a:cubicBezTo>
                    <a:cubicBezTo>
                      <a:pt x="28" y="20"/>
                      <a:pt x="29" y="19"/>
                      <a:pt x="30" y="18"/>
                    </a:cubicBezTo>
                    <a:cubicBezTo>
                      <a:pt x="30" y="16"/>
                      <a:pt x="30" y="15"/>
                      <a:pt x="30" y="13"/>
                    </a:cubicBezTo>
                    <a:close/>
                  </a:path>
                </a:pathLst>
              </a:custGeom>
              <a:solidFill>
                <a:srgbClr val="B37B08"/>
              </a:solidFill>
              <a:ln w="9525">
                <a:noFill/>
                <a:round/>
                <a:headEnd/>
                <a:tailEnd/>
              </a:ln>
            </p:spPr>
            <p:txBody>
              <a:bodyPr/>
              <a:lstStyle/>
              <a:p>
                <a:endParaRPr lang="en-US"/>
              </a:p>
            </p:txBody>
          </p:sp>
          <p:sp>
            <p:nvSpPr>
              <p:cNvPr id="74813" name="Freeform 120"/>
              <p:cNvSpPr>
                <a:spLocks noEditPoints="1"/>
              </p:cNvSpPr>
              <p:nvPr/>
            </p:nvSpPr>
            <p:spPr bwMode="gray">
              <a:xfrm>
                <a:off x="6035675" y="744538"/>
                <a:ext cx="120650" cy="133350"/>
              </a:xfrm>
              <a:custGeom>
                <a:avLst/>
                <a:gdLst>
                  <a:gd name="T0" fmla="*/ 2147483647 w 32"/>
                  <a:gd name="T1" fmla="*/ 2147483647 h 35"/>
                  <a:gd name="T2" fmla="*/ 2147483647 w 32"/>
                  <a:gd name="T3" fmla="*/ 2147483647 h 35"/>
                  <a:gd name="T4" fmla="*/ 2147483647 w 32"/>
                  <a:gd name="T5" fmla="*/ 2147483647 h 35"/>
                  <a:gd name="T6" fmla="*/ 2147483647 w 32"/>
                  <a:gd name="T7" fmla="*/ 2147483647 h 35"/>
                  <a:gd name="T8" fmla="*/ 2147483647 w 32"/>
                  <a:gd name="T9" fmla="*/ 2147483647 h 35"/>
                  <a:gd name="T10" fmla="*/ 2147483647 w 32"/>
                  <a:gd name="T11" fmla="*/ 2147483647 h 35"/>
                  <a:gd name="T12" fmla="*/ 2147483647 w 32"/>
                  <a:gd name="T13" fmla="*/ 2147483647 h 35"/>
                  <a:gd name="T14" fmla="*/ 2147483647 w 32"/>
                  <a:gd name="T15" fmla="*/ 2147483647 h 35"/>
                  <a:gd name="T16" fmla="*/ 2147483647 w 32"/>
                  <a:gd name="T17" fmla="*/ 2147483647 h 35"/>
                  <a:gd name="T18" fmla="*/ 2147483647 w 32"/>
                  <a:gd name="T19" fmla="*/ 2147483647 h 35"/>
                  <a:gd name="T20" fmla="*/ 2147483647 w 32"/>
                  <a:gd name="T21" fmla="*/ 2147483647 h 35"/>
                  <a:gd name="T22" fmla="*/ 2147483647 w 32"/>
                  <a:gd name="T23" fmla="*/ 2147483647 h 35"/>
                  <a:gd name="T24" fmla="*/ 2147483647 w 32"/>
                  <a:gd name="T25" fmla="*/ 2147483647 h 35"/>
                  <a:gd name="T26" fmla="*/ 2147483647 w 32"/>
                  <a:gd name="T27" fmla="*/ 2147483647 h 35"/>
                  <a:gd name="T28" fmla="*/ 2147483647 w 32"/>
                  <a:gd name="T29" fmla="*/ 2147483647 h 35"/>
                  <a:gd name="T30" fmla="*/ 2147483647 w 32"/>
                  <a:gd name="T31" fmla="*/ 2147483647 h 35"/>
                  <a:gd name="T32" fmla="*/ 2147483647 w 32"/>
                  <a:gd name="T33" fmla="*/ 2147483647 h 35"/>
                  <a:gd name="T34" fmla="*/ 2147483647 w 32"/>
                  <a:gd name="T35" fmla="*/ 2147483647 h 35"/>
                  <a:gd name="T36" fmla="*/ 0 w 32"/>
                  <a:gd name="T37" fmla="*/ 2147483647 h 35"/>
                  <a:gd name="T38" fmla="*/ 0 w 32"/>
                  <a:gd name="T39" fmla="*/ 2147483647 h 35"/>
                  <a:gd name="T40" fmla="*/ 2147483647 w 32"/>
                  <a:gd name="T41" fmla="*/ 2147483647 h 35"/>
                  <a:gd name="T42" fmla="*/ 2147483647 w 32"/>
                  <a:gd name="T43" fmla="*/ 2147483647 h 35"/>
                  <a:gd name="T44" fmla="*/ 2147483647 w 32"/>
                  <a:gd name="T45" fmla="*/ 2147483647 h 35"/>
                  <a:gd name="T46" fmla="*/ 2147483647 w 32"/>
                  <a:gd name="T47" fmla="*/ 2147483647 h 35"/>
                  <a:gd name="T48" fmla="*/ 2147483647 w 32"/>
                  <a:gd name="T49" fmla="*/ 0 h 35"/>
                  <a:gd name="T50" fmla="*/ 2147483647 w 32"/>
                  <a:gd name="T51" fmla="*/ 0 h 35"/>
                  <a:gd name="T52" fmla="*/ 2147483647 w 32"/>
                  <a:gd name="T53" fmla="*/ 2147483647 h 35"/>
                  <a:gd name="T54" fmla="*/ 2147483647 w 32"/>
                  <a:gd name="T55" fmla="*/ 2147483647 h 35"/>
                  <a:gd name="T56" fmla="*/ 2147483647 w 32"/>
                  <a:gd name="T57" fmla="*/ 2147483647 h 35"/>
                  <a:gd name="T58" fmla="*/ 2147483647 w 32"/>
                  <a:gd name="T59" fmla="*/ 2147483647 h 35"/>
                  <a:gd name="T60" fmla="*/ 2147483647 w 32"/>
                  <a:gd name="T61" fmla="*/ 2147483647 h 35"/>
                  <a:gd name="T62" fmla="*/ 2147483647 w 32"/>
                  <a:gd name="T63" fmla="*/ 2147483647 h 35"/>
                  <a:gd name="T64" fmla="*/ 2147483647 w 32"/>
                  <a:gd name="T65" fmla="*/ 2147483647 h 35"/>
                  <a:gd name="T66" fmla="*/ 2147483647 w 32"/>
                  <a:gd name="T67" fmla="*/ 2147483647 h 35"/>
                  <a:gd name="T68" fmla="*/ 2147483647 w 32"/>
                  <a:gd name="T69" fmla="*/ 2147483647 h 35"/>
                  <a:gd name="T70" fmla="*/ 2147483647 w 32"/>
                  <a:gd name="T71" fmla="*/ 2147483647 h 35"/>
                  <a:gd name="T72" fmla="*/ 2147483647 w 32"/>
                  <a:gd name="T73" fmla="*/ 2147483647 h 35"/>
                  <a:gd name="T74" fmla="*/ 2147483647 w 32"/>
                  <a:gd name="T75" fmla="*/ 2147483647 h 35"/>
                  <a:gd name="T76" fmla="*/ 2147483647 w 32"/>
                  <a:gd name="T77" fmla="*/ 2147483647 h 35"/>
                  <a:gd name="T78" fmla="*/ 2147483647 w 32"/>
                  <a:gd name="T79" fmla="*/ 2147483647 h 35"/>
                  <a:gd name="T80" fmla="*/ 2147483647 w 32"/>
                  <a:gd name="T81" fmla="*/ 2147483647 h 35"/>
                  <a:gd name="T82" fmla="*/ 2147483647 w 32"/>
                  <a:gd name="T83" fmla="*/ 2147483647 h 35"/>
                  <a:gd name="T84" fmla="*/ 2147483647 w 32"/>
                  <a:gd name="T85" fmla="*/ 2147483647 h 35"/>
                  <a:gd name="T86" fmla="*/ 2147483647 w 32"/>
                  <a:gd name="T87" fmla="*/ 2147483647 h 35"/>
                  <a:gd name="T88" fmla="*/ 2147483647 w 32"/>
                  <a:gd name="T89" fmla="*/ 2147483647 h 35"/>
                  <a:gd name="T90" fmla="*/ 2147483647 w 32"/>
                  <a:gd name="T91" fmla="*/ 2147483647 h 35"/>
                  <a:gd name="T92" fmla="*/ 2147483647 w 32"/>
                  <a:gd name="T93" fmla="*/ 2147483647 h 35"/>
                  <a:gd name="T94" fmla="*/ 2147483647 w 32"/>
                  <a:gd name="T95" fmla="*/ 2147483647 h 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2"/>
                  <a:gd name="T145" fmla="*/ 0 h 35"/>
                  <a:gd name="T146" fmla="*/ 32 w 32"/>
                  <a:gd name="T147" fmla="*/ 35 h 3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2" h="35">
                    <a:moveTo>
                      <a:pt x="27" y="24"/>
                    </a:moveTo>
                    <a:cubicBezTo>
                      <a:pt x="27" y="25"/>
                      <a:pt x="27" y="26"/>
                      <a:pt x="27" y="27"/>
                    </a:cubicBezTo>
                    <a:cubicBezTo>
                      <a:pt x="27" y="28"/>
                      <a:pt x="27" y="29"/>
                      <a:pt x="26" y="30"/>
                    </a:cubicBezTo>
                    <a:cubicBezTo>
                      <a:pt x="26" y="31"/>
                      <a:pt x="26" y="32"/>
                      <a:pt x="26" y="33"/>
                    </a:cubicBezTo>
                    <a:cubicBezTo>
                      <a:pt x="26" y="33"/>
                      <a:pt x="26" y="34"/>
                      <a:pt x="26" y="35"/>
                    </a:cubicBezTo>
                    <a:cubicBezTo>
                      <a:pt x="20" y="35"/>
                      <a:pt x="20" y="35"/>
                      <a:pt x="20" y="35"/>
                    </a:cubicBezTo>
                    <a:cubicBezTo>
                      <a:pt x="20" y="34"/>
                      <a:pt x="20" y="34"/>
                      <a:pt x="21" y="33"/>
                    </a:cubicBezTo>
                    <a:cubicBezTo>
                      <a:pt x="21" y="32"/>
                      <a:pt x="21" y="32"/>
                      <a:pt x="21" y="31"/>
                    </a:cubicBezTo>
                    <a:cubicBezTo>
                      <a:pt x="21" y="30"/>
                      <a:pt x="21" y="30"/>
                      <a:pt x="21" y="29"/>
                    </a:cubicBezTo>
                    <a:cubicBezTo>
                      <a:pt x="21" y="29"/>
                      <a:pt x="21" y="28"/>
                      <a:pt x="21" y="28"/>
                    </a:cubicBezTo>
                    <a:cubicBezTo>
                      <a:pt x="21" y="28"/>
                      <a:pt x="21" y="28"/>
                      <a:pt x="21" y="28"/>
                    </a:cubicBezTo>
                    <a:cubicBezTo>
                      <a:pt x="20" y="29"/>
                      <a:pt x="20" y="30"/>
                      <a:pt x="19" y="31"/>
                    </a:cubicBezTo>
                    <a:cubicBezTo>
                      <a:pt x="18" y="32"/>
                      <a:pt x="17" y="32"/>
                      <a:pt x="17" y="33"/>
                    </a:cubicBezTo>
                    <a:cubicBezTo>
                      <a:pt x="16" y="34"/>
                      <a:pt x="15" y="34"/>
                      <a:pt x="14" y="35"/>
                    </a:cubicBezTo>
                    <a:cubicBezTo>
                      <a:pt x="13" y="35"/>
                      <a:pt x="11" y="35"/>
                      <a:pt x="10" y="35"/>
                    </a:cubicBezTo>
                    <a:cubicBezTo>
                      <a:pt x="8" y="35"/>
                      <a:pt x="7" y="35"/>
                      <a:pt x="6" y="35"/>
                    </a:cubicBezTo>
                    <a:cubicBezTo>
                      <a:pt x="5" y="34"/>
                      <a:pt x="4" y="33"/>
                      <a:pt x="3" y="32"/>
                    </a:cubicBezTo>
                    <a:cubicBezTo>
                      <a:pt x="2" y="31"/>
                      <a:pt x="1" y="30"/>
                      <a:pt x="1" y="28"/>
                    </a:cubicBezTo>
                    <a:cubicBezTo>
                      <a:pt x="0" y="27"/>
                      <a:pt x="0" y="25"/>
                      <a:pt x="0" y="23"/>
                    </a:cubicBezTo>
                    <a:cubicBezTo>
                      <a:pt x="0" y="22"/>
                      <a:pt x="0" y="20"/>
                      <a:pt x="0" y="18"/>
                    </a:cubicBezTo>
                    <a:cubicBezTo>
                      <a:pt x="1" y="17"/>
                      <a:pt x="1" y="15"/>
                      <a:pt x="2" y="13"/>
                    </a:cubicBezTo>
                    <a:cubicBezTo>
                      <a:pt x="2" y="12"/>
                      <a:pt x="3" y="10"/>
                      <a:pt x="4" y="8"/>
                    </a:cubicBezTo>
                    <a:cubicBezTo>
                      <a:pt x="5" y="7"/>
                      <a:pt x="7" y="5"/>
                      <a:pt x="8" y="4"/>
                    </a:cubicBezTo>
                    <a:cubicBezTo>
                      <a:pt x="10" y="3"/>
                      <a:pt x="12" y="2"/>
                      <a:pt x="14" y="1"/>
                    </a:cubicBezTo>
                    <a:cubicBezTo>
                      <a:pt x="16" y="0"/>
                      <a:pt x="18" y="0"/>
                      <a:pt x="21" y="0"/>
                    </a:cubicBezTo>
                    <a:cubicBezTo>
                      <a:pt x="23" y="0"/>
                      <a:pt x="25" y="0"/>
                      <a:pt x="27" y="0"/>
                    </a:cubicBezTo>
                    <a:cubicBezTo>
                      <a:pt x="28" y="1"/>
                      <a:pt x="30" y="1"/>
                      <a:pt x="32" y="1"/>
                    </a:cubicBezTo>
                    <a:lnTo>
                      <a:pt x="27" y="24"/>
                    </a:lnTo>
                    <a:close/>
                    <a:moveTo>
                      <a:pt x="26" y="5"/>
                    </a:moveTo>
                    <a:cubicBezTo>
                      <a:pt x="25" y="5"/>
                      <a:pt x="24" y="5"/>
                      <a:pt x="23" y="5"/>
                    </a:cubicBezTo>
                    <a:cubicBezTo>
                      <a:pt x="22" y="5"/>
                      <a:pt x="21" y="4"/>
                      <a:pt x="20" y="4"/>
                    </a:cubicBezTo>
                    <a:cubicBezTo>
                      <a:pt x="18" y="4"/>
                      <a:pt x="17" y="5"/>
                      <a:pt x="15" y="5"/>
                    </a:cubicBezTo>
                    <a:cubicBezTo>
                      <a:pt x="14" y="6"/>
                      <a:pt x="12" y="7"/>
                      <a:pt x="11" y="8"/>
                    </a:cubicBezTo>
                    <a:cubicBezTo>
                      <a:pt x="10" y="9"/>
                      <a:pt x="9" y="10"/>
                      <a:pt x="9" y="11"/>
                    </a:cubicBezTo>
                    <a:cubicBezTo>
                      <a:pt x="8" y="12"/>
                      <a:pt x="7" y="14"/>
                      <a:pt x="7" y="15"/>
                    </a:cubicBezTo>
                    <a:cubicBezTo>
                      <a:pt x="6" y="16"/>
                      <a:pt x="6" y="18"/>
                      <a:pt x="6" y="19"/>
                    </a:cubicBezTo>
                    <a:cubicBezTo>
                      <a:pt x="6" y="20"/>
                      <a:pt x="6" y="22"/>
                      <a:pt x="6" y="23"/>
                    </a:cubicBezTo>
                    <a:cubicBezTo>
                      <a:pt x="6" y="24"/>
                      <a:pt x="6" y="25"/>
                      <a:pt x="6" y="26"/>
                    </a:cubicBezTo>
                    <a:cubicBezTo>
                      <a:pt x="6" y="27"/>
                      <a:pt x="6" y="28"/>
                      <a:pt x="7" y="29"/>
                    </a:cubicBezTo>
                    <a:cubicBezTo>
                      <a:pt x="7" y="29"/>
                      <a:pt x="8" y="30"/>
                      <a:pt x="9" y="30"/>
                    </a:cubicBezTo>
                    <a:cubicBezTo>
                      <a:pt x="10" y="31"/>
                      <a:pt x="10" y="31"/>
                      <a:pt x="11" y="31"/>
                    </a:cubicBezTo>
                    <a:cubicBezTo>
                      <a:pt x="13" y="31"/>
                      <a:pt x="14" y="31"/>
                      <a:pt x="15" y="30"/>
                    </a:cubicBezTo>
                    <a:cubicBezTo>
                      <a:pt x="15" y="30"/>
                      <a:pt x="16" y="29"/>
                      <a:pt x="17" y="28"/>
                    </a:cubicBezTo>
                    <a:cubicBezTo>
                      <a:pt x="18" y="28"/>
                      <a:pt x="19" y="27"/>
                      <a:pt x="20" y="26"/>
                    </a:cubicBezTo>
                    <a:cubicBezTo>
                      <a:pt x="20" y="25"/>
                      <a:pt x="21" y="24"/>
                      <a:pt x="21" y="22"/>
                    </a:cubicBezTo>
                    <a:cubicBezTo>
                      <a:pt x="22" y="21"/>
                      <a:pt x="22" y="20"/>
                      <a:pt x="23" y="19"/>
                    </a:cubicBezTo>
                    <a:cubicBezTo>
                      <a:pt x="23" y="18"/>
                      <a:pt x="23" y="17"/>
                      <a:pt x="24" y="15"/>
                    </a:cubicBezTo>
                    <a:lnTo>
                      <a:pt x="26" y="5"/>
                    </a:lnTo>
                    <a:close/>
                  </a:path>
                </a:pathLst>
              </a:custGeom>
              <a:solidFill>
                <a:srgbClr val="B37B08"/>
              </a:solidFill>
              <a:ln w="9525">
                <a:noFill/>
                <a:round/>
                <a:headEnd/>
                <a:tailEnd/>
              </a:ln>
            </p:spPr>
            <p:txBody>
              <a:bodyPr/>
              <a:lstStyle/>
              <a:p>
                <a:endParaRPr lang="en-US"/>
              </a:p>
            </p:txBody>
          </p:sp>
          <p:sp>
            <p:nvSpPr>
              <p:cNvPr id="74814" name="Freeform 121"/>
              <p:cNvSpPr>
                <a:spLocks/>
              </p:cNvSpPr>
              <p:nvPr/>
            </p:nvSpPr>
            <p:spPr bwMode="gray">
              <a:xfrm>
                <a:off x="6172200" y="744538"/>
                <a:ext cx="93663" cy="133350"/>
              </a:xfrm>
              <a:custGeom>
                <a:avLst/>
                <a:gdLst>
                  <a:gd name="T0" fmla="*/ 2147483647 w 25"/>
                  <a:gd name="T1" fmla="*/ 2147483647 h 35"/>
                  <a:gd name="T2" fmla="*/ 2147483647 w 25"/>
                  <a:gd name="T3" fmla="*/ 2147483647 h 35"/>
                  <a:gd name="T4" fmla="*/ 2147483647 w 25"/>
                  <a:gd name="T5" fmla="*/ 2147483647 h 35"/>
                  <a:gd name="T6" fmla="*/ 2147483647 w 25"/>
                  <a:gd name="T7" fmla="*/ 2147483647 h 35"/>
                  <a:gd name="T8" fmla="*/ 2147483647 w 25"/>
                  <a:gd name="T9" fmla="*/ 2147483647 h 35"/>
                  <a:gd name="T10" fmla="*/ 2147483647 w 25"/>
                  <a:gd name="T11" fmla="*/ 2147483647 h 35"/>
                  <a:gd name="T12" fmla="*/ 2147483647 w 25"/>
                  <a:gd name="T13" fmla="*/ 2147483647 h 35"/>
                  <a:gd name="T14" fmla="*/ 2147483647 w 25"/>
                  <a:gd name="T15" fmla="*/ 2147483647 h 35"/>
                  <a:gd name="T16" fmla="*/ 2147483647 w 25"/>
                  <a:gd name="T17" fmla="*/ 2147483647 h 35"/>
                  <a:gd name="T18" fmla="*/ 0 w 25"/>
                  <a:gd name="T19" fmla="*/ 2147483647 h 35"/>
                  <a:gd name="T20" fmla="*/ 2147483647 w 25"/>
                  <a:gd name="T21" fmla="*/ 2147483647 h 35"/>
                  <a:gd name="T22" fmla="*/ 2147483647 w 25"/>
                  <a:gd name="T23" fmla="*/ 2147483647 h 35"/>
                  <a:gd name="T24" fmla="*/ 2147483647 w 25"/>
                  <a:gd name="T25" fmla="*/ 2147483647 h 35"/>
                  <a:gd name="T26" fmla="*/ 2147483647 w 25"/>
                  <a:gd name="T27" fmla="*/ 2147483647 h 35"/>
                  <a:gd name="T28" fmla="*/ 2147483647 w 25"/>
                  <a:gd name="T29" fmla="*/ 2147483647 h 35"/>
                  <a:gd name="T30" fmla="*/ 2147483647 w 25"/>
                  <a:gd name="T31" fmla="*/ 2147483647 h 35"/>
                  <a:gd name="T32" fmla="*/ 2147483647 w 25"/>
                  <a:gd name="T33" fmla="*/ 2147483647 h 35"/>
                  <a:gd name="T34" fmla="*/ 2147483647 w 25"/>
                  <a:gd name="T35" fmla="*/ 2147483647 h 35"/>
                  <a:gd name="T36" fmla="*/ 2147483647 w 25"/>
                  <a:gd name="T37" fmla="*/ 2147483647 h 35"/>
                  <a:gd name="T38" fmla="*/ 2147483647 w 25"/>
                  <a:gd name="T39" fmla="*/ 2147483647 h 35"/>
                  <a:gd name="T40" fmla="*/ 2147483647 w 25"/>
                  <a:gd name="T41" fmla="*/ 2147483647 h 35"/>
                  <a:gd name="T42" fmla="*/ 2147483647 w 25"/>
                  <a:gd name="T43" fmla="*/ 2147483647 h 35"/>
                  <a:gd name="T44" fmla="*/ 2147483647 w 25"/>
                  <a:gd name="T45" fmla="*/ 2147483647 h 35"/>
                  <a:gd name="T46" fmla="*/ 2147483647 w 25"/>
                  <a:gd name="T47" fmla="*/ 0 h 35"/>
                  <a:gd name="T48" fmla="*/ 2147483647 w 25"/>
                  <a:gd name="T49" fmla="*/ 0 h 35"/>
                  <a:gd name="T50" fmla="*/ 2147483647 w 25"/>
                  <a:gd name="T51" fmla="*/ 0 h 35"/>
                  <a:gd name="T52" fmla="*/ 2147483647 w 25"/>
                  <a:gd name="T53" fmla="*/ 0 h 35"/>
                  <a:gd name="T54" fmla="*/ 2147483647 w 25"/>
                  <a:gd name="T55" fmla="*/ 2147483647 h 3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5"/>
                  <a:gd name="T85" fmla="*/ 0 h 35"/>
                  <a:gd name="T86" fmla="*/ 25 w 25"/>
                  <a:gd name="T87" fmla="*/ 35 h 3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5" h="35">
                    <a:moveTo>
                      <a:pt x="24" y="6"/>
                    </a:moveTo>
                    <a:cubicBezTo>
                      <a:pt x="24" y="6"/>
                      <a:pt x="24" y="6"/>
                      <a:pt x="24" y="6"/>
                    </a:cubicBezTo>
                    <a:cubicBezTo>
                      <a:pt x="23" y="6"/>
                      <a:pt x="23" y="6"/>
                      <a:pt x="22" y="6"/>
                    </a:cubicBezTo>
                    <a:cubicBezTo>
                      <a:pt x="21" y="5"/>
                      <a:pt x="20" y="5"/>
                      <a:pt x="20" y="5"/>
                    </a:cubicBezTo>
                    <a:cubicBezTo>
                      <a:pt x="18" y="5"/>
                      <a:pt x="17" y="6"/>
                      <a:pt x="16" y="7"/>
                    </a:cubicBezTo>
                    <a:cubicBezTo>
                      <a:pt x="15" y="7"/>
                      <a:pt x="14" y="8"/>
                      <a:pt x="13" y="10"/>
                    </a:cubicBezTo>
                    <a:cubicBezTo>
                      <a:pt x="12" y="11"/>
                      <a:pt x="11" y="13"/>
                      <a:pt x="10" y="14"/>
                    </a:cubicBezTo>
                    <a:cubicBezTo>
                      <a:pt x="10" y="16"/>
                      <a:pt x="9" y="18"/>
                      <a:pt x="9" y="20"/>
                    </a:cubicBezTo>
                    <a:cubicBezTo>
                      <a:pt x="5" y="35"/>
                      <a:pt x="5" y="35"/>
                      <a:pt x="5" y="35"/>
                    </a:cubicBezTo>
                    <a:cubicBezTo>
                      <a:pt x="0" y="35"/>
                      <a:pt x="0" y="35"/>
                      <a:pt x="0" y="35"/>
                    </a:cubicBezTo>
                    <a:cubicBezTo>
                      <a:pt x="5" y="12"/>
                      <a:pt x="5" y="12"/>
                      <a:pt x="5" y="12"/>
                    </a:cubicBezTo>
                    <a:cubicBezTo>
                      <a:pt x="5" y="11"/>
                      <a:pt x="5" y="10"/>
                      <a:pt x="5" y="9"/>
                    </a:cubicBezTo>
                    <a:cubicBezTo>
                      <a:pt x="6" y="8"/>
                      <a:pt x="6" y="7"/>
                      <a:pt x="6" y="6"/>
                    </a:cubicBezTo>
                    <a:cubicBezTo>
                      <a:pt x="6" y="5"/>
                      <a:pt x="6" y="4"/>
                      <a:pt x="6" y="3"/>
                    </a:cubicBezTo>
                    <a:cubicBezTo>
                      <a:pt x="6" y="2"/>
                      <a:pt x="7" y="1"/>
                      <a:pt x="7" y="1"/>
                    </a:cubicBezTo>
                    <a:cubicBezTo>
                      <a:pt x="12" y="1"/>
                      <a:pt x="12" y="1"/>
                      <a:pt x="12" y="1"/>
                    </a:cubicBezTo>
                    <a:cubicBezTo>
                      <a:pt x="12" y="1"/>
                      <a:pt x="12" y="2"/>
                      <a:pt x="12" y="3"/>
                    </a:cubicBezTo>
                    <a:cubicBezTo>
                      <a:pt x="12" y="4"/>
                      <a:pt x="12" y="4"/>
                      <a:pt x="12" y="5"/>
                    </a:cubicBezTo>
                    <a:cubicBezTo>
                      <a:pt x="11" y="6"/>
                      <a:pt x="11" y="6"/>
                      <a:pt x="11" y="7"/>
                    </a:cubicBezTo>
                    <a:cubicBezTo>
                      <a:pt x="11" y="7"/>
                      <a:pt x="11" y="8"/>
                      <a:pt x="11" y="8"/>
                    </a:cubicBezTo>
                    <a:cubicBezTo>
                      <a:pt x="11" y="8"/>
                      <a:pt x="11" y="8"/>
                      <a:pt x="11" y="8"/>
                    </a:cubicBezTo>
                    <a:cubicBezTo>
                      <a:pt x="12" y="7"/>
                      <a:pt x="13" y="6"/>
                      <a:pt x="13" y="5"/>
                    </a:cubicBezTo>
                    <a:cubicBezTo>
                      <a:pt x="14" y="4"/>
                      <a:pt x="15" y="3"/>
                      <a:pt x="16" y="2"/>
                    </a:cubicBezTo>
                    <a:cubicBezTo>
                      <a:pt x="16" y="1"/>
                      <a:pt x="17" y="1"/>
                      <a:pt x="18" y="0"/>
                    </a:cubicBezTo>
                    <a:cubicBezTo>
                      <a:pt x="19" y="0"/>
                      <a:pt x="20" y="0"/>
                      <a:pt x="21" y="0"/>
                    </a:cubicBezTo>
                    <a:cubicBezTo>
                      <a:pt x="22" y="0"/>
                      <a:pt x="22" y="0"/>
                      <a:pt x="23" y="0"/>
                    </a:cubicBezTo>
                    <a:cubicBezTo>
                      <a:pt x="24" y="0"/>
                      <a:pt x="24" y="0"/>
                      <a:pt x="25" y="0"/>
                    </a:cubicBezTo>
                    <a:lnTo>
                      <a:pt x="24" y="6"/>
                    </a:lnTo>
                    <a:close/>
                  </a:path>
                </a:pathLst>
              </a:custGeom>
              <a:solidFill>
                <a:srgbClr val="B37B08"/>
              </a:solidFill>
              <a:ln w="9525">
                <a:noFill/>
                <a:round/>
                <a:headEnd/>
                <a:tailEnd/>
              </a:ln>
            </p:spPr>
            <p:txBody>
              <a:bodyPr/>
              <a:lstStyle/>
              <a:p>
                <a:endParaRPr lang="en-US"/>
              </a:p>
            </p:txBody>
          </p:sp>
          <p:sp>
            <p:nvSpPr>
              <p:cNvPr id="74815" name="Freeform 122"/>
              <p:cNvSpPr>
                <a:spLocks/>
              </p:cNvSpPr>
              <p:nvPr/>
            </p:nvSpPr>
            <p:spPr bwMode="gray">
              <a:xfrm>
                <a:off x="6273800" y="711200"/>
                <a:ext cx="79375" cy="166688"/>
              </a:xfrm>
              <a:custGeom>
                <a:avLst/>
                <a:gdLst>
                  <a:gd name="T0" fmla="*/ 2147483647 w 21"/>
                  <a:gd name="T1" fmla="*/ 2147483647 h 44"/>
                  <a:gd name="T2" fmla="*/ 2147483647 w 21"/>
                  <a:gd name="T3" fmla="*/ 2147483647 h 44"/>
                  <a:gd name="T4" fmla="*/ 2147483647 w 21"/>
                  <a:gd name="T5" fmla="*/ 2147483647 h 44"/>
                  <a:gd name="T6" fmla="*/ 2147483647 w 21"/>
                  <a:gd name="T7" fmla="*/ 2147483647 h 44"/>
                  <a:gd name="T8" fmla="*/ 2147483647 w 21"/>
                  <a:gd name="T9" fmla="*/ 2147483647 h 44"/>
                  <a:gd name="T10" fmla="*/ 2147483647 w 21"/>
                  <a:gd name="T11" fmla="*/ 2147483647 h 44"/>
                  <a:gd name="T12" fmla="*/ 2147483647 w 21"/>
                  <a:gd name="T13" fmla="*/ 2147483647 h 44"/>
                  <a:gd name="T14" fmla="*/ 2147483647 w 21"/>
                  <a:gd name="T15" fmla="*/ 2147483647 h 44"/>
                  <a:gd name="T16" fmla="*/ 2147483647 w 21"/>
                  <a:gd name="T17" fmla="*/ 2147483647 h 44"/>
                  <a:gd name="T18" fmla="*/ 2147483647 w 21"/>
                  <a:gd name="T19" fmla="*/ 2147483647 h 44"/>
                  <a:gd name="T20" fmla="*/ 2147483647 w 21"/>
                  <a:gd name="T21" fmla="*/ 2147483647 h 44"/>
                  <a:gd name="T22" fmla="*/ 2147483647 w 21"/>
                  <a:gd name="T23" fmla="*/ 2147483647 h 44"/>
                  <a:gd name="T24" fmla="*/ 2147483647 w 21"/>
                  <a:gd name="T25" fmla="*/ 2147483647 h 44"/>
                  <a:gd name="T26" fmla="*/ 2147483647 w 21"/>
                  <a:gd name="T27" fmla="*/ 2147483647 h 44"/>
                  <a:gd name="T28" fmla="*/ 2147483647 w 21"/>
                  <a:gd name="T29" fmla="*/ 2147483647 h 44"/>
                  <a:gd name="T30" fmla="*/ 2147483647 w 21"/>
                  <a:gd name="T31" fmla="*/ 2147483647 h 44"/>
                  <a:gd name="T32" fmla="*/ 2147483647 w 21"/>
                  <a:gd name="T33" fmla="*/ 2147483647 h 44"/>
                  <a:gd name="T34" fmla="*/ 2147483647 w 21"/>
                  <a:gd name="T35" fmla="*/ 2147483647 h 44"/>
                  <a:gd name="T36" fmla="*/ 2147483647 w 21"/>
                  <a:gd name="T37" fmla="*/ 2147483647 h 44"/>
                  <a:gd name="T38" fmla="*/ 2147483647 w 21"/>
                  <a:gd name="T39" fmla="*/ 2147483647 h 44"/>
                  <a:gd name="T40" fmla="*/ 2147483647 w 21"/>
                  <a:gd name="T41" fmla="*/ 2147483647 h 44"/>
                  <a:gd name="T42" fmla="*/ 0 w 21"/>
                  <a:gd name="T43" fmla="*/ 2147483647 h 44"/>
                  <a:gd name="T44" fmla="*/ 2147483647 w 21"/>
                  <a:gd name="T45" fmla="*/ 2147483647 h 44"/>
                  <a:gd name="T46" fmla="*/ 2147483647 w 21"/>
                  <a:gd name="T47" fmla="*/ 2147483647 h 44"/>
                  <a:gd name="T48" fmla="*/ 2147483647 w 21"/>
                  <a:gd name="T49" fmla="*/ 2147483647 h 44"/>
                  <a:gd name="T50" fmla="*/ 2147483647 w 21"/>
                  <a:gd name="T51" fmla="*/ 2147483647 h 44"/>
                  <a:gd name="T52" fmla="*/ 2147483647 w 21"/>
                  <a:gd name="T53" fmla="*/ 0 h 44"/>
                  <a:gd name="T54" fmla="*/ 2147483647 w 21"/>
                  <a:gd name="T55" fmla="*/ 0 h 44"/>
                  <a:gd name="T56" fmla="*/ 2147483647 w 21"/>
                  <a:gd name="T57" fmla="*/ 0 h 44"/>
                  <a:gd name="T58" fmla="*/ 2147483647 w 21"/>
                  <a:gd name="T59" fmla="*/ 2147483647 h 44"/>
                  <a:gd name="T60" fmla="*/ 2147483647 w 21"/>
                  <a:gd name="T61" fmla="*/ 2147483647 h 44"/>
                  <a:gd name="T62" fmla="*/ 2147483647 w 21"/>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
                  <a:gd name="T97" fmla="*/ 0 h 44"/>
                  <a:gd name="T98" fmla="*/ 21 w 21"/>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 h="44">
                    <a:moveTo>
                      <a:pt x="20" y="14"/>
                    </a:moveTo>
                    <a:cubicBezTo>
                      <a:pt x="11" y="14"/>
                      <a:pt x="11" y="14"/>
                      <a:pt x="11" y="14"/>
                    </a:cubicBezTo>
                    <a:cubicBezTo>
                      <a:pt x="7" y="32"/>
                      <a:pt x="7" y="32"/>
                      <a:pt x="7" y="32"/>
                    </a:cubicBezTo>
                    <a:cubicBezTo>
                      <a:pt x="7" y="33"/>
                      <a:pt x="7" y="34"/>
                      <a:pt x="7" y="35"/>
                    </a:cubicBezTo>
                    <a:cubicBezTo>
                      <a:pt x="7" y="35"/>
                      <a:pt x="7" y="36"/>
                      <a:pt x="7" y="36"/>
                    </a:cubicBezTo>
                    <a:cubicBezTo>
                      <a:pt x="7" y="38"/>
                      <a:pt x="7" y="38"/>
                      <a:pt x="7" y="39"/>
                    </a:cubicBezTo>
                    <a:cubicBezTo>
                      <a:pt x="8" y="39"/>
                      <a:pt x="9" y="40"/>
                      <a:pt x="10" y="40"/>
                    </a:cubicBezTo>
                    <a:cubicBezTo>
                      <a:pt x="10" y="40"/>
                      <a:pt x="10" y="40"/>
                      <a:pt x="11" y="40"/>
                    </a:cubicBezTo>
                    <a:cubicBezTo>
                      <a:pt x="11" y="39"/>
                      <a:pt x="12" y="39"/>
                      <a:pt x="12" y="39"/>
                    </a:cubicBezTo>
                    <a:cubicBezTo>
                      <a:pt x="13" y="39"/>
                      <a:pt x="13" y="39"/>
                      <a:pt x="13" y="39"/>
                    </a:cubicBezTo>
                    <a:cubicBezTo>
                      <a:pt x="14" y="39"/>
                      <a:pt x="14" y="38"/>
                      <a:pt x="15" y="38"/>
                    </a:cubicBezTo>
                    <a:cubicBezTo>
                      <a:pt x="14" y="43"/>
                      <a:pt x="14" y="43"/>
                      <a:pt x="14" y="43"/>
                    </a:cubicBezTo>
                    <a:cubicBezTo>
                      <a:pt x="13" y="43"/>
                      <a:pt x="12" y="44"/>
                      <a:pt x="11" y="44"/>
                    </a:cubicBezTo>
                    <a:cubicBezTo>
                      <a:pt x="10" y="44"/>
                      <a:pt x="9" y="44"/>
                      <a:pt x="8" y="44"/>
                    </a:cubicBezTo>
                    <a:cubicBezTo>
                      <a:pt x="7" y="44"/>
                      <a:pt x="6" y="44"/>
                      <a:pt x="5" y="44"/>
                    </a:cubicBezTo>
                    <a:cubicBezTo>
                      <a:pt x="4" y="43"/>
                      <a:pt x="3" y="43"/>
                      <a:pt x="3" y="42"/>
                    </a:cubicBezTo>
                    <a:cubicBezTo>
                      <a:pt x="2" y="42"/>
                      <a:pt x="2" y="41"/>
                      <a:pt x="1" y="40"/>
                    </a:cubicBezTo>
                    <a:cubicBezTo>
                      <a:pt x="1" y="39"/>
                      <a:pt x="1" y="38"/>
                      <a:pt x="1" y="37"/>
                    </a:cubicBezTo>
                    <a:cubicBezTo>
                      <a:pt x="1" y="37"/>
                      <a:pt x="1" y="36"/>
                      <a:pt x="1" y="35"/>
                    </a:cubicBezTo>
                    <a:cubicBezTo>
                      <a:pt x="1" y="34"/>
                      <a:pt x="2" y="33"/>
                      <a:pt x="2" y="33"/>
                    </a:cubicBezTo>
                    <a:cubicBezTo>
                      <a:pt x="6" y="14"/>
                      <a:pt x="6" y="14"/>
                      <a:pt x="6" y="14"/>
                    </a:cubicBezTo>
                    <a:cubicBezTo>
                      <a:pt x="0" y="14"/>
                      <a:pt x="0" y="14"/>
                      <a:pt x="0" y="14"/>
                    </a:cubicBezTo>
                    <a:cubicBezTo>
                      <a:pt x="1" y="10"/>
                      <a:pt x="1" y="10"/>
                      <a:pt x="1" y="10"/>
                    </a:cubicBezTo>
                    <a:cubicBezTo>
                      <a:pt x="7" y="10"/>
                      <a:pt x="7" y="10"/>
                      <a:pt x="7" y="10"/>
                    </a:cubicBezTo>
                    <a:cubicBezTo>
                      <a:pt x="8" y="1"/>
                      <a:pt x="8" y="1"/>
                      <a:pt x="8" y="1"/>
                    </a:cubicBezTo>
                    <a:cubicBezTo>
                      <a:pt x="8" y="1"/>
                      <a:pt x="9" y="1"/>
                      <a:pt x="9" y="1"/>
                    </a:cubicBezTo>
                    <a:cubicBezTo>
                      <a:pt x="10" y="1"/>
                      <a:pt x="11" y="1"/>
                      <a:pt x="11" y="0"/>
                    </a:cubicBezTo>
                    <a:cubicBezTo>
                      <a:pt x="12" y="0"/>
                      <a:pt x="13" y="0"/>
                      <a:pt x="13" y="0"/>
                    </a:cubicBezTo>
                    <a:cubicBezTo>
                      <a:pt x="14" y="0"/>
                      <a:pt x="14" y="0"/>
                      <a:pt x="14" y="0"/>
                    </a:cubicBezTo>
                    <a:cubicBezTo>
                      <a:pt x="12" y="10"/>
                      <a:pt x="12" y="10"/>
                      <a:pt x="12" y="10"/>
                    </a:cubicBezTo>
                    <a:cubicBezTo>
                      <a:pt x="21" y="10"/>
                      <a:pt x="21" y="10"/>
                      <a:pt x="21" y="10"/>
                    </a:cubicBezTo>
                    <a:lnTo>
                      <a:pt x="20" y="14"/>
                    </a:lnTo>
                    <a:close/>
                  </a:path>
                </a:pathLst>
              </a:custGeom>
              <a:solidFill>
                <a:srgbClr val="B37B08"/>
              </a:solidFill>
              <a:ln w="9525">
                <a:noFill/>
                <a:round/>
                <a:headEnd/>
                <a:tailEnd/>
              </a:ln>
            </p:spPr>
            <p:txBody>
              <a:bodyPr/>
              <a:lstStyle/>
              <a:p>
                <a:endParaRPr lang="en-US"/>
              </a:p>
            </p:txBody>
          </p:sp>
          <p:sp>
            <p:nvSpPr>
              <p:cNvPr id="74816" name="Freeform 123"/>
              <p:cNvSpPr>
                <a:spLocks/>
              </p:cNvSpPr>
              <p:nvPr/>
            </p:nvSpPr>
            <p:spPr bwMode="gray">
              <a:xfrm>
                <a:off x="6348413" y="744538"/>
                <a:ext cx="125413" cy="133350"/>
              </a:xfrm>
              <a:custGeom>
                <a:avLst/>
                <a:gdLst>
                  <a:gd name="T0" fmla="*/ 2147483647 w 33"/>
                  <a:gd name="T1" fmla="*/ 2147483647 h 35"/>
                  <a:gd name="T2" fmla="*/ 2147483647 w 33"/>
                  <a:gd name="T3" fmla="*/ 2147483647 h 35"/>
                  <a:gd name="T4" fmla="*/ 2147483647 w 33"/>
                  <a:gd name="T5" fmla="*/ 2147483647 h 35"/>
                  <a:gd name="T6" fmla="*/ 2147483647 w 33"/>
                  <a:gd name="T7" fmla="*/ 2147483647 h 35"/>
                  <a:gd name="T8" fmla="*/ 2147483647 w 33"/>
                  <a:gd name="T9" fmla="*/ 2147483647 h 35"/>
                  <a:gd name="T10" fmla="*/ 2147483647 w 33"/>
                  <a:gd name="T11" fmla="*/ 2147483647 h 35"/>
                  <a:gd name="T12" fmla="*/ 2147483647 w 33"/>
                  <a:gd name="T13" fmla="*/ 2147483647 h 35"/>
                  <a:gd name="T14" fmla="*/ 2147483647 w 33"/>
                  <a:gd name="T15" fmla="*/ 2147483647 h 35"/>
                  <a:gd name="T16" fmla="*/ 2147483647 w 33"/>
                  <a:gd name="T17" fmla="*/ 2147483647 h 35"/>
                  <a:gd name="T18" fmla="*/ 2147483647 w 33"/>
                  <a:gd name="T19" fmla="*/ 2147483647 h 35"/>
                  <a:gd name="T20" fmla="*/ 2147483647 w 33"/>
                  <a:gd name="T21" fmla="*/ 2147483647 h 35"/>
                  <a:gd name="T22" fmla="*/ 2147483647 w 33"/>
                  <a:gd name="T23" fmla="*/ 2147483647 h 35"/>
                  <a:gd name="T24" fmla="*/ 2147483647 w 33"/>
                  <a:gd name="T25" fmla="*/ 2147483647 h 35"/>
                  <a:gd name="T26" fmla="*/ 2147483647 w 33"/>
                  <a:gd name="T27" fmla="*/ 2147483647 h 35"/>
                  <a:gd name="T28" fmla="*/ 2147483647 w 33"/>
                  <a:gd name="T29" fmla="*/ 2147483647 h 35"/>
                  <a:gd name="T30" fmla="*/ 2147483647 w 33"/>
                  <a:gd name="T31" fmla="*/ 2147483647 h 35"/>
                  <a:gd name="T32" fmla="*/ 2147483647 w 33"/>
                  <a:gd name="T33" fmla="*/ 2147483647 h 35"/>
                  <a:gd name="T34" fmla="*/ 2147483647 w 33"/>
                  <a:gd name="T35" fmla="*/ 2147483647 h 35"/>
                  <a:gd name="T36" fmla="*/ 2147483647 w 33"/>
                  <a:gd name="T37" fmla="*/ 2147483647 h 35"/>
                  <a:gd name="T38" fmla="*/ 0 w 33"/>
                  <a:gd name="T39" fmla="*/ 2147483647 h 35"/>
                  <a:gd name="T40" fmla="*/ 2147483647 w 33"/>
                  <a:gd name="T41" fmla="*/ 2147483647 h 35"/>
                  <a:gd name="T42" fmla="*/ 2147483647 w 33"/>
                  <a:gd name="T43" fmla="*/ 2147483647 h 35"/>
                  <a:gd name="T44" fmla="*/ 2147483647 w 33"/>
                  <a:gd name="T45" fmla="*/ 2147483647 h 35"/>
                  <a:gd name="T46" fmla="*/ 2147483647 w 33"/>
                  <a:gd name="T47" fmla="*/ 2147483647 h 35"/>
                  <a:gd name="T48" fmla="*/ 2147483647 w 33"/>
                  <a:gd name="T49" fmla="*/ 2147483647 h 35"/>
                  <a:gd name="T50" fmla="*/ 2147483647 w 33"/>
                  <a:gd name="T51" fmla="*/ 2147483647 h 35"/>
                  <a:gd name="T52" fmla="*/ 2147483647 w 33"/>
                  <a:gd name="T53" fmla="*/ 2147483647 h 35"/>
                  <a:gd name="T54" fmla="*/ 2147483647 w 33"/>
                  <a:gd name="T55" fmla="*/ 2147483647 h 35"/>
                  <a:gd name="T56" fmla="*/ 2147483647 w 33"/>
                  <a:gd name="T57" fmla="*/ 2147483647 h 35"/>
                  <a:gd name="T58" fmla="*/ 2147483647 w 33"/>
                  <a:gd name="T59" fmla="*/ 2147483647 h 35"/>
                  <a:gd name="T60" fmla="*/ 2147483647 w 33"/>
                  <a:gd name="T61" fmla="*/ 2147483647 h 35"/>
                  <a:gd name="T62" fmla="*/ 2147483647 w 33"/>
                  <a:gd name="T63" fmla="*/ 2147483647 h 35"/>
                  <a:gd name="T64" fmla="*/ 2147483647 w 33"/>
                  <a:gd name="T65" fmla="*/ 2147483647 h 35"/>
                  <a:gd name="T66" fmla="*/ 2147483647 w 33"/>
                  <a:gd name="T67" fmla="*/ 0 h 35"/>
                  <a:gd name="T68" fmla="*/ 2147483647 w 33"/>
                  <a:gd name="T69" fmla="*/ 2147483647 h 35"/>
                  <a:gd name="T70" fmla="*/ 2147483647 w 33"/>
                  <a:gd name="T71" fmla="*/ 2147483647 h 35"/>
                  <a:gd name="T72" fmla="*/ 2147483647 w 33"/>
                  <a:gd name="T73" fmla="*/ 2147483647 h 35"/>
                  <a:gd name="T74" fmla="*/ 2147483647 w 33"/>
                  <a:gd name="T75" fmla="*/ 2147483647 h 3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3"/>
                  <a:gd name="T115" fmla="*/ 0 h 35"/>
                  <a:gd name="T116" fmla="*/ 33 w 33"/>
                  <a:gd name="T117" fmla="*/ 35 h 3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3" h="35">
                    <a:moveTo>
                      <a:pt x="33" y="9"/>
                    </a:moveTo>
                    <a:cubicBezTo>
                      <a:pt x="33" y="9"/>
                      <a:pt x="33" y="10"/>
                      <a:pt x="33" y="11"/>
                    </a:cubicBezTo>
                    <a:cubicBezTo>
                      <a:pt x="33" y="11"/>
                      <a:pt x="33" y="12"/>
                      <a:pt x="33" y="12"/>
                    </a:cubicBezTo>
                    <a:cubicBezTo>
                      <a:pt x="33" y="13"/>
                      <a:pt x="33" y="14"/>
                      <a:pt x="32" y="14"/>
                    </a:cubicBezTo>
                    <a:cubicBezTo>
                      <a:pt x="32" y="15"/>
                      <a:pt x="32" y="16"/>
                      <a:pt x="32" y="16"/>
                    </a:cubicBezTo>
                    <a:cubicBezTo>
                      <a:pt x="28" y="35"/>
                      <a:pt x="28" y="35"/>
                      <a:pt x="28" y="35"/>
                    </a:cubicBezTo>
                    <a:cubicBezTo>
                      <a:pt x="23" y="35"/>
                      <a:pt x="23" y="35"/>
                      <a:pt x="23" y="35"/>
                    </a:cubicBezTo>
                    <a:cubicBezTo>
                      <a:pt x="27" y="15"/>
                      <a:pt x="27" y="15"/>
                      <a:pt x="27" y="15"/>
                    </a:cubicBezTo>
                    <a:cubicBezTo>
                      <a:pt x="27" y="14"/>
                      <a:pt x="27" y="14"/>
                      <a:pt x="27" y="14"/>
                    </a:cubicBezTo>
                    <a:cubicBezTo>
                      <a:pt x="27" y="13"/>
                      <a:pt x="27" y="13"/>
                      <a:pt x="27" y="12"/>
                    </a:cubicBezTo>
                    <a:cubicBezTo>
                      <a:pt x="27" y="12"/>
                      <a:pt x="27" y="11"/>
                      <a:pt x="27" y="11"/>
                    </a:cubicBezTo>
                    <a:cubicBezTo>
                      <a:pt x="27" y="10"/>
                      <a:pt x="27" y="10"/>
                      <a:pt x="27" y="10"/>
                    </a:cubicBezTo>
                    <a:cubicBezTo>
                      <a:pt x="27" y="8"/>
                      <a:pt x="27" y="7"/>
                      <a:pt x="26" y="6"/>
                    </a:cubicBezTo>
                    <a:cubicBezTo>
                      <a:pt x="25" y="5"/>
                      <a:pt x="24" y="4"/>
                      <a:pt x="23" y="4"/>
                    </a:cubicBezTo>
                    <a:cubicBezTo>
                      <a:pt x="21" y="4"/>
                      <a:pt x="20" y="5"/>
                      <a:pt x="18" y="6"/>
                    </a:cubicBezTo>
                    <a:cubicBezTo>
                      <a:pt x="17" y="7"/>
                      <a:pt x="16" y="8"/>
                      <a:pt x="14" y="9"/>
                    </a:cubicBezTo>
                    <a:cubicBezTo>
                      <a:pt x="13" y="10"/>
                      <a:pt x="12" y="12"/>
                      <a:pt x="11" y="13"/>
                    </a:cubicBezTo>
                    <a:cubicBezTo>
                      <a:pt x="10" y="15"/>
                      <a:pt x="10" y="17"/>
                      <a:pt x="9" y="18"/>
                    </a:cubicBezTo>
                    <a:cubicBezTo>
                      <a:pt x="6" y="35"/>
                      <a:pt x="6" y="35"/>
                      <a:pt x="6" y="35"/>
                    </a:cubicBezTo>
                    <a:cubicBezTo>
                      <a:pt x="0" y="35"/>
                      <a:pt x="0" y="35"/>
                      <a:pt x="0" y="35"/>
                    </a:cubicBezTo>
                    <a:cubicBezTo>
                      <a:pt x="6" y="10"/>
                      <a:pt x="6" y="10"/>
                      <a:pt x="6" y="10"/>
                    </a:cubicBezTo>
                    <a:cubicBezTo>
                      <a:pt x="6" y="10"/>
                      <a:pt x="6" y="9"/>
                      <a:pt x="6" y="8"/>
                    </a:cubicBezTo>
                    <a:cubicBezTo>
                      <a:pt x="6" y="7"/>
                      <a:pt x="6" y="6"/>
                      <a:pt x="7" y="5"/>
                    </a:cubicBezTo>
                    <a:cubicBezTo>
                      <a:pt x="7" y="4"/>
                      <a:pt x="7" y="3"/>
                      <a:pt x="7" y="3"/>
                    </a:cubicBezTo>
                    <a:cubicBezTo>
                      <a:pt x="7" y="2"/>
                      <a:pt x="7" y="1"/>
                      <a:pt x="7" y="1"/>
                    </a:cubicBezTo>
                    <a:cubicBezTo>
                      <a:pt x="13" y="1"/>
                      <a:pt x="13" y="1"/>
                      <a:pt x="13" y="1"/>
                    </a:cubicBezTo>
                    <a:cubicBezTo>
                      <a:pt x="13" y="2"/>
                      <a:pt x="12" y="2"/>
                      <a:pt x="12" y="3"/>
                    </a:cubicBezTo>
                    <a:cubicBezTo>
                      <a:pt x="12" y="4"/>
                      <a:pt x="12" y="5"/>
                      <a:pt x="12" y="6"/>
                    </a:cubicBezTo>
                    <a:cubicBezTo>
                      <a:pt x="12" y="7"/>
                      <a:pt x="12" y="8"/>
                      <a:pt x="11" y="9"/>
                    </a:cubicBezTo>
                    <a:cubicBezTo>
                      <a:pt x="12" y="9"/>
                      <a:pt x="12" y="9"/>
                      <a:pt x="12" y="9"/>
                    </a:cubicBezTo>
                    <a:cubicBezTo>
                      <a:pt x="12" y="7"/>
                      <a:pt x="13" y="6"/>
                      <a:pt x="14" y="5"/>
                    </a:cubicBezTo>
                    <a:cubicBezTo>
                      <a:pt x="15" y="4"/>
                      <a:pt x="16" y="3"/>
                      <a:pt x="17" y="2"/>
                    </a:cubicBezTo>
                    <a:cubicBezTo>
                      <a:pt x="18" y="2"/>
                      <a:pt x="19" y="1"/>
                      <a:pt x="21" y="1"/>
                    </a:cubicBezTo>
                    <a:cubicBezTo>
                      <a:pt x="22" y="0"/>
                      <a:pt x="23" y="0"/>
                      <a:pt x="24" y="0"/>
                    </a:cubicBezTo>
                    <a:cubicBezTo>
                      <a:pt x="26" y="0"/>
                      <a:pt x="27" y="0"/>
                      <a:pt x="28" y="1"/>
                    </a:cubicBezTo>
                    <a:cubicBezTo>
                      <a:pt x="29" y="1"/>
                      <a:pt x="30" y="2"/>
                      <a:pt x="31" y="2"/>
                    </a:cubicBezTo>
                    <a:cubicBezTo>
                      <a:pt x="32" y="3"/>
                      <a:pt x="32" y="4"/>
                      <a:pt x="33" y="5"/>
                    </a:cubicBezTo>
                    <a:cubicBezTo>
                      <a:pt x="33" y="7"/>
                      <a:pt x="33" y="8"/>
                      <a:pt x="33" y="9"/>
                    </a:cubicBezTo>
                    <a:close/>
                  </a:path>
                </a:pathLst>
              </a:custGeom>
              <a:solidFill>
                <a:srgbClr val="B37B08"/>
              </a:solidFill>
              <a:ln w="9525">
                <a:noFill/>
                <a:round/>
                <a:headEnd/>
                <a:tailEnd/>
              </a:ln>
            </p:spPr>
            <p:txBody>
              <a:bodyPr/>
              <a:lstStyle/>
              <a:p>
                <a:endParaRPr lang="en-US"/>
              </a:p>
            </p:txBody>
          </p:sp>
          <p:sp>
            <p:nvSpPr>
              <p:cNvPr id="74817" name="Freeform 124"/>
              <p:cNvSpPr>
                <a:spLocks noEditPoints="1"/>
              </p:cNvSpPr>
              <p:nvPr/>
            </p:nvSpPr>
            <p:spPr bwMode="gray">
              <a:xfrm>
                <a:off x="6496050" y="744538"/>
                <a:ext cx="109538" cy="133350"/>
              </a:xfrm>
              <a:custGeom>
                <a:avLst/>
                <a:gdLst>
                  <a:gd name="T0" fmla="*/ 2147483647 w 29"/>
                  <a:gd name="T1" fmla="*/ 2147483647 h 35"/>
                  <a:gd name="T2" fmla="*/ 2147483647 w 29"/>
                  <a:gd name="T3" fmla="*/ 2147483647 h 35"/>
                  <a:gd name="T4" fmla="*/ 2147483647 w 29"/>
                  <a:gd name="T5" fmla="*/ 2147483647 h 35"/>
                  <a:gd name="T6" fmla="*/ 2147483647 w 29"/>
                  <a:gd name="T7" fmla="*/ 2147483647 h 35"/>
                  <a:gd name="T8" fmla="*/ 2147483647 w 29"/>
                  <a:gd name="T9" fmla="*/ 2147483647 h 35"/>
                  <a:gd name="T10" fmla="*/ 2147483647 w 29"/>
                  <a:gd name="T11" fmla="*/ 2147483647 h 35"/>
                  <a:gd name="T12" fmla="*/ 2147483647 w 29"/>
                  <a:gd name="T13" fmla="*/ 2147483647 h 35"/>
                  <a:gd name="T14" fmla="*/ 2147483647 w 29"/>
                  <a:gd name="T15" fmla="*/ 2147483647 h 35"/>
                  <a:gd name="T16" fmla="*/ 2147483647 w 29"/>
                  <a:gd name="T17" fmla="*/ 2147483647 h 35"/>
                  <a:gd name="T18" fmla="*/ 2147483647 w 29"/>
                  <a:gd name="T19" fmla="*/ 2147483647 h 35"/>
                  <a:gd name="T20" fmla="*/ 2147483647 w 29"/>
                  <a:gd name="T21" fmla="*/ 2147483647 h 35"/>
                  <a:gd name="T22" fmla="*/ 2147483647 w 29"/>
                  <a:gd name="T23" fmla="*/ 2147483647 h 35"/>
                  <a:gd name="T24" fmla="*/ 2147483647 w 29"/>
                  <a:gd name="T25" fmla="*/ 2147483647 h 35"/>
                  <a:gd name="T26" fmla="*/ 2147483647 w 29"/>
                  <a:gd name="T27" fmla="*/ 2147483647 h 35"/>
                  <a:gd name="T28" fmla="*/ 2147483647 w 29"/>
                  <a:gd name="T29" fmla="*/ 2147483647 h 35"/>
                  <a:gd name="T30" fmla="*/ 2147483647 w 29"/>
                  <a:gd name="T31" fmla="*/ 2147483647 h 35"/>
                  <a:gd name="T32" fmla="*/ 2147483647 w 29"/>
                  <a:gd name="T33" fmla="*/ 2147483647 h 35"/>
                  <a:gd name="T34" fmla="*/ 2147483647 w 29"/>
                  <a:gd name="T35" fmla="*/ 2147483647 h 35"/>
                  <a:gd name="T36" fmla="*/ 2147483647 w 29"/>
                  <a:gd name="T37" fmla="*/ 2147483647 h 35"/>
                  <a:gd name="T38" fmla="*/ 0 w 29"/>
                  <a:gd name="T39" fmla="*/ 2147483647 h 35"/>
                  <a:gd name="T40" fmla="*/ 2147483647 w 29"/>
                  <a:gd name="T41" fmla="*/ 2147483647 h 35"/>
                  <a:gd name="T42" fmla="*/ 2147483647 w 29"/>
                  <a:gd name="T43" fmla="*/ 2147483647 h 35"/>
                  <a:gd name="T44" fmla="*/ 2147483647 w 29"/>
                  <a:gd name="T45" fmla="*/ 2147483647 h 35"/>
                  <a:gd name="T46" fmla="*/ 2147483647 w 29"/>
                  <a:gd name="T47" fmla="*/ 2147483647 h 35"/>
                  <a:gd name="T48" fmla="*/ 2147483647 w 29"/>
                  <a:gd name="T49" fmla="*/ 2147483647 h 35"/>
                  <a:gd name="T50" fmla="*/ 2147483647 w 29"/>
                  <a:gd name="T51" fmla="*/ 0 h 35"/>
                  <a:gd name="T52" fmla="*/ 2147483647 w 29"/>
                  <a:gd name="T53" fmla="*/ 2147483647 h 35"/>
                  <a:gd name="T54" fmla="*/ 2147483647 w 29"/>
                  <a:gd name="T55" fmla="*/ 2147483647 h 35"/>
                  <a:gd name="T56" fmla="*/ 2147483647 w 29"/>
                  <a:gd name="T57" fmla="*/ 2147483647 h 35"/>
                  <a:gd name="T58" fmla="*/ 2147483647 w 29"/>
                  <a:gd name="T59" fmla="*/ 2147483647 h 35"/>
                  <a:gd name="T60" fmla="*/ 2147483647 w 29"/>
                  <a:gd name="T61" fmla="*/ 2147483647 h 35"/>
                  <a:gd name="T62" fmla="*/ 2147483647 w 29"/>
                  <a:gd name="T63" fmla="*/ 2147483647 h 35"/>
                  <a:gd name="T64" fmla="*/ 2147483647 w 29"/>
                  <a:gd name="T65" fmla="*/ 2147483647 h 35"/>
                  <a:gd name="T66" fmla="*/ 2147483647 w 29"/>
                  <a:gd name="T67" fmla="*/ 2147483647 h 35"/>
                  <a:gd name="T68" fmla="*/ 2147483647 w 29"/>
                  <a:gd name="T69" fmla="*/ 2147483647 h 35"/>
                  <a:gd name="T70" fmla="*/ 2147483647 w 29"/>
                  <a:gd name="T71" fmla="*/ 2147483647 h 35"/>
                  <a:gd name="T72" fmla="*/ 2147483647 w 29"/>
                  <a:gd name="T73" fmla="*/ 2147483647 h 35"/>
                  <a:gd name="T74" fmla="*/ 2147483647 w 29"/>
                  <a:gd name="T75" fmla="*/ 2147483647 h 35"/>
                  <a:gd name="T76" fmla="*/ 2147483647 w 29"/>
                  <a:gd name="T77" fmla="*/ 2147483647 h 35"/>
                  <a:gd name="T78" fmla="*/ 2147483647 w 29"/>
                  <a:gd name="T79" fmla="*/ 2147483647 h 35"/>
                  <a:gd name="T80" fmla="*/ 2147483647 w 29"/>
                  <a:gd name="T81" fmla="*/ 2147483647 h 3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9"/>
                  <a:gd name="T124" fmla="*/ 0 h 35"/>
                  <a:gd name="T125" fmla="*/ 29 w 29"/>
                  <a:gd name="T126" fmla="*/ 35 h 3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9" h="35">
                    <a:moveTo>
                      <a:pt x="29" y="9"/>
                    </a:moveTo>
                    <a:cubicBezTo>
                      <a:pt x="29" y="10"/>
                      <a:pt x="29" y="12"/>
                      <a:pt x="28" y="14"/>
                    </a:cubicBezTo>
                    <a:cubicBezTo>
                      <a:pt x="28" y="15"/>
                      <a:pt x="26" y="16"/>
                      <a:pt x="24" y="17"/>
                    </a:cubicBezTo>
                    <a:cubicBezTo>
                      <a:pt x="23" y="18"/>
                      <a:pt x="20" y="19"/>
                      <a:pt x="17" y="20"/>
                    </a:cubicBezTo>
                    <a:cubicBezTo>
                      <a:pt x="14" y="20"/>
                      <a:pt x="10" y="21"/>
                      <a:pt x="6" y="21"/>
                    </a:cubicBezTo>
                    <a:cubicBezTo>
                      <a:pt x="6" y="21"/>
                      <a:pt x="6" y="21"/>
                      <a:pt x="6" y="21"/>
                    </a:cubicBezTo>
                    <a:cubicBezTo>
                      <a:pt x="6" y="22"/>
                      <a:pt x="6" y="22"/>
                      <a:pt x="6" y="22"/>
                    </a:cubicBezTo>
                    <a:cubicBezTo>
                      <a:pt x="6" y="23"/>
                      <a:pt x="6" y="24"/>
                      <a:pt x="6" y="25"/>
                    </a:cubicBezTo>
                    <a:cubicBezTo>
                      <a:pt x="7" y="27"/>
                      <a:pt x="7" y="27"/>
                      <a:pt x="8" y="28"/>
                    </a:cubicBezTo>
                    <a:cubicBezTo>
                      <a:pt x="9" y="29"/>
                      <a:pt x="9" y="30"/>
                      <a:pt x="11" y="30"/>
                    </a:cubicBezTo>
                    <a:cubicBezTo>
                      <a:pt x="12" y="31"/>
                      <a:pt x="13" y="31"/>
                      <a:pt x="14" y="31"/>
                    </a:cubicBezTo>
                    <a:cubicBezTo>
                      <a:pt x="16" y="31"/>
                      <a:pt x="18" y="31"/>
                      <a:pt x="20" y="30"/>
                    </a:cubicBezTo>
                    <a:cubicBezTo>
                      <a:pt x="21" y="29"/>
                      <a:pt x="23" y="29"/>
                      <a:pt x="25" y="27"/>
                    </a:cubicBezTo>
                    <a:cubicBezTo>
                      <a:pt x="24" y="33"/>
                      <a:pt x="24" y="33"/>
                      <a:pt x="24" y="33"/>
                    </a:cubicBezTo>
                    <a:cubicBezTo>
                      <a:pt x="22" y="34"/>
                      <a:pt x="21" y="34"/>
                      <a:pt x="19" y="35"/>
                    </a:cubicBezTo>
                    <a:cubicBezTo>
                      <a:pt x="18" y="35"/>
                      <a:pt x="16" y="35"/>
                      <a:pt x="14" y="35"/>
                    </a:cubicBezTo>
                    <a:cubicBezTo>
                      <a:pt x="11" y="35"/>
                      <a:pt x="9" y="35"/>
                      <a:pt x="7" y="34"/>
                    </a:cubicBezTo>
                    <a:cubicBezTo>
                      <a:pt x="6" y="34"/>
                      <a:pt x="4" y="33"/>
                      <a:pt x="3" y="31"/>
                    </a:cubicBezTo>
                    <a:cubicBezTo>
                      <a:pt x="2" y="30"/>
                      <a:pt x="1" y="28"/>
                      <a:pt x="1" y="27"/>
                    </a:cubicBezTo>
                    <a:cubicBezTo>
                      <a:pt x="1" y="25"/>
                      <a:pt x="0" y="23"/>
                      <a:pt x="0" y="21"/>
                    </a:cubicBezTo>
                    <a:cubicBezTo>
                      <a:pt x="0" y="19"/>
                      <a:pt x="0" y="18"/>
                      <a:pt x="1" y="16"/>
                    </a:cubicBezTo>
                    <a:cubicBezTo>
                      <a:pt x="1" y="14"/>
                      <a:pt x="2" y="12"/>
                      <a:pt x="3" y="10"/>
                    </a:cubicBezTo>
                    <a:cubicBezTo>
                      <a:pt x="4" y="9"/>
                      <a:pt x="5" y="7"/>
                      <a:pt x="6" y="6"/>
                    </a:cubicBezTo>
                    <a:cubicBezTo>
                      <a:pt x="7" y="5"/>
                      <a:pt x="8" y="4"/>
                      <a:pt x="9" y="3"/>
                    </a:cubicBezTo>
                    <a:cubicBezTo>
                      <a:pt x="11" y="2"/>
                      <a:pt x="12" y="1"/>
                      <a:pt x="14" y="1"/>
                    </a:cubicBezTo>
                    <a:cubicBezTo>
                      <a:pt x="15" y="0"/>
                      <a:pt x="17" y="0"/>
                      <a:pt x="19" y="0"/>
                    </a:cubicBezTo>
                    <a:cubicBezTo>
                      <a:pt x="21" y="0"/>
                      <a:pt x="22" y="0"/>
                      <a:pt x="23" y="1"/>
                    </a:cubicBezTo>
                    <a:cubicBezTo>
                      <a:pt x="25" y="1"/>
                      <a:pt x="26" y="2"/>
                      <a:pt x="27" y="2"/>
                    </a:cubicBezTo>
                    <a:cubicBezTo>
                      <a:pt x="28" y="3"/>
                      <a:pt x="28" y="4"/>
                      <a:pt x="29" y="5"/>
                    </a:cubicBezTo>
                    <a:cubicBezTo>
                      <a:pt x="29" y="6"/>
                      <a:pt x="29" y="7"/>
                      <a:pt x="29" y="9"/>
                    </a:cubicBezTo>
                    <a:close/>
                    <a:moveTo>
                      <a:pt x="24" y="9"/>
                    </a:moveTo>
                    <a:cubicBezTo>
                      <a:pt x="24" y="8"/>
                      <a:pt x="23" y="6"/>
                      <a:pt x="22" y="6"/>
                    </a:cubicBezTo>
                    <a:cubicBezTo>
                      <a:pt x="21" y="5"/>
                      <a:pt x="20" y="4"/>
                      <a:pt x="18" y="4"/>
                    </a:cubicBezTo>
                    <a:cubicBezTo>
                      <a:pt x="17" y="4"/>
                      <a:pt x="16" y="5"/>
                      <a:pt x="14" y="5"/>
                    </a:cubicBezTo>
                    <a:cubicBezTo>
                      <a:pt x="13" y="6"/>
                      <a:pt x="12" y="7"/>
                      <a:pt x="11" y="8"/>
                    </a:cubicBezTo>
                    <a:cubicBezTo>
                      <a:pt x="10" y="9"/>
                      <a:pt x="9" y="10"/>
                      <a:pt x="8" y="11"/>
                    </a:cubicBezTo>
                    <a:cubicBezTo>
                      <a:pt x="7" y="13"/>
                      <a:pt x="7" y="14"/>
                      <a:pt x="6" y="16"/>
                    </a:cubicBezTo>
                    <a:cubicBezTo>
                      <a:pt x="10" y="16"/>
                      <a:pt x="12" y="16"/>
                      <a:pt x="15" y="16"/>
                    </a:cubicBezTo>
                    <a:cubicBezTo>
                      <a:pt x="17" y="15"/>
                      <a:pt x="19" y="15"/>
                      <a:pt x="20" y="14"/>
                    </a:cubicBezTo>
                    <a:cubicBezTo>
                      <a:pt x="21" y="14"/>
                      <a:pt x="22" y="13"/>
                      <a:pt x="23" y="12"/>
                    </a:cubicBezTo>
                    <a:cubicBezTo>
                      <a:pt x="24" y="11"/>
                      <a:pt x="24" y="10"/>
                      <a:pt x="24" y="9"/>
                    </a:cubicBezTo>
                    <a:close/>
                  </a:path>
                </a:pathLst>
              </a:custGeom>
              <a:solidFill>
                <a:srgbClr val="B37B08"/>
              </a:solidFill>
              <a:ln w="9525">
                <a:noFill/>
                <a:round/>
                <a:headEnd/>
                <a:tailEnd/>
              </a:ln>
            </p:spPr>
            <p:txBody>
              <a:bodyPr/>
              <a:lstStyle/>
              <a:p>
                <a:endParaRPr lang="en-US"/>
              </a:p>
            </p:txBody>
          </p:sp>
          <p:sp>
            <p:nvSpPr>
              <p:cNvPr id="74818" name="Freeform 125"/>
              <p:cNvSpPr>
                <a:spLocks/>
              </p:cNvSpPr>
              <p:nvPr/>
            </p:nvSpPr>
            <p:spPr bwMode="gray">
              <a:xfrm>
                <a:off x="6616700" y="744538"/>
                <a:ext cx="95250" cy="133350"/>
              </a:xfrm>
              <a:custGeom>
                <a:avLst/>
                <a:gdLst>
                  <a:gd name="T0" fmla="*/ 2147483647 w 25"/>
                  <a:gd name="T1" fmla="*/ 2147483647 h 35"/>
                  <a:gd name="T2" fmla="*/ 2147483647 w 25"/>
                  <a:gd name="T3" fmla="*/ 2147483647 h 35"/>
                  <a:gd name="T4" fmla="*/ 2147483647 w 25"/>
                  <a:gd name="T5" fmla="*/ 2147483647 h 35"/>
                  <a:gd name="T6" fmla="*/ 2147483647 w 25"/>
                  <a:gd name="T7" fmla="*/ 2147483647 h 35"/>
                  <a:gd name="T8" fmla="*/ 2147483647 w 25"/>
                  <a:gd name="T9" fmla="*/ 2147483647 h 35"/>
                  <a:gd name="T10" fmla="*/ 2147483647 w 25"/>
                  <a:gd name="T11" fmla="*/ 2147483647 h 35"/>
                  <a:gd name="T12" fmla="*/ 2147483647 w 25"/>
                  <a:gd name="T13" fmla="*/ 2147483647 h 35"/>
                  <a:gd name="T14" fmla="*/ 2147483647 w 25"/>
                  <a:gd name="T15" fmla="*/ 2147483647 h 35"/>
                  <a:gd name="T16" fmla="*/ 2147483647 w 25"/>
                  <a:gd name="T17" fmla="*/ 2147483647 h 35"/>
                  <a:gd name="T18" fmla="*/ 0 w 25"/>
                  <a:gd name="T19" fmla="*/ 2147483647 h 35"/>
                  <a:gd name="T20" fmla="*/ 2147483647 w 25"/>
                  <a:gd name="T21" fmla="*/ 2147483647 h 35"/>
                  <a:gd name="T22" fmla="*/ 2147483647 w 25"/>
                  <a:gd name="T23" fmla="*/ 2147483647 h 35"/>
                  <a:gd name="T24" fmla="*/ 2147483647 w 25"/>
                  <a:gd name="T25" fmla="*/ 2147483647 h 35"/>
                  <a:gd name="T26" fmla="*/ 2147483647 w 25"/>
                  <a:gd name="T27" fmla="*/ 2147483647 h 35"/>
                  <a:gd name="T28" fmla="*/ 2147483647 w 25"/>
                  <a:gd name="T29" fmla="*/ 2147483647 h 35"/>
                  <a:gd name="T30" fmla="*/ 2147483647 w 25"/>
                  <a:gd name="T31" fmla="*/ 2147483647 h 35"/>
                  <a:gd name="T32" fmla="*/ 2147483647 w 25"/>
                  <a:gd name="T33" fmla="*/ 2147483647 h 35"/>
                  <a:gd name="T34" fmla="*/ 2147483647 w 25"/>
                  <a:gd name="T35" fmla="*/ 2147483647 h 35"/>
                  <a:gd name="T36" fmla="*/ 2147483647 w 25"/>
                  <a:gd name="T37" fmla="*/ 2147483647 h 35"/>
                  <a:gd name="T38" fmla="*/ 2147483647 w 25"/>
                  <a:gd name="T39" fmla="*/ 2147483647 h 35"/>
                  <a:gd name="T40" fmla="*/ 2147483647 w 25"/>
                  <a:gd name="T41" fmla="*/ 2147483647 h 35"/>
                  <a:gd name="T42" fmla="*/ 2147483647 w 25"/>
                  <a:gd name="T43" fmla="*/ 2147483647 h 35"/>
                  <a:gd name="T44" fmla="*/ 2147483647 w 25"/>
                  <a:gd name="T45" fmla="*/ 2147483647 h 35"/>
                  <a:gd name="T46" fmla="*/ 2147483647 w 25"/>
                  <a:gd name="T47" fmla="*/ 0 h 35"/>
                  <a:gd name="T48" fmla="*/ 2147483647 w 25"/>
                  <a:gd name="T49" fmla="*/ 0 h 35"/>
                  <a:gd name="T50" fmla="*/ 2147483647 w 25"/>
                  <a:gd name="T51" fmla="*/ 0 h 35"/>
                  <a:gd name="T52" fmla="*/ 2147483647 w 25"/>
                  <a:gd name="T53" fmla="*/ 0 h 35"/>
                  <a:gd name="T54" fmla="*/ 2147483647 w 25"/>
                  <a:gd name="T55" fmla="*/ 2147483647 h 3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5"/>
                  <a:gd name="T85" fmla="*/ 0 h 35"/>
                  <a:gd name="T86" fmla="*/ 25 w 25"/>
                  <a:gd name="T87" fmla="*/ 35 h 3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5" h="35">
                    <a:moveTo>
                      <a:pt x="24" y="6"/>
                    </a:moveTo>
                    <a:cubicBezTo>
                      <a:pt x="24" y="6"/>
                      <a:pt x="24" y="6"/>
                      <a:pt x="24" y="6"/>
                    </a:cubicBezTo>
                    <a:cubicBezTo>
                      <a:pt x="24" y="6"/>
                      <a:pt x="23" y="6"/>
                      <a:pt x="22" y="6"/>
                    </a:cubicBezTo>
                    <a:cubicBezTo>
                      <a:pt x="22" y="5"/>
                      <a:pt x="21" y="5"/>
                      <a:pt x="20" y="5"/>
                    </a:cubicBezTo>
                    <a:cubicBezTo>
                      <a:pt x="19" y="5"/>
                      <a:pt x="18" y="6"/>
                      <a:pt x="17" y="7"/>
                    </a:cubicBezTo>
                    <a:cubicBezTo>
                      <a:pt x="15" y="7"/>
                      <a:pt x="14" y="8"/>
                      <a:pt x="13" y="10"/>
                    </a:cubicBezTo>
                    <a:cubicBezTo>
                      <a:pt x="12" y="11"/>
                      <a:pt x="12" y="13"/>
                      <a:pt x="11" y="14"/>
                    </a:cubicBezTo>
                    <a:cubicBezTo>
                      <a:pt x="10" y="16"/>
                      <a:pt x="10" y="18"/>
                      <a:pt x="9" y="20"/>
                    </a:cubicBezTo>
                    <a:cubicBezTo>
                      <a:pt x="6" y="35"/>
                      <a:pt x="6" y="35"/>
                      <a:pt x="6" y="35"/>
                    </a:cubicBezTo>
                    <a:cubicBezTo>
                      <a:pt x="0" y="35"/>
                      <a:pt x="0" y="35"/>
                      <a:pt x="0" y="35"/>
                    </a:cubicBezTo>
                    <a:cubicBezTo>
                      <a:pt x="5" y="12"/>
                      <a:pt x="5" y="12"/>
                      <a:pt x="5" y="12"/>
                    </a:cubicBezTo>
                    <a:cubicBezTo>
                      <a:pt x="5" y="11"/>
                      <a:pt x="6" y="10"/>
                      <a:pt x="6" y="9"/>
                    </a:cubicBezTo>
                    <a:cubicBezTo>
                      <a:pt x="6" y="8"/>
                      <a:pt x="6" y="7"/>
                      <a:pt x="6" y="6"/>
                    </a:cubicBezTo>
                    <a:cubicBezTo>
                      <a:pt x="7" y="5"/>
                      <a:pt x="7" y="4"/>
                      <a:pt x="7" y="3"/>
                    </a:cubicBezTo>
                    <a:cubicBezTo>
                      <a:pt x="7" y="2"/>
                      <a:pt x="7" y="1"/>
                      <a:pt x="7" y="1"/>
                    </a:cubicBezTo>
                    <a:cubicBezTo>
                      <a:pt x="13" y="1"/>
                      <a:pt x="13" y="1"/>
                      <a:pt x="13" y="1"/>
                    </a:cubicBezTo>
                    <a:cubicBezTo>
                      <a:pt x="12" y="1"/>
                      <a:pt x="12" y="2"/>
                      <a:pt x="12" y="3"/>
                    </a:cubicBezTo>
                    <a:cubicBezTo>
                      <a:pt x="12" y="4"/>
                      <a:pt x="12" y="4"/>
                      <a:pt x="12" y="5"/>
                    </a:cubicBezTo>
                    <a:cubicBezTo>
                      <a:pt x="12" y="6"/>
                      <a:pt x="12" y="6"/>
                      <a:pt x="12" y="7"/>
                    </a:cubicBezTo>
                    <a:cubicBezTo>
                      <a:pt x="12" y="7"/>
                      <a:pt x="12" y="8"/>
                      <a:pt x="12" y="8"/>
                    </a:cubicBezTo>
                    <a:cubicBezTo>
                      <a:pt x="12" y="8"/>
                      <a:pt x="12" y="8"/>
                      <a:pt x="12" y="8"/>
                    </a:cubicBezTo>
                    <a:cubicBezTo>
                      <a:pt x="12" y="7"/>
                      <a:pt x="13" y="6"/>
                      <a:pt x="14" y="5"/>
                    </a:cubicBezTo>
                    <a:cubicBezTo>
                      <a:pt x="15" y="4"/>
                      <a:pt x="15" y="3"/>
                      <a:pt x="16" y="2"/>
                    </a:cubicBezTo>
                    <a:cubicBezTo>
                      <a:pt x="17" y="1"/>
                      <a:pt x="18" y="1"/>
                      <a:pt x="19" y="0"/>
                    </a:cubicBezTo>
                    <a:cubicBezTo>
                      <a:pt x="20" y="0"/>
                      <a:pt x="21" y="0"/>
                      <a:pt x="22" y="0"/>
                    </a:cubicBezTo>
                    <a:cubicBezTo>
                      <a:pt x="22" y="0"/>
                      <a:pt x="23" y="0"/>
                      <a:pt x="24" y="0"/>
                    </a:cubicBezTo>
                    <a:cubicBezTo>
                      <a:pt x="24" y="0"/>
                      <a:pt x="25" y="0"/>
                      <a:pt x="25" y="0"/>
                    </a:cubicBezTo>
                    <a:lnTo>
                      <a:pt x="24" y="6"/>
                    </a:lnTo>
                    <a:close/>
                  </a:path>
                </a:pathLst>
              </a:custGeom>
              <a:solidFill>
                <a:srgbClr val="B37B08"/>
              </a:solidFill>
              <a:ln w="9525">
                <a:noFill/>
                <a:round/>
                <a:headEnd/>
                <a:tailEnd/>
              </a:ln>
            </p:spPr>
            <p:txBody>
              <a:bodyPr/>
              <a:lstStyle/>
              <a:p>
                <a:endParaRPr lang="en-US"/>
              </a:p>
            </p:txBody>
          </p:sp>
          <p:sp>
            <p:nvSpPr>
              <p:cNvPr id="74819" name="Freeform 126"/>
              <p:cNvSpPr>
                <a:spLocks noEditPoints="1"/>
              </p:cNvSpPr>
              <p:nvPr/>
            </p:nvSpPr>
            <p:spPr bwMode="gray">
              <a:xfrm>
                <a:off x="5480050" y="0"/>
                <a:ext cx="1670050" cy="280988"/>
              </a:xfrm>
              <a:custGeom>
                <a:avLst/>
                <a:gdLst>
                  <a:gd name="T0" fmla="*/ 2147483647 w 442"/>
                  <a:gd name="T1" fmla="*/ 2147483647 h 74"/>
                  <a:gd name="T2" fmla="*/ 2147483647 w 442"/>
                  <a:gd name="T3" fmla="*/ 2147483647 h 74"/>
                  <a:gd name="T4" fmla="*/ 2147483647 w 442"/>
                  <a:gd name="T5" fmla="*/ 2147483647 h 74"/>
                  <a:gd name="T6" fmla="*/ 0 w 442"/>
                  <a:gd name="T7" fmla="*/ 2147483647 h 74"/>
                  <a:gd name="T8" fmla="*/ 2147483647 w 442"/>
                  <a:gd name="T9" fmla="*/ 2147483647 h 74"/>
                  <a:gd name="T10" fmla="*/ 2147483647 w 442"/>
                  <a:gd name="T11" fmla="*/ 2147483647 h 74"/>
                  <a:gd name="T12" fmla="*/ 2147483647 w 442"/>
                  <a:gd name="T13" fmla="*/ 2147483647 h 74"/>
                  <a:gd name="T14" fmla="*/ 2147483647 w 442"/>
                  <a:gd name="T15" fmla="*/ 2147483647 h 74"/>
                  <a:gd name="T16" fmla="*/ 2147483647 w 442"/>
                  <a:gd name="T17" fmla="*/ 2147483647 h 74"/>
                  <a:gd name="T18" fmla="*/ 2147483647 w 442"/>
                  <a:gd name="T19" fmla="*/ 2147483647 h 74"/>
                  <a:gd name="T20" fmla="*/ 2147483647 w 442"/>
                  <a:gd name="T21" fmla="*/ 2147483647 h 74"/>
                  <a:gd name="T22" fmla="*/ 2147483647 w 442"/>
                  <a:gd name="T23" fmla="*/ 2147483647 h 74"/>
                  <a:gd name="T24" fmla="*/ 2147483647 w 442"/>
                  <a:gd name="T25" fmla="*/ 2147483647 h 74"/>
                  <a:gd name="T26" fmla="*/ 2147483647 w 442"/>
                  <a:gd name="T27" fmla="*/ 2147483647 h 74"/>
                  <a:gd name="T28" fmla="*/ 2147483647 w 442"/>
                  <a:gd name="T29" fmla="*/ 2147483647 h 74"/>
                  <a:gd name="T30" fmla="*/ 2147483647 w 442"/>
                  <a:gd name="T31" fmla="*/ 2147483647 h 74"/>
                  <a:gd name="T32" fmla="*/ 2147483647 w 442"/>
                  <a:gd name="T33" fmla="*/ 2147483647 h 74"/>
                  <a:gd name="T34" fmla="*/ 2147483647 w 442"/>
                  <a:gd name="T35" fmla="*/ 2147483647 h 74"/>
                  <a:gd name="T36" fmla="*/ 2147483647 w 442"/>
                  <a:gd name="T37" fmla="*/ 2147483647 h 74"/>
                  <a:gd name="T38" fmla="*/ 2147483647 w 442"/>
                  <a:gd name="T39" fmla="*/ 2147483647 h 74"/>
                  <a:gd name="T40" fmla="*/ 2147483647 w 442"/>
                  <a:gd name="T41" fmla="*/ 2147483647 h 74"/>
                  <a:gd name="T42" fmla="*/ 2147483647 w 442"/>
                  <a:gd name="T43" fmla="*/ 2147483647 h 74"/>
                  <a:gd name="T44" fmla="*/ 2147483647 w 442"/>
                  <a:gd name="T45" fmla="*/ 2147483647 h 74"/>
                  <a:gd name="T46" fmla="*/ 2147483647 w 442"/>
                  <a:gd name="T47" fmla="*/ 2147483647 h 74"/>
                  <a:gd name="T48" fmla="*/ 2147483647 w 442"/>
                  <a:gd name="T49" fmla="*/ 2147483647 h 74"/>
                  <a:gd name="T50" fmla="*/ 2147483647 w 442"/>
                  <a:gd name="T51" fmla="*/ 2147483647 h 74"/>
                  <a:gd name="T52" fmla="*/ 2147483647 w 442"/>
                  <a:gd name="T53" fmla="*/ 2147483647 h 74"/>
                  <a:gd name="T54" fmla="*/ 2147483647 w 442"/>
                  <a:gd name="T55" fmla="*/ 2147483647 h 74"/>
                  <a:gd name="T56" fmla="*/ 2147483647 w 442"/>
                  <a:gd name="T57" fmla="*/ 2147483647 h 74"/>
                  <a:gd name="T58" fmla="*/ 2147483647 w 442"/>
                  <a:gd name="T59" fmla="*/ 2147483647 h 74"/>
                  <a:gd name="T60" fmla="*/ 2147483647 w 442"/>
                  <a:gd name="T61" fmla="*/ 2147483647 h 74"/>
                  <a:gd name="T62" fmla="*/ 2147483647 w 442"/>
                  <a:gd name="T63" fmla="*/ 2147483647 h 74"/>
                  <a:gd name="T64" fmla="*/ 2147483647 w 442"/>
                  <a:gd name="T65" fmla="*/ 2147483647 h 74"/>
                  <a:gd name="T66" fmla="*/ 2147483647 w 442"/>
                  <a:gd name="T67" fmla="*/ 2147483647 h 74"/>
                  <a:gd name="T68" fmla="*/ 2147483647 w 442"/>
                  <a:gd name="T69" fmla="*/ 2147483647 h 74"/>
                  <a:gd name="T70" fmla="*/ 2147483647 w 442"/>
                  <a:gd name="T71" fmla="*/ 2147483647 h 74"/>
                  <a:gd name="T72" fmla="*/ 2147483647 w 442"/>
                  <a:gd name="T73" fmla="*/ 2147483647 h 74"/>
                  <a:gd name="T74" fmla="*/ 2147483647 w 442"/>
                  <a:gd name="T75" fmla="*/ 2147483647 h 74"/>
                  <a:gd name="T76" fmla="*/ 2147483647 w 442"/>
                  <a:gd name="T77" fmla="*/ 2147483647 h 74"/>
                  <a:gd name="T78" fmla="*/ 2147483647 w 442"/>
                  <a:gd name="T79" fmla="*/ 2147483647 h 74"/>
                  <a:gd name="T80" fmla="*/ 2147483647 w 442"/>
                  <a:gd name="T81" fmla="*/ 2147483647 h 74"/>
                  <a:gd name="T82" fmla="*/ 2147483647 w 442"/>
                  <a:gd name="T83" fmla="*/ 2147483647 h 74"/>
                  <a:gd name="T84" fmla="*/ 2147483647 w 442"/>
                  <a:gd name="T85" fmla="*/ 2147483647 h 74"/>
                  <a:gd name="T86" fmla="*/ 2147483647 w 442"/>
                  <a:gd name="T87" fmla="*/ 2147483647 h 74"/>
                  <a:gd name="T88" fmla="*/ 2147483647 w 442"/>
                  <a:gd name="T89" fmla="*/ 2147483647 h 74"/>
                  <a:gd name="T90" fmla="*/ 2147483647 w 442"/>
                  <a:gd name="T91" fmla="*/ 2147483647 h 74"/>
                  <a:gd name="T92" fmla="*/ 2147483647 w 442"/>
                  <a:gd name="T93" fmla="*/ 2147483647 h 74"/>
                  <a:gd name="T94" fmla="*/ 2147483647 w 442"/>
                  <a:gd name="T95" fmla="*/ 2147483647 h 74"/>
                  <a:gd name="T96" fmla="*/ 2147483647 w 442"/>
                  <a:gd name="T97" fmla="*/ 2147483647 h 74"/>
                  <a:gd name="T98" fmla="*/ 2147483647 w 442"/>
                  <a:gd name="T99" fmla="*/ 2147483647 h 74"/>
                  <a:gd name="T100" fmla="*/ 2147483647 w 442"/>
                  <a:gd name="T101" fmla="*/ 2147483647 h 74"/>
                  <a:gd name="T102" fmla="*/ 2147483647 w 442"/>
                  <a:gd name="T103" fmla="*/ 2147483647 h 74"/>
                  <a:gd name="T104" fmla="*/ 2147483647 w 442"/>
                  <a:gd name="T105" fmla="*/ 2147483647 h 74"/>
                  <a:gd name="T106" fmla="*/ 2147483647 w 442"/>
                  <a:gd name="T107" fmla="*/ 2147483647 h 74"/>
                  <a:gd name="T108" fmla="*/ 2147483647 w 442"/>
                  <a:gd name="T109" fmla="*/ 2147483647 h 74"/>
                  <a:gd name="T110" fmla="*/ 2147483647 w 442"/>
                  <a:gd name="T111" fmla="*/ 2147483647 h 74"/>
                  <a:gd name="T112" fmla="*/ 2147483647 w 442"/>
                  <a:gd name="T113" fmla="*/ 2147483647 h 74"/>
                  <a:gd name="T114" fmla="*/ 2147483647 w 442"/>
                  <a:gd name="T115" fmla="*/ 2147483647 h 74"/>
                  <a:gd name="T116" fmla="*/ 2147483647 w 442"/>
                  <a:gd name="T117" fmla="*/ 2147483647 h 74"/>
                  <a:gd name="T118" fmla="*/ 2147483647 w 442"/>
                  <a:gd name="T119" fmla="*/ 2147483647 h 74"/>
                  <a:gd name="T120" fmla="*/ 2147483647 w 442"/>
                  <a:gd name="T121" fmla="*/ 2147483647 h 74"/>
                  <a:gd name="T122" fmla="*/ 2147483647 w 442"/>
                  <a:gd name="T123" fmla="*/ 2147483647 h 7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42"/>
                  <a:gd name="T187" fmla="*/ 0 h 74"/>
                  <a:gd name="T188" fmla="*/ 442 w 442"/>
                  <a:gd name="T189" fmla="*/ 74 h 7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42" h="74">
                    <a:moveTo>
                      <a:pt x="76" y="71"/>
                    </a:moveTo>
                    <a:cubicBezTo>
                      <a:pt x="55" y="71"/>
                      <a:pt x="55" y="71"/>
                      <a:pt x="55" y="71"/>
                    </a:cubicBezTo>
                    <a:cubicBezTo>
                      <a:pt x="64" y="33"/>
                      <a:pt x="64" y="33"/>
                      <a:pt x="64" y="33"/>
                    </a:cubicBezTo>
                    <a:cubicBezTo>
                      <a:pt x="45" y="71"/>
                      <a:pt x="45" y="71"/>
                      <a:pt x="45" y="71"/>
                    </a:cubicBezTo>
                    <a:cubicBezTo>
                      <a:pt x="31" y="71"/>
                      <a:pt x="31" y="71"/>
                      <a:pt x="31" y="71"/>
                    </a:cubicBezTo>
                    <a:cubicBezTo>
                      <a:pt x="30" y="33"/>
                      <a:pt x="30" y="33"/>
                      <a:pt x="30" y="33"/>
                    </a:cubicBezTo>
                    <a:cubicBezTo>
                      <a:pt x="21" y="71"/>
                      <a:pt x="21" y="71"/>
                      <a:pt x="21" y="71"/>
                    </a:cubicBezTo>
                    <a:cubicBezTo>
                      <a:pt x="0" y="71"/>
                      <a:pt x="0" y="71"/>
                      <a:pt x="0" y="71"/>
                    </a:cubicBezTo>
                    <a:cubicBezTo>
                      <a:pt x="16" y="1"/>
                      <a:pt x="16" y="1"/>
                      <a:pt x="16" y="1"/>
                    </a:cubicBezTo>
                    <a:cubicBezTo>
                      <a:pt x="43" y="1"/>
                      <a:pt x="43" y="1"/>
                      <a:pt x="43" y="1"/>
                    </a:cubicBezTo>
                    <a:cubicBezTo>
                      <a:pt x="45" y="40"/>
                      <a:pt x="45" y="40"/>
                      <a:pt x="45" y="40"/>
                    </a:cubicBezTo>
                    <a:cubicBezTo>
                      <a:pt x="63" y="1"/>
                      <a:pt x="63" y="1"/>
                      <a:pt x="63" y="1"/>
                    </a:cubicBezTo>
                    <a:cubicBezTo>
                      <a:pt x="91" y="1"/>
                      <a:pt x="91" y="1"/>
                      <a:pt x="91" y="1"/>
                    </a:cubicBezTo>
                    <a:lnTo>
                      <a:pt x="76" y="71"/>
                    </a:lnTo>
                    <a:close/>
                    <a:moveTo>
                      <a:pt x="99" y="71"/>
                    </a:moveTo>
                    <a:cubicBezTo>
                      <a:pt x="80" y="70"/>
                      <a:pt x="80" y="70"/>
                      <a:pt x="80" y="70"/>
                    </a:cubicBezTo>
                    <a:cubicBezTo>
                      <a:pt x="92" y="19"/>
                      <a:pt x="92" y="19"/>
                      <a:pt x="92" y="19"/>
                    </a:cubicBezTo>
                    <a:cubicBezTo>
                      <a:pt x="111" y="19"/>
                      <a:pt x="111" y="19"/>
                      <a:pt x="111" y="19"/>
                    </a:cubicBezTo>
                    <a:lnTo>
                      <a:pt x="99" y="71"/>
                    </a:lnTo>
                    <a:close/>
                    <a:moveTo>
                      <a:pt x="112" y="12"/>
                    </a:moveTo>
                    <a:cubicBezTo>
                      <a:pt x="93" y="12"/>
                      <a:pt x="93" y="12"/>
                      <a:pt x="93" y="12"/>
                    </a:cubicBezTo>
                    <a:cubicBezTo>
                      <a:pt x="96" y="1"/>
                      <a:pt x="96" y="1"/>
                      <a:pt x="96" y="1"/>
                    </a:cubicBezTo>
                    <a:cubicBezTo>
                      <a:pt x="115" y="1"/>
                      <a:pt x="115" y="1"/>
                      <a:pt x="115" y="1"/>
                    </a:cubicBezTo>
                    <a:lnTo>
                      <a:pt x="112" y="12"/>
                    </a:lnTo>
                    <a:close/>
                    <a:moveTo>
                      <a:pt x="144" y="38"/>
                    </a:moveTo>
                    <a:cubicBezTo>
                      <a:pt x="144" y="37"/>
                      <a:pt x="145" y="30"/>
                      <a:pt x="139" y="30"/>
                    </a:cubicBezTo>
                    <a:cubicBezTo>
                      <a:pt x="127" y="30"/>
                      <a:pt x="119" y="59"/>
                      <a:pt x="132" y="59"/>
                    </a:cubicBezTo>
                    <a:cubicBezTo>
                      <a:pt x="137" y="59"/>
                      <a:pt x="140" y="52"/>
                      <a:pt x="141" y="51"/>
                    </a:cubicBezTo>
                    <a:cubicBezTo>
                      <a:pt x="160" y="51"/>
                      <a:pt x="160" y="51"/>
                      <a:pt x="160" y="51"/>
                    </a:cubicBezTo>
                    <a:cubicBezTo>
                      <a:pt x="160" y="52"/>
                      <a:pt x="154" y="73"/>
                      <a:pt x="128" y="72"/>
                    </a:cubicBezTo>
                    <a:cubicBezTo>
                      <a:pt x="94" y="71"/>
                      <a:pt x="103" y="15"/>
                      <a:pt x="142" y="17"/>
                    </a:cubicBezTo>
                    <a:cubicBezTo>
                      <a:pt x="165" y="19"/>
                      <a:pt x="163" y="37"/>
                      <a:pt x="163" y="38"/>
                    </a:cubicBezTo>
                    <a:lnTo>
                      <a:pt x="144" y="38"/>
                    </a:lnTo>
                    <a:close/>
                    <a:moveTo>
                      <a:pt x="200" y="29"/>
                    </a:moveTo>
                    <a:cubicBezTo>
                      <a:pt x="206" y="21"/>
                      <a:pt x="215" y="16"/>
                      <a:pt x="228" y="17"/>
                    </a:cubicBezTo>
                    <a:cubicBezTo>
                      <a:pt x="246" y="18"/>
                      <a:pt x="253" y="31"/>
                      <a:pt x="250" y="45"/>
                    </a:cubicBezTo>
                    <a:cubicBezTo>
                      <a:pt x="250" y="46"/>
                      <a:pt x="249" y="47"/>
                      <a:pt x="247" y="47"/>
                    </a:cubicBezTo>
                    <a:cubicBezTo>
                      <a:pt x="232" y="53"/>
                      <a:pt x="232" y="53"/>
                      <a:pt x="232" y="53"/>
                    </a:cubicBezTo>
                    <a:cubicBezTo>
                      <a:pt x="266" y="53"/>
                      <a:pt x="266" y="53"/>
                      <a:pt x="266" y="53"/>
                    </a:cubicBezTo>
                    <a:cubicBezTo>
                      <a:pt x="266" y="53"/>
                      <a:pt x="264" y="61"/>
                      <a:pt x="275" y="61"/>
                    </a:cubicBezTo>
                    <a:cubicBezTo>
                      <a:pt x="282" y="60"/>
                      <a:pt x="285" y="52"/>
                      <a:pt x="275" y="50"/>
                    </a:cubicBezTo>
                    <a:cubicBezTo>
                      <a:pt x="270" y="49"/>
                      <a:pt x="252" y="46"/>
                      <a:pt x="254" y="32"/>
                    </a:cubicBezTo>
                    <a:cubicBezTo>
                      <a:pt x="256" y="20"/>
                      <a:pt x="268" y="16"/>
                      <a:pt x="281" y="17"/>
                    </a:cubicBezTo>
                    <a:cubicBezTo>
                      <a:pt x="308" y="17"/>
                      <a:pt x="303" y="33"/>
                      <a:pt x="303" y="34"/>
                    </a:cubicBezTo>
                    <a:cubicBezTo>
                      <a:pt x="285" y="34"/>
                      <a:pt x="285" y="34"/>
                      <a:pt x="285" y="34"/>
                    </a:cubicBezTo>
                    <a:cubicBezTo>
                      <a:pt x="285" y="34"/>
                      <a:pt x="287" y="27"/>
                      <a:pt x="279" y="27"/>
                    </a:cubicBezTo>
                    <a:cubicBezTo>
                      <a:pt x="272" y="27"/>
                      <a:pt x="270" y="34"/>
                      <a:pt x="279" y="36"/>
                    </a:cubicBezTo>
                    <a:cubicBezTo>
                      <a:pt x="289" y="38"/>
                      <a:pt x="301" y="38"/>
                      <a:pt x="302" y="52"/>
                    </a:cubicBezTo>
                    <a:cubicBezTo>
                      <a:pt x="302" y="55"/>
                      <a:pt x="299" y="73"/>
                      <a:pt x="272" y="72"/>
                    </a:cubicBezTo>
                    <a:cubicBezTo>
                      <a:pt x="248" y="72"/>
                      <a:pt x="246" y="61"/>
                      <a:pt x="246" y="55"/>
                    </a:cubicBezTo>
                    <a:cubicBezTo>
                      <a:pt x="241" y="65"/>
                      <a:pt x="230" y="73"/>
                      <a:pt x="215" y="72"/>
                    </a:cubicBezTo>
                    <a:cubicBezTo>
                      <a:pt x="193" y="71"/>
                      <a:pt x="188" y="51"/>
                      <a:pt x="196" y="35"/>
                    </a:cubicBezTo>
                    <a:cubicBezTo>
                      <a:pt x="192" y="35"/>
                      <a:pt x="184" y="37"/>
                      <a:pt x="180" y="52"/>
                    </a:cubicBezTo>
                    <a:cubicBezTo>
                      <a:pt x="176" y="71"/>
                      <a:pt x="176" y="71"/>
                      <a:pt x="176" y="71"/>
                    </a:cubicBezTo>
                    <a:cubicBezTo>
                      <a:pt x="158" y="71"/>
                      <a:pt x="158" y="71"/>
                      <a:pt x="158" y="71"/>
                    </a:cubicBezTo>
                    <a:cubicBezTo>
                      <a:pt x="170" y="19"/>
                      <a:pt x="170" y="19"/>
                      <a:pt x="170" y="19"/>
                    </a:cubicBezTo>
                    <a:cubicBezTo>
                      <a:pt x="187" y="19"/>
                      <a:pt x="187" y="19"/>
                      <a:pt x="187" y="19"/>
                    </a:cubicBezTo>
                    <a:cubicBezTo>
                      <a:pt x="185" y="25"/>
                      <a:pt x="185" y="25"/>
                      <a:pt x="185" y="25"/>
                    </a:cubicBezTo>
                    <a:cubicBezTo>
                      <a:pt x="187" y="22"/>
                      <a:pt x="190" y="20"/>
                      <a:pt x="194" y="19"/>
                    </a:cubicBezTo>
                    <a:cubicBezTo>
                      <a:pt x="197" y="18"/>
                      <a:pt x="199" y="18"/>
                      <a:pt x="203" y="18"/>
                    </a:cubicBezTo>
                    <a:lnTo>
                      <a:pt x="200" y="29"/>
                    </a:lnTo>
                    <a:close/>
                    <a:moveTo>
                      <a:pt x="217" y="59"/>
                    </a:moveTo>
                    <a:cubicBezTo>
                      <a:pt x="230" y="62"/>
                      <a:pt x="239" y="31"/>
                      <a:pt x="227" y="29"/>
                    </a:cubicBezTo>
                    <a:cubicBezTo>
                      <a:pt x="214" y="27"/>
                      <a:pt x="205" y="56"/>
                      <a:pt x="217" y="59"/>
                    </a:cubicBezTo>
                    <a:close/>
                    <a:moveTo>
                      <a:pt x="327" y="72"/>
                    </a:moveTo>
                    <a:cubicBezTo>
                      <a:pt x="289" y="71"/>
                      <a:pt x="300" y="15"/>
                      <a:pt x="339" y="17"/>
                    </a:cubicBezTo>
                    <a:cubicBezTo>
                      <a:pt x="375" y="19"/>
                      <a:pt x="365" y="74"/>
                      <a:pt x="327" y="72"/>
                    </a:cubicBezTo>
                    <a:close/>
                    <a:moveTo>
                      <a:pt x="328" y="59"/>
                    </a:moveTo>
                    <a:cubicBezTo>
                      <a:pt x="341" y="62"/>
                      <a:pt x="350" y="31"/>
                      <a:pt x="338" y="29"/>
                    </a:cubicBezTo>
                    <a:cubicBezTo>
                      <a:pt x="326" y="27"/>
                      <a:pt x="316" y="56"/>
                      <a:pt x="328" y="59"/>
                    </a:cubicBezTo>
                    <a:close/>
                    <a:moveTo>
                      <a:pt x="425" y="31"/>
                    </a:moveTo>
                    <a:cubicBezTo>
                      <a:pt x="416" y="31"/>
                      <a:pt x="416" y="31"/>
                      <a:pt x="416" y="31"/>
                    </a:cubicBezTo>
                    <a:cubicBezTo>
                      <a:pt x="411" y="53"/>
                      <a:pt x="411" y="53"/>
                      <a:pt x="411" y="53"/>
                    </a:cubicBezTo>
                    <a:cubicBezTo>
                      <a:pt x="411" y="55"/>
                      <a:pt x="410" y="56"/>
                      <a:pt x="411" y="57"/>
                    </a:cubicBezTo>
                    <a:cubicBezTo>
                      <a:pt x="411" y="59"/>
                      <a:pt x="419" y="58"/>
                      <a:pt x="419" y="58"/>
                    </a:cubicBezTo>
                    <a:cubicBezTo>
                      <a:pt x="416" y="70"/>
                      <a:pt x="416" y="70"/>
                      <a:pt x="416" y="70"/>
                    </a:cubicBezTo>
                    <a:cubicBezTo>
                      <a:pt x="416" y="70"/>
                      <a:pt x="401" y="72"/>
                      <a:pt x="396" y="68"/>
                    </a:cubicBezTo>
                    <a:cubicBezTo>
                      <a:pt x="394" y="67"/>
                      <a:pt x="391" y="64"/>
                      <a:pt x="393" y="57"/>
                    </a:cubicBezTo>
                    <a:cubicBezTo>
                      <a:pt x="398" y="31"/>
                      <a:pt x="398" y="31"/>
                      <a:pt x="398" y="31"/>
                    </a:cubicBezTo>
                    <a:cubicBezTo>
                      <a:pt x="388" y="31"/>
                      <a:pt x="388" y="31"/>
                      <a:pt x="388" y="31"/>
                    </a:cubicBezTo>
                    <a:cubicBezTo>
                      <a:pt x="379" y="70"/>
                      <a:pt x="379" y="70"/>
                      <a:pt x="379" y="70"/>
                    </a:cubicBezTo>
                    <a:cubicBezTo>
                      <a:pt x="361" y="70"/>
                      <a:pt x="361" y="70"/>
                      <a:pt x="361" y="70"/>
                    </a:cubicBezTo>
                    <a:cubicBezTo>
                      <a:pt x="370" y="31"/>
                      <a:pt x="370" y="31"/>
                      <a:pt x="370" y="31"/>
                    </a:cubicBezTo>
                    <a:cubicBezTo>
                      <a:pt x="360" y="31"/>
                      <a:pt x="360" y="31"/>
                      <a:pt x="360" y="31"/>
                    </a:cubicBezTo>
                    <a:cubicBezTo>
                      <a:pt x="363" y="19"/>
                      <a:pt x="363" y="19"/>
                      <a:pt x="363" y="19"/>
                    </a:cubicBezTo>
                    <a:cubicBezTo>
                      <a:pt x="372" y="19"/>
                      <a:pt x="372" y="19"/>
                      <a:pt x="372" y="19"/>
                    </a:cubicBezTo>
                    <a:cubicBezTo>
                      <a:pt x="374" y="11"/>
                      <a:pt x="375" y="7"/>
                      <a:pt x="379" y="4"/>
                    </a:cubicBezTo>
                    <a:cubicBezTo>
                      <a:pt x="385" y="0"/>
                      <a:pt x="400" y="2"/>
                      <a:pt x="400" y="2"/>
                    </a:cubicBezTo>
                    <a:cubicBezTo>
                      <a:pt x="397" y="11"/>
                      <a:pt x="397" y="11"/>
                      <a:pt x="397" y="11"/>
                    </a:cubicBezTo>
                    <a:cubicBezTo>
                      <a:pt x="392" y="11"/>
                      <a:pt x="391" y="14"/>
                      <a:pt x="390" y="17"/>
                    </a:cubicBezTo>
                    <a:cubicBezTo>
                      <a:pt x="390" y="19"/>
                      <a:pt x="390" y="19"/>
                      <a:pt x="390" y="19"/>
                    </a:cubicBezTo>
                    <a:cubicBezTo>
                      <a:pt x="401" y="19"/>
                      <a:pt x="401" y="19"/>
                      <a:pt x="401" y="19"/>
                    </a:cubicBezTo>
                    <a:cubicBezTo>
                      <a:pt x="404" y="6"/>
                      <a:pt x="404" y="6"/>
                      <a:pt x="404" y="6"/>
                    </a:cubicBezTo>
                    <a:cubicBezTo>
                      <a:pt x="421" y="6"/>
                      <a:pt x="421" y="6"/>
                      <a:pt x="421" y="6"/>
                    </a:cubicBezTo>
                    <a:cubicBezTo>
                      <a:pt x="418" y="19"/>
                      <a:pt x="418" y="19"/>
                      <a:pt x="418" y="19"/>
                    </a:cubicBezTo>
                    <a:cubicBezTo>
                      <a:pt x="427" y="19"/>
                      <a:pt x="427" y="19"/>
                      <a:pt x="427" y="19"/>
                    </a:cubicBezTo>
                    <a:lnTo>
                      <a:pt x="425" y="31"/>
                    </a:lnTo>
                    <a:close/>
                    <a:moveTo>
                      <a:pt x="436" y="30"/>
                    </a:moveTo>
                    <a:cubicBezTo>
                      <a:pt x="433" y="30"/>
                      <a:pt x="430" y="27"/>
                      <a:pt x="430" y="24"/>
                    </a:cubicBezTo>
                    <a:cubicBezTo>
                      <a:pt x="430" y="21"/>
                      <a:pt x="433" y="18"/>
                      <a:pt x="436" y="18"/>
                    </a:cubicBezTo>
                    <a:cubicBezTo>
                      <a:pt x="439" y="18"/>
                      <a:pt x="442" y="21"/>
                      <a:pt x="442" y="24"/>
                    </a:cubicBezTo>
                    <a:cubicBezTo>
                      <a:pt x="442" y="27"/>
                      <a:pt x="439" y="30"/>
                      <a:pt x="436" y="30"/>
                    </a:cubicBezTo>
                    <a:close/>
                    <a:moveTo>
                      <a:pt x="436" y="19"/>
                    </a:moveTo>
                    <a:cubicBezTo>
                      <a:pt x="433" y="19"/>
                      <a:pt x="431" y="21"/>
                      <a:pt x="431" y="24"/>
                    </a:cubicBezTo>
                    <a:cubicBezTo>
                      <a:pt x="431" y="27"/>
                      <a:pt x="433" y="29"/>
                      <a:pt x="436" y="29"/>
                    </a:cubicBezTo>
                    <a:cubicBezTo>
                      <a:pt x="439" y="29"/>
                      <a:pt x="441" y="27"/>
                      <a:pt x="441" y="24"/>
                    </a:cubicBezTo>
                    <a:cubicBezTo>
                      <a:pt x="441" y="21"/>
                      <a:pt x="439" y="19"/>
                      <a:pt x="436" y="19"/>
                    </a:cubicBezTo>
                    <a:close/>
                    <a:moveTo>
                      <a:pt x="437" y="24"/>
                    </a:moveTo>
                    <a:cubicBezTo>
                      <a:pt x="438" y="27"/>
                      <a:pt x="438" y="27"/>
                      <a:pt x="438" y="27"/>
                    </a:cubicBezTo>
                    <a:cubicBezTo>
                      <a:pt x="437" y="27"/>
                      <a:pt x="437" y="27"/>
                      <a:pt x="437" y="27"/>
                    </a:cubicBezTo>
                    <a:cubicBezTo>
                      <a:pt x="436" y="24"/>
                      <a:pt x="436" y="24"/>
                      <a:pt x="436" y="24"/>
                    </a:cubicBezTo>
                    <a:cubicBezTo>
                      <a:pt x="435" y="24"/>
                      <a:pt x="435" y="24"/>
                      <a:pt x="435" y="24"/>
                    </a:cubicBezTo>
                    <a:cubicBezTo>
                      <a:pt x="434" y="27"/>
                      <a:pt x="434" y="27"/>
                      <a:pt x="434" y="27"/>
                    </a:cubicBezTo>
                    <a:cubicBezTo>
                      <a:pt x="433" y="27"/>
                      <a:pt x="433" y="27"/>
                      <a:pt x="433" y="27"/>
                    </a:cubicBezTo>
                    <a:cubicBezTo>
                      <a:pt x="435" y="21"/>
                      <a:pt x="435" y="21"/>
                      <a:pt x="435" y="21"/>
                    </a:cubicBezTo>
                    <a:cubicBezTo>
                      <a:pt x="437" y="21"/>
                      <a:pt x="437" y="21"/>
                      <a:pt x="437" y="21"/>
                    </a:cubicBezTo>
                    <a:cubicBezTo>
                      <a:pt x="438" y="21"/>
                      <a:pt x="439" y="21"/>
                      <a:pt x="439" y="22"/>
                    </a:cubicBezTo>
                    <a:cubicBezTo>
                      <a:pt x="439" y="23"/>
                      <a:pt x="438" y="24"/>
                      <a:pt x="437" y="24"/>
                    </a:cubicBezTo>
                    <a:close/>
                    <a:moveTo>
                      <a:pt x="437" y="21"/>
                    </a:moveTo>
                    <a:cubicBezTo>
                      <a:pt x="435" y="21"/>
                      <a:pt x="435" y="21"/>
                      <a:pt x="435" y="21"/>
                    </a:cubicBezTo>
                    <a:cubicBezTo>
                      <a:pt x="435" y="23"/>
                      <a:pt x="435" y="23"/>
                      <a:pt x="435" y="23"/>
                    </a:cubicBezTo>
                    <a:cubicBezTo>
                      <a:pt x="436" y="23"/>
                      <a:pt x="436" y="23"/>
                      <a:pt x="436" y="23"/>
                    </a:cubicBezTo>
                    <a:cubicBezTo>
                      <a:pt x="437" y="23"/>
                      <a:pt x="438" y="23"/>
                      <a:pt x="438" y="22"/>
                    </a:cubicBezTo>
                    <a:cubicBezTo>
                      <a:pt x="438" y="22"/>
                      <a:pt x="437" y="21"/>
                      <a:pt x="437" y="21"/>
                    </a:cubicBezTo>
                    <a:close/>
                  </a:path>
                </a:pathLst>
              </a:custGeom>
              <a:solidFill>
                <a:srgbClr val="000000"/>
              </a:solidFill>
              <a:ln w="9525">
                <a:noFill/>
                <a:round/>
                <a:headEnd/>
                <a:tailEnd/>
              </a:ln>
            </p:spPr>
            <p:txBody>
              <a:bodyPr/>
              <a:lstStyle/>
              <a:p>
                <a:endParaRPr lang="en-US"/>
              </a:p>
            </p:txBody>
          </p:sp>
        </p:grpSp>
        <p:pic>
          <p:nvPicPr>
            <p:cNvPr id="74771" name="Picture 631" descr="\\fcp10536\Creative Services\Masters\Fujitsu_Corp\Certified Partners\emc2 documentum.emf"/>
            <p:cNvPicPr>
              <a:picLocks noChangeAspect="1" noChangeArrowheads="1"/>
            </p:cNvPicPr>
            <p:nvPr/>
          </p:nvPicPr>
          <p:blipFill>
            <a:blip r:embed="rId9" cstate="email"/>
            <a:srcRect/>
            <a:stretch>
              <a:fillRect/>
            </a:stretch>
          </p:blipFill>
          <p:spPr bwMode="auto">
            <a:xfrm>
              <a:off x="454025" y="5283200"/>
              <a:ext cx="2052638" cy="300038"/>
            </a:xfrm>
            <a:prstGeom prst="rect">
              <a:avLst/>
            </a:prstGeom>
            <a:noFill/>
            <a:ln w="9525">
              <a:noFill/>
              <a:miter lim="800000"/>
              <a:headEnd/>
              <a:tailEnd/>
            </a:ln>
          </p:spPr>
        </p:pic>
        <p:grpSp>
          <p:nvGrpSpPr>
            <p:cNvPr id="8" name="Group 641"/>
            <p:cNvGrpSpPr>
              <a:grpSpLocks/>
            </p:cNvGrpSpPr>
            <p:nvPr/>
          </p:nvGrpSpPr>
          <p:grpSpPr bwMode="auto">
            <a:xfrm>
              <a:off x="4735513" y="1681163"/>
              <a:ext cx="4159250" cy="2309812"/>
              <a:chOff x="4841875" y="1681163"/>
              <a:chExt cx="4159250" cy="2309812"/>
            </a:xfrm>
          </p:grpSpPr>
          <p:sp>
            <p:nvSpPr>
              <p:cNvPr id="1234947" name="Oval 3"/>
              <p:cNvSpPr>
                <a:spLocks noChangeArrowheads="1"/>
              </p:cNvSpPr>
              <p:nvPr/>
            </p:nvSpPr>
            <p:spPr bwMode="gray">
              <a:xfrm>
                <a:off x="4841875" y="1681163"/>
                <a:ext cx="4159250" cy="2309812"/>
              </a:xfrm>
              <a:prstGeom prst="ellipse">
                <a:avLst/>
              </a:prstGeom>
              <a:gradFill rotWithShape="1">
                <a:gsLst>
                  <a:gs pos="0">
                    <a:srgbClr val="FAE09E"/>
                  </a:gs>
                  <a:gs pos="100000">
                    <a:schemeClr val="bg1"/>
                  </a:gs>
                </a:gsLst>
                <a:lin ang="5400000" scaled="1"/>
              </a:gradFill>
              <a:ln w="12700" algn="ctr">
                <a:solidFill>
                  <a:srgbClr val="CC9900">
                    <a:alpha val="50000"/>
                  </a:srgbClr>
                </a:solidFill>
                <a:round/>
                <a:headEnd/>
                <a:tailEnd/>
              </a:ln>
              <a:effectLst/>
            </p:spPr>
            <p:txBody>
              <a:bodyPr>
                <a:spAutoFit/>
              </a:bodyPr>
              <a:lstStyle/>
              <a:p>
                <a:pPr>
                  <a:defRPr/>
                </a:pPr>
                <a:endParaRPr lang="en-US">
                  <a:solidFill>
                    <a:srgbClr val="000000"/>
                  </a:solidFill>
                  <a:latin typeface="Arial" charset="0"/>
                  <a:ea typeface="+mn-ea"/>
                </a:endParaRPr>
              </a:p>
            </p:txBody>
          </p:sp>
          <p:sp>
            <p:nvSpPr>
              <p:cNvPr id="74789" name="Rectangle 13"/>
              <p:cNvSpPr>
                <a:spLocks noChangeArrowheads="1"/>
              </p:cNvSpPr>
              <p:nvPr/>
            </p:nvSpPr>
            <p:spPr bwMode="gray">
              <a:xfrm>
                <a:off x="5024439" y="2003656"/>
                <a:ext cx="3690967" cy="665164"/>
              </a:xfrm>
              <a:prstGeom prst="rect">
                <a:avLst/>
              </a:prstGeom>
              <a:noFill/>
              <a:ln w="9525">
                <a:noFill/>
                <a:miter lim="800000"/>
                <a:headEnd/>
                <a:tailEnd/>
              </a:ln>
            </p:spPr>
            <p:txBody>
              <a:bodyPr tIns="0">
                <a:spAutoFit/>
              </a:bodyPr>
              <a:lstStyle/>
              <a:p>
                <a:pPr algn="ctr">
                  <a:lnSpc>
                    <a:spcPct val="90000"/>
                  </a:lnSpc>
                </a:pPr>
                <a:r>
                  <a:rPr lang="en-US" altLang="ja-JP" sz="1400" b="1" dirty="0">
                    <a:solidFill>
                      <a:srgbClr val="000000"/>
                    </a:solidFill>
                    <a:ea typeface="Arial Unicode MS" pitchFamily="34" charset="-128"/>
                    <a:cs typeface="Arial Unicode MS" pitchFamily="34" charset="-128"/>
                  </a:rPr>
                  <a:t>Development of mission-</a:t>
                </a:r>
                <a:br>
                  <a:rPr lang="en-US" altLang="ja-JP" sz="1400" b="1" dirty="0">
                    <a:solidFill>
                      <a:srgbClr val="000000"/>
                    </a:solidFill>
                    <a:ea typeface="Arial Unicode MS" pitchFamily="34" charset="-128"/>
                    <a:cs typeface="Arial Unicode MS" pitchFamily="34" charset="-128"/>
                  </a:rPr>
                </a:br>
                <a:r>
                  <a:rPr lang="en-US" altLang="ja-JP" sz="1400" b="1" dirty="0">
                    <a:solidFill>
                      <a:srgbClr val="000000"/>
                    </a:solidFill>
                    <a:ea typeface="Arial Unicode MS" pitchFamily="34" charset="-128"/>
                    <a:cs typeface="Arial Unicode MS" pitchFamily="34" charset="-128"/>
                  </a:rPr>
                  <a:t>critical IA Server (PRIMEQUEST) for Linux and Windows environments</a:t>
                </a:r>
              </a:p>
            </p:txBody>
          </p:sp>
          <p:grpSp>
            <p:nvGrpSpPr>
              <p:cNvPr id="9" name="Group 640"/>
              <p:cNvGrpSpPr>
                <a:grpSpLocks/>
              </p:cNvGrpSpPr>
              <p:nvPr/>
            </p:nvGrpSpPr>
            <p:grpSpPr bwMode="auto">
              <a:xfrm>
                <a:off x="5214942" y="2730502"/>
                <a:ext cx="3571901" cy="1074359"/>
                <a:chOff x="5214942" y="2730502"/>
                <a:chExt cx="3571901" cy="1074359"/>
              </a:xfrm>
            </p:grpSpPr>
            <p:grpSp>
              <p:nvGrpSpPr>
                <p:cNvPr id="10" name="Group 633"/>
                <p:cNvGrpSpPr>
                  <a:grpSpLocks/>
                </p:cNvGrpSpPr>
                <p:nvPr/>
              </p:nvGrpSpPr>
              <p:grpSpPr bwMode="auto">
                <a:xfrm>
                  <a:off x="6014626" y="2730502"/>
                  <a:ext cx="1543902" cy="1074359"/>
                  <a:chOff x="6073349" y="2755900"/>
                  <a:chExt cx="1543902" cy="1074359"/>
                </a:xfrm>
              </p:grpSpPr>
              <p:sp>
                <p:nvSpPr>
                  <p:cNvPr id="1234948" name="Rectangle 4"/>
                  <p:cNvSpPr>
                    <a:spLocks noChangeArrowheads="1"/>
                  </p:cNvSpPr>
                  <p:nvPr/>
                </p:nvSpPr>
                <p:spPr bwMode="gray">
                  <a:xfrm>
                    <a:off x="6081698" y="2755898"/>
                    <a:ext cx="1527175" cy="1055688"/>
                  </a:xfrm>
                  <a:prstGeom prst="rect">
                    <a:avLst/>
                  </a:prstGeom>
                  <a:solidFill>
                    <a:srgbClr val="F8F8F8">
                      <a:alpha val="50000"/>
                    </a:srgbClr>
                  </a:solidFill>
                  <a:ln w="9525" algn="ctr">
                    <a:solidFill>
                      <a:srgbClr val="CCCC00"/>
                    </a:solidFill>
                    <a:miter lim="800000"/>
                    <a:headEnd/>
                    <a:tailEnd/>
                  </a:ln>
                  <a:effectLst/>
                </p:spPr>
                <p:txBody>
                  <a:bodyPr anchor="ctr">
                    <a:spAutoFit/>
                  </a:bodyPr>
                  <a:lstStyle/>
                  <a:p>
                    <a:pPr>
                      <a:defRPr/>
                    </a:pPr>
                    <a:endParaRPr lang="en-US">
                      <a:solidFill>
                        <a:srgbClr val="000000"/>
                      </a:solidFill>
                      <a:latin typeface="Arial" charset="0"/>
                      <a:ea typeface="+mn-ea"/>
                    </a:endParaRPr>
                  </a:p>
                </p:txBody>
              </p:sp>
              <p:sp>
                <p:nvSpPr>
                  <p:cNvPr id="74795" name="Text Box 24"/>
                  <p:cNvSpPr txBox="1">
                    <a:spLocks noChangeArrowheads="1"/>
                  </p:cNvSpPr>
                  <p:nvPr/>
                </p:nvSpPr>
                <p:spPr bwMode="gray">
                  <a:xfrm>
                    <a:off x="6073349" y="3122373"/>
                    <a:ext cx="1543902" cy="707886"/>
                  </a:xfrm>
                  <a:prstGeom prst="rect">
                    <a:avLst/>
                  </a:prstGeom>
                  <a:noFill/>
                  <a:ln w="9525" algn="ctr">
                    <a:noFill/>
                    <a:miter lim="800000"/>
                    <a:headEnd/>
                    <a:tailEnd/>
                  </a:ln>
                </p:spPr>
                <p:txBody>
                  <a:bodyPr>
                    <a:spAutoFit/>
                  </a:bodyPr>
                  <a:lstStyle/>
                  <a:p>
                    <a:pPr algn="ctr"/>
                    <a:r>
                      <a:rPr lang="en-GB" altLang="ja-JP" sz="1000" dirty="0">
                        <a:solidFill>
                          <a:srgbClr val="000000"/>
                        </a:solidFill>
                        <a:ea typeface="Arial Unicode MS" pitchFamily="34" charset="-128"/>
                        <a:cs typeface="Arial Unicode MS" pitchFamily="34" charset="-128"/>
                      </a:rPr>
                      <a:t>Promoting SI/services business for large-scale enterprises in Windows environment</a:t>
                    </a:r>
                  </a:p>
                </p:txBody>
              </p:sp>
              <p:sp>
                <p:nvSpPr>
                  <p:cNvPr id="74796" name="Freeform 126"/>
                  <p:cNvSpPr>
                    <a:spLocks noEditPoints="1"/>
                  </p:cNvSpPr>
                  <p:nvPr/>
                </p:nvSpPr>
                <p:spPr bwMode="gray">
                  <a:xfrm>
                    <a:off x="6143237" y="2846351"/>
                    <a:ext cx="1443038" cy="242888"/>
                  </a:xfrm>
                  <a:custGeom>
                    <a:avLst/>
                    <a:gdLst>
                      <a:gd name="T0" fmla="*/ 2147483647 w 442"/>
                      <a:gd name="T1" fmla="*/ 2147483647 h 74"/>
                      <a:gd name="T2" fmla="*/ 2147483647 w 442"/>
                      <a:gd name="T3" fmla="*/ 2147483647 h 74"/>
                      <a:gd name="T4" fmla="*/ 2147483647 w 442"/>
                      <a:gd name="T5" fmla="*/ 2147483647 h 74"/>
                      <a:gd name="T6" fmla="*/ 0 w 442"/>
                      <a:gd name="T7" fmla="*/ 2147483647 h 74"/>
                      <a:gd name="T8" fmla="*/ 2147483647 w 442"/>
                      <a:gd name="T9" fmla="*/ 2147483647 h 74"/>
                      <a:gd name="T10" fmla="*/ 2147483647 w 442"/>
                      <a:gd name="T11" fmla="*/ 2147483647 h 74"/>
                      <a:gd name="T12" fmla="*/ 2147483647 w 442"/>
                      <a:gd name="T13" fmla="*/ 2147483647 h 74"/>
                      <a:gd name="T14" fmla="*/ 2147483647 w 442"/>
                      <a:gd name="T15" fmla="*/ 2147483647 h 74"/>
                      <a:gd name="T16" fmla="*/ 2147483647 w 442"/>
                      <a:gd name="T17" fmla="*/ 2147483647 h 74"/>
                      <a:gd name="T18" fmla="*/ 2147483647 w 442"/>
                      <a:gd name="T19" fmla="*/ 2147483647 h 74"/>
                      <a:gd name="T20" fmla="*/ 2147483647 w 442"/>
                      <a:gd name="T21" fmla="*/ 2147483647 h 74"/>
                      <a:gd name="T22" fmla="*/ 2147483647 w 442"/>
                      <a:gd name="T23" fmla="*/ 2147483647 h 74"/>
                      <a:gd name="T24" fmla="*/ 2147483647 w 442"/>
                      <a:gd name="T25" fmla="*/ 2147483647 h 74"/>
                      <a:gd name="T26" fmla="*/ 2147483647 w 442"/>
                      <a:gd name="T27" fmla="*/ 2147483647 h 74"/>
                      <a:gd name="T28" fmla="*/ 2147483647 w 442"/>
                      <a:gd name="T29" fmla="*/ 2147483647 h 74"/>
                      <a:gd name="T30" fmla="*/ 2147483647 w 442"/>
                      <a:gd name="T31" fmla="*/ 2147483647 h 74"/>
                      <a:gd name="T32" fmla="*/ 2147483647 w 442"/>
                      <a:gd name="T33" fmla="*/ 2147483647 h 74"/>
                      <a:gd name="T34" fmla="*/ 2147483647 w 442"/>
                      <a:gd name="T35" fmla="*/ 2147483647 h 74"/>
                      <a:gd name="T36" fmla="*/ 2147483647 w 442"/>
                      <a:gd name="T37" fmla="*/ 2147483647 h 74"/>
                      <a:gd name="T38" fmla="*/ 2147483647 w 442"/>
                      <a:gd name="T39" fmla="*/ 2147483647 h 74"/>
                      <a:gd name="T40" fmla="*/ 2147483647 w 442"/>
                      <a:gd name="T41" fmla="*/ 2147483647 h 74"/>
                      <a:gd name="T42" fmla="*/ 2147483647 w 442"/>
                      <a:gd name="T43" fmla="*/ 2147483647 h 74"/>
                      <a:gd name="T44" fmla="*/ 2147483647 w 442"/>
                      <a:gd name="T45" fmla="*/ 2147483647 h 74"/>
                      <a:gd name="T46" fmla="*/ 2147483647 w 442"/>
                      <a:gd name="T47" fmla="*/ 2147483647 h 74"/>
                      <a:gd name="T48" fmla="*/ 2147483647 w 442"/>
                      <a:gd name="T49" fmla="*/ 2147483647 h 74"/>
                      <a:gd name="T50" fmla="*/ 2147483647 w 442"/>
                      <a:gd name="T51" fmla="*/ 2147483647 h 74"/>
                      <a:gd name="T52" fmla="*/ 2147483647 w 442"/>
                      <a:gd name="T53" fmla="*/ 2147483647 h 74"/>
                      <a:gd name="T54" fmla="*/ 2147483647 w 442"/>
                      <a:gd name="T55" fmla="*/ 2147483647 h 74"/>
                      <a:gd name="T56" fmla="*/ 2147483647 w 442"/>
                      <a:gd name="T57" fmla="*/ 2147483647 h 74"/>
                      <a:gd name="T58" fmla="*/ 2147483647 w 442"/>
                      <a:gd name="T59" fmla="*/ 2147483647 h 74"/>
                      <a:gd name="T60" fmla="*/ 2147483647 w 442"/>
                      <a:gd name="T61" fmla="*/ 2147483647 h 74"/>
                      <a:gd name="T62" fmla="*/ 2147483647 w 442"/>
                      <a:gd name="T63" fmla="*/ 2147483647 h 74"/>
                      <a:gd name="T64" fmla="*/ 2147483647 w 442"/>
                      <a:gd name="T65" fmla="*/ 2147483647 h 74"/>
                      <a:gd name="T66" fmla="*/ 2147483647 w 442"/>
                      <a:gd name="T67" fmla="*/ 2147483647 h 74"/>
                      <a:gd name="T68" fmla="*/ 2147483647 w 442"/>
                      <a:gd name="T69" fmla="*/ 2147483647 h 74"/>
                      <a:gd name="T70" fmla="*/ 2147483647 w 442"/>
                      <a:gd name="T71" fmla="*/ 2147483647 h 74"/>
                      <a:gd name="T72" fmla="*/ 2147483647 w 442"/>
                      <a:gd name="T73" fmla="*/ 2147483647 h 74"/>
                      <a:gd name="T74" fmla="*/ 2147483647 w 442"/>
                      <a:gd name="T75" fmla="*/ 2147483647 h 74"/>
                      <a:gd name="T76" fmla="*/ 2147483647 w 442"/>
                      <a:gd name="T77" fmla="*/ 2147483647 h 74"/>
                      <a:gd name="T78" fmla="*/ 2147483647 w 442"/>
                      <a:gd name="T79" fmla="*/ 2147483647 h 74"/>
                      <a:gd name="T80" fmla="*/ 2147483647 w 442"/>
                      <a:gd name="T81" fmla="*/ 2147483647 h 74"/>
                      <a:gd name="T82" fmla="*/ 2147483647 w 442"/>
                      <a:gd name="T83" fmla="*/ 2147483647 h 74"/>
                      <a:gd name="T84" fmla="*/ 2147483647 w 442"/>
                      <a:gd name="T85" fmla="*/ 2147483647 h 74"/>
                      <a:gd name="T86" fmla="*/ 2147483647 w 442"/>
                      <a:gd name="T87" fmla="*/ 2147483647 h 74"/>
                      <a:gd name="T88" fmla="*/ 2147483647 w 442"/>
                      <a:gd name="T89" fmla="*/ 2147483647 h 74"/>
                      <a:gd name="T90" fmla="*/ 2147483647 w 442"/>
                      <a:gd name="T91" fmla="*/ 2147483647 h 74"/>
                      <a:gd name="T92" fmla="*/ 2147483647 w 442"/>
                      <a:gd name="T93" fmla="*/ 2147483647 h 74"/>
                      <a:gd name="T94" fmla="*/ 2147483647 w 442"/>
                      <a:gd name="T95" fmla="*/ 2147483647 h 74"/>
                      <a:gd name="T96" fmla="*/ 2147483647 w 442"/>
                      <a:gd name="T97" fmla="*/ 2147483647 h 74"/>
                      <a:gd name="T98" fmla="*/ 2147483647 w 442"/>
                      <a:gd name="T99" fmla="*/ 2147483647 h 74"/>
                      <a:gd name="T100" fmla="*/ 2147483647 w 442"/>
                      <a:gd name="T101" fmla="*/ 2147483647 h 74"/>
                      <a:gd name="T102" fmla="*/ 2147483647 w 442"/>
                      <a:gd name="T103" fmla="*/ 2147483647 h 74"/>
                      <a:gd name="T104" fmla="*/ 2147483647 w 442"/>
                      <a:gd name="T105" fmla="*/ 2147483647 h 74"/>
                      <a:gd name="T106" fmla="*/ 2147483647 w 442"/>
                      <a:gd name="T107" fmla="*/ 2147483647 h 74"/>
                      <a:gd name="T108" fmla="*/ 2147483647 w 442"/>
                      <a:gd name="T109" fmla="*/ 2147483647 h 74"/>
                      <a:gd name="T110" fmla="*/ 2147483647 w 442"/>
                      <a:gd name="T111" fmla="*/ 2147483647 h 74"/>
                      <a:gd name="T112" fmla="*/ 2147483647 w 442"/>
                      <a:gd name="T113" fmla="*/ 2147483647 h 74"/>
                      <a:gd name="T114" fmla="*/ 2147483647 w 442"/>
                      <a:gd name="T115" fmla="*/ 2147483647 h 74"/>
                      <a:gd name="T116" fmla="*/ 2147483647 w 442"/>
                      <a:gd name="T117" fmla="*/ 2147483647 h 74"/>
                      <a:gd name="T118" fmla="*/ 2147483647 w 442"/>
                      <a:gd name="T119" fmla="*/ 2147483647 h 74"/>
                      <a:gd name="T120" fmla="*/ 2147483647 w 442"/>
                      <a:gd name="T121" fmla="*/ 2147483647 h 74"/>
                      <a:gd name="T122" fmla="*/ 2147483647 w 442"/>
                      <a:gd name="T123" fmla="*/ 2147483647 h 7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42"/>
                      <a:gd name="T187" fmla="*/ 0 h 74"/>
                      <a:gd name="T188" fmla="*/ 442 w 442"/>
                      <a:gd name="T189" fmla="*/ 74 h 7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42" h="74">
                        <a:moveTo>
                          <a:pt x="76" y="71"/>
                        </a:moveTo>
                        <a:cubicBezTo>
                          <a:pt x="55" y="71"/>
                          <a:pt x="55" y="71"/>
                          <a:pt x="55" y="71"/>
                        </a:cubicBezTo>
                        <a:cubicBezTo>
                          <a:pt x="64" y="33"/>
                          <a:pt x="64" y="33"/>
                          <a:pt x="64" y="33"/>
                        </a:cubicBezTo>
                        <a:cubicBezTo>
                          <a:pt x="45" y="71"/>
                          <a:pt x="45" y="71"/>
                          <a:pt x="45" y="71"/>
                        </a:cubicBezTo>
                        <a:cubicBezTo>
                          <a:pt x="31" y="71"/>
                          <a:pt x="31" y="71"/>
                          <a:pt x="31" y="71"/>
                        </a:cubicBezTo>
                        <a:cubicBezTo>
                          <a:pt x="30" y="33"/>
                          <a:pt x="30" y="33"/>
                          <a:pt x="30" y="33"/>
                        </a:cubicBezTo>
                        <a:cubicBezTo>
                          <a:pt x="21" y="71"/>
                          <a:pt x="21" y="71"/>
                          <a:pt x="21" y="71"/>
                        </a:cubicBezTo>
                        <a:cubicBezTo>
                          <a:pt x="0" y="71"/>
                          <a:pt x="0" y="71"/>
                          <a:pt x="0" y="71"/>
                        </a:cubicBezTo>
                        <a:cubicBezTo>
                          <a:pt x="16" y="1"/>
                          <a:pt x="16" y="1"/>
                          <a:pt x="16" y="1"/>
                        </a:cubicBezTo>
                        <a:cubicBezTo>
                          <a:pt x="43" y="1"/>
                          <a:pt x="43" y="1"/>
                          <a:pt x="43" y="1"/>
                        </a:cubicBezTo>
                        <a:cubicBezTo>
                          <a:pt x="45" y="40"/>
                          <a:pt x="45" y="40"/>
                          <a:pt x="45" y="40"/>
                        </a:cubicBezTo>
                        <a:cubicBezTo>
                          <a:pt x="63" y="1"/>
                          <a:pt x="63" y="1"/>
                          <a:pt x="63" y="1"/>
                        </a:cubicBezTo>
                        <a:cubicBezTo>
                          <a:pt x="91" y="1"/>
                          <a:pt x="91" y="1"/>
                          <a:pt x="91" y="1"/>
                        </a:cubicBezTo>
                        <a:lnTo>
                          <a:pt x="76" y="71"/>
                        </a:lnTo>
                        <a:close/>
                        <a:moveTo>
                          <a:pt x="99" y="71"/>
                        </a:moveTo>
                        <a:cubicBezTo>
                          <a:pt x="80" y="70"/>
                          <a:pt x="80" y="70"/>
                          <a:pt x="80" y="70"/>
                        </a:cubicBezTo>
                        <a:cubicBezTo>
                          <a:pt x="92" y="19"/>
                          <a:pt x="92" y="19"/>
                          <a:pt x="92" y="19"/>
                        </a:cubicBezTo>
                        <a:cubicBezTo>
                          <a:pt x="111" y="19"/>
                          <a:pt x="111" y="19"/>
                          <a:pt x="111" y="19"/>
                        </a:cubicBezTo>
                        <a:lnTo>
                          <a:pt x="99" y="71"/>
                        </a:lnTo>
                        <a:close/>
                        <a:moveTo>
                          <a:pt x="112" y="12"/>
                        </a:moveTo>
                        <a:cubicBezTo>
                          <a:pt x="93" y="12"/>
                          <a:pt x="93" y="12"/>
                          <a:pt x="93" y="12"/>
                        </a:cubicBezTo>
                        <a:cubicBezTo>
                          <a:pt x="96" y="1"/>
                          <a:pt x="96" y="1"/>
                          <a:pt x="96" y="1"/>
                        </a:cubicBezTo>
                        <a:cubicBezTo>
                          <a:pt x="115" y="1"/>
                          <a:pt x="115" y="1"/>
                          <a:pt x="115" y="1"/>
                        </a:cubicBezTo>
                        <a:lnTo>
                          <a:pt x="112" y="12"/>
                        </a:lnTo>
                        <a:close/>
                        <a:moveTo>
                          <a:pt x="144" y="38"/>
                        </a:moveTo>
                        <a:cubicBezTo>
                          <a:pt x="144" y="37"/>
                          <a:pt x="145" y="30"/>
                          <a:pt x="139" y="30"/>
                        </a:cubicBezTo>
                        <a:cubicBezTo>
                          <a:pt x="127" y="30"/>
                          <a:pt x="119" y="59"/>
                          <a:pt x="132" y="59"/>
                        </a:cubicBezTo>
                        <a:cubicBezTo>
                          <a:pt x="137" y="59"/>
                          <a:pt x="140" y="52"/>
                          <a:pt x="141" y="51"/>
                        </a:cubicBezTo>
                        <a:cubicBezTo>
                          <a:pt x="160" y="51"/>
                          <a:pt x="160" y="51"/>
                          <a:pt x="160" y="51"/>
                        </a:cubicBezTo>
                        <a:cubicBezTo>
                          <a:pt x="160" y="52"/>
                          <a:pt x="154" y="73"/>
                          <a:pt x="128" y="72"/>
                        </a:cubicBezTo>
                        <a:cubicBezTo>
                          <a:pt x="94" y="71"/>
                          <a:pt x="103" y="15"/>
                          <a:pt x="142" y="17"/>
                        </a:cubicBezTo>
                        <a:cubicBezTo>
                          <a:pt x="165" y="19"/>
                          <a:pt x="163" y="37"/>
                          <a:pt x="163" y="38"/>
                        </a:cubicBezTo>
                        <a:lnTo>
                          <a:pt x="144" y="38"/>
                        </a:lnTo>
                        <a:close/>
                        <a:moveTo>
                          <a:pt x="200" y="29"/>
                        </a:moveTo>
                        <a:cubicBezTo>
                          <a:pt x="206" y="21"/>
                          <a:pt x="215" y="16"/>
                          <a:pt x="228" y="17"/>
                        </a:cubicBezTo>
                        <a:cubicBezTo>
                          <a:pt x="246" y="18"/>
                          <a:pt x="253" y="31"/>
                          <a:pt x="250" y="45"/>
                        </a:cubicBezTo>
                        <a:cubicBezTo>
                          <a:pt x="250" y="46"/>
                          <a:pt x="249" y="47"/>
                          <a:pt x="247" y="47"/>
                        </a:cubicBezTo>
                        <a:cubicBezTo>
                          <a:pt x="232" y="53"/>
                          <a:pt x="232" y="53"/>
                          <a:pt x="232" y="53"/>
                        </a:cubicBezTo>
                        <a:cubicBezTo>
                          <a:pt x="266" y="53"/>
                          <a:pt x="266" y="53"/>
                          <a:pt x="266" y="53"/>
                        </a:cubicBezTo>
                        <a:cubicBezTo>
                          <a:pt x="266" y="53"/>
                          <a:pt x="264" y="61"/>
                          <a:pt x="275" y="61"/>
                        </a:cubicBezTo>
                        <a:cubicBezTo>
                          <a:pt x="282" y="60"/>
                          <a:pt x="285" y="52"/>
                          <a:pt x="275" y="50"/>
                        </a:cubicBezTo>
                        <a:cubicBezTo>
                          <a:pt x="270" y="49"/>
                          <a:pt x="252" y="46"/>
                          <a:pt x="254" y="32"/>
                        </a:cubicBezTo>
                        <a:cubicBezTo>
                          <a:pt x="256" y="20"/>
                          <a:pt x="268" y="16"/>
                          <a:pt x="281" y="17"/>
                        </a:cubicBezTo>
                        <a:cubicBezTo>
                          <a:pt x="308" y="17"/>
                          <a:pt x="303" y="33"/>
                          <a:pt x="303" y="34"/>
                        </a:cubicBezTo>
                        <a:cubicBezTo>
                          <a:pt x="285" y="34"/>
                          <a:pt x="285" y="34"/>
                          <a:pt x="285" y="34"/>
                        </a:cubicBezTo>
                        <a:cubicBezTo>
                          <a:pt x="285" y="34"/>
                          <a:pt x="287" y="27"/>
                          <a:pt x="279" y="27"/>
                        </a:cubicBezTo>
                        <a:cubicBezTo>
                          <a:pt x="272" y="27"/>
                          <a:pt x="270" y="34"/>
                          <a:pt x="279" y="36"/>
                        </a:cubicBezTo>
                        <a:cubicBezTo>
                          <a:pt x="289" y="38"/>
                          <a:pt x="301" y="38"/>
                          <a:pt x="302" y="52"/>
                        </a:cubicBezTo>
                        <a:cubicBezTo>
                          <a:pt x="302" y="55"/>
                          <a:pt x="299" y="73"/>
                          <a:pt x="272" y="72"/>
                        </a:cubicBezTo>
                        <a:cubicBezTo>
                          <a:pt x="248" y="72"/>
                          <a:pt x="246" y="61"/>
                          <a:pt x="246" y="55"/>
                        </a:cubicBezTo>
                        <a:cubicBezTo>
                          <a:pt x="241" y="65"/>
                          <a:pt x="230" y="73"/>
                          <a:pt x="215" y="72"/>
                        </a:cubicBezTo>
                        <a:cubicBezTo>
                          <a:pt x="193" y="71"/>
                          <a:pt x="188" y="51"/>
                          <a:pt x="196" y="35"/>
                        </a:cubicBezTo>
                        <a:cubicBezTo>
                          <a:pt x="192" y="35"/>
                          <a:pt x="184" y="37"/>
                          <a:pt x="180" y="52"/>
                        </a:cubicBezTo>
                        <a:cubicBezTo>
                          <a:pt x="176" y="71"/>
                          <a:pt x="176" y="71"/>
                          <a:pt x="176" y="71"/>
                        </a:cubicBezTo>
                        <a:cubicBezTo>
                          <a:pt x="158" y="71"/>
                          <a:pt x="158" y="71"/>
                          <a:pt x="158" y="71"/>
                        </a:cubicBezTo>
                        <a:cubicBezTo>
                          <a:pt x="170" y="19"/>
                          <a:pt x="170" y="19"/>
                          <a:pt x="170" y="19"/>
                        </a:cubicBezTo>
                        <a:cubicBezTo>
                          <a:pt x="187" y="19"/>
                          <a:pt x="187" y="19"/>
                          <a:pt x="187" y="19"/>
                        </a:cubicBezTo>
                        <a:cubicBezTo>
                          <a:pt x="185" y="25"/>
                          <a:pt x="185" y="25"/>
                          <a:pt x="185" y="25"/>
                        </a:cubicBezTo>
                        <a:cubicBezTo>
                          <a:pt x="187" y="22"/>
                          <a:pt x="190" y="20"/>
                          <a:pt x="194" y="19"/>
                        </a:cubicBezTo>
                        <a:cubicBezTo>
                          <a:pt x="197" y="18"/>
                          <a:pt x="199" y="18"/>
                          <a:pt x="203" y="18"/>
                        </a:cubicBezTo>
                        <a:lnTo>
                          <a:pt x="200" y="29"/>
                        </a:lnTo>
                        <a:close/>
                        <a:moveTo>
                          <a:pt x="217" y="59"/>
                        </a:moveTo>
                        <a:cubicBezTo>
                          <a:pt x="230" y="62"/>
                          <a:pt x="239" y="31"/>
                          <a:pt x="227" y="29"/>
                        </a:cubicBezTo>
                        <a:cubicBezTo>
                          <a:pt x="214" y="27"/>
                          <a:pt x="205" y="56"/>
                          <a:pt x="217" y="59"/>
                        </a:cubicBezTo>
                        <a:close/>
                        <a:moveTo>
                          <a:pt x="327" y="72"/>
                        </a:moveTo>
                        <a:cubicBezTo>
                          <a:pt x="289" y="71"/>
                          <a:pt x="300" y="15"/>
                          <a:pt x="339" y="17"/>
                        </a:cubicBezTo>
                        <a:cubicBezTo>
                          <a:pt x="375" y="19"/>
                          <a:pt x="365" y="74"/>
                          <a:pt x="327" y="72"/>
                        </a:cubicBezTo>
                        <a:close/>
                        <a:moveTo>
                          <a:pt x="328" y="59"/>
                        </a:moveTo>
                        <a:cubicBezTo>
                          <a:pt x="341" y="62"/>
                          <a:pt x="350" y="31"/>
                          <a:pt x="338" y="29"/>
                        </a:cubicBezTo>
                        <a:cubicBezTo>
                          <a:pt x="326" y="27"/>
                          <a:pt x="316" y="56"/>
                          <a:pt x="328" y="59"/>
                        </a:cubicBezTo>
                        <a:close/>
                        <a:moveTo>
                          <a:pt x="425" y="31"/>
                        </a:moveTo>
                        <a:cubicBezTo>
                          <a:pt x="416" y="31"/>
                          <a:pt x="416" y="31"/>
                          <a:pt x="416" y="31"/>
                        </a:cubicBezTo>
                        <a:cubicBezTo>
                          <a:pt x="411" y="53"/>
                          <a:pt x="411" y="53"/>
                          <a:pt x="411" y="53"/>
                        </a:cubicBezTo>
                        <a:cubicBezTo>
                          <a:pt x="411" y="55"/>
                          <a:pt x="410" y="56"/>
                          <a:pt x="411" y="57"/>
                        </a:cubicBezTo>
                        <a:cubicBezTo>
                          <a:pt x="411" y="59"/>
                          <a:pt x="419" y="58"/>
                          <a:pt x="419" y="58"/>
                        </a:cubicBezTo>
                        <a:cubicBezTo>
                          <a:pt x="416" y="70"/>
                          <a:pt x="416" y="70"/>
                          <a:pt x="416" y="70"/>
                        </a:cubicBezTo>
                        <a:cubicBezTo>
                          <a:pt x="416" y="70"/>
                          <a:pt x="401" y="72"/>
                          <a:pt x="396" y="68"/>
                        </a:cubicBezTo>
                        <a:cubicBezTo>
                          <a:pt x="394" y="67"/>
                          <a:pt x="391" y="64"/>
                          <a:pt x="393" y="57"/>
                        </a:cubicBezTo>
                        <a:cubicBezTo>
                          <a:pt x="398" y="31"/>
                          <a:pt x="398" y="31"/>
                          <a:pt x="398" y="31"/>
                        </a:cubicBezTo>
                        <a:cubicBezTo>
                          <a:pt x="388" y="31"/>
                          <a:pt x="388" y="31"/>
                          <a:pt x="388" y="31"/>
                        </a:cubicBezTo>
                        <a:cubicBezTo>
                          <a:pt x="379" y="70"/>
                          <a:pt x="379" y="70"/>
                          <a:pt x="379" y="70"/>
                        </a:cubicBezTo>
                        <a:cubicBezTo>
                          <a:pt x="361" y="70"/>
                          <a:pt x="361" y="70"/>
                          <a:pt x="361" y="70"/>
                        </a:cubicBezTo>
                        <a:cubicBezTo>
                          <a:pt x="370" y="31"/>
                          <a:pt x="370" y="31"/>
                          <a:pt x="370" y="31"/>
                        </a:cubicBezTo>
                        <a:cubicBezTo>
                          <a:pt x="360" y="31"/>
                          <a:pt x="360" y="31"/>
                          <a:pt x="360" y="31"/>
                        </a:cubicBezTo>
                        <a:cubicBezTo>
                          <a:pt x="363" y="19"/>
                          <a:pt x="363" y="19"/>
                          <a:pt x="363" y="19"/>
                        </a:cubicBezTo>
                        <a:cubicBezTo>
                          <a:pt x="372" y="19"/>
                          <a:pt x="372" y="19"/>
                          <a:pt x="372" y="19"/>
                        </a:cubicBezTo>
                        <a:cubicBezTo>
                          <a:pt x="374" y="11"/>
                          <a:pt x="375" y="7"/>
                          <a:pt x="379" y="4"/>
                        </a:cubicBezTo>
                        <a:cubicBezTo>
                          <a:pt x="385" y="0"/>
                          <a:pt x="400" y="2"/>
                          <a:pt x="400" y="2"/>
                        </a:cubicBezTo>
                        <a:cubicBezTo>
                          <a:pt x="397" y="11"/>
                          <a:pt x="397" y="11"/>
                          <a:pt x="397" y="11"/>
                        </a:cubicBezTo>
                        <a:cubicBezTo>
                          <a:pt x="392" y="11"/>
                          <a:pt x="391" y="14"/>
                          <a:pt x="390" y="17"/>
                        </a:cubicBezTo>
                        <a:cubicBezTo>
                          <a:pt x="390" y="19"/>
                          <a:pt x="390" y="19"/>
                          <a:pt x="390" y="19"/>
                        </a:cubicBezTo>
                        <a:cubicBezTo>
                          <a:pt x="401" y="19"/>
                          <a:pt x="401" y="19"/>
                          <a:pt x="401" y="19"/>
                        </a:cubicBezTo>
                        <a:cubicBezTo>
                          <a:pt x="404" y="6"/>
                          <a:pt x="404" y="6"/>
                          <a:pt x="404" y="6"/>
                        </a:cubicBezTo>
                        <a:cubicBezTo>
                          <a:pt x="421" y="6"/>
                          <a:pt x="421" y="6"/>
                          <a:pt x="421" y="6"/>
                        </a:cubicBezTo>
                        <a:cubicBezTo>
                          <a:pt x="418" y="19"/>
                          <a:pt x="418" y="19"/>
                          <a:pt x="418" y="19"/>
                        </a:cubicBezTo>
                        <a:cubicBezTo>
                          <a:pt x="427" y="19"/>
                          <a:pt x="427" y="19"/>
                          <a:pt x="427" y="19"/>
                        </a:cubicBezTo>
                        <a:lnTo>
                          <a:pt x="425" y="31"/>
                        </a:lnTo>
                        <a:close/>
                        <a:moveTo>
                          <a:pt x="436" y="30"/>
                        </a:moveTo>
                        <a:cubicBezTo>
                          <a:pt x="433" y="30"/>
                          <a:pt x="430" y="27"/>
                          <a:pt x="430" y="24"/>
                        </a:cubicBezTo>
                        <a:cubicBezTo>
                          <a:pt x="430" y="21"/>
                          <a:pt x="433" y="18"/>
                          <a:pt x="436" y="18"/>
                        </a:cubicBezTo>
                        <a:cubicBezTo>
                          <a:pt x="439" y="18"/>
                          <a:pt x="442" y="21"/>
                          <a:pt x="442" y="24"/>
                        </a:cubicBezTo>
                        <a:cubicBezTo>
                          <a:pt x="442" y="27"/>
                          <a:pt x="439" y="30"/>
                          <a:pt x="436" y="30"/>
                        </a:cubicBezTo>
                        <a:close/>
                        <a:moveTo>
                          <a:pt x="436" y="19"/>
                        </a:moveTo>
                        <a:cubicBezTo>
                          <a:pt x="433" y="19"/>
                          <a:pt x="431" y="21"/>
                          <a:pt x="431" y="24"/>
                        </a:cubicBezTo>
                        <a:cubicBezTo>
                          <a:pt x="431" y="27"/>
                          <a:pt x="433" y="29"/>
                          <a:pt x="436" y="29"/>
                        </a:cubicBezTo>
                        <a:cubicBezTo>
                          <a:pt x="439" y="29"/>
                          <a:pt x="441" y="27"/>
                          <a:pt x="441" y="24"/>
                        </a:cubicBezTo>
                        <a:cubicBezTo>
                          <a:pt x="441" y="21"/>
                          <a:pt x="439" y="19"/>
                          <a:pt x="436" y="19"/>
                        </a:cubicBezTo>
                        <a:close/>
                        <a:moveTo>
                          <a:pt x="437" y="24"/>
                        </a:moveTo>
                        <a:cubicBezTo>
                          <a:pt x="438" y="27"/>
                          <a:pt x="438" y="27"/>
                          <a:pt x="438" y="27"/>
                        </a:cubicBezTo>
                        <a:cubicBezTo>
                          <a:pt x="437" y="27"/>
                          <a:pt x="437" y="27"/>
                          <a:pt x="437" y="27"/>
                        </a:cubicBezTo>
                        <a:cubicBezTo>
                          <a:pt x="436" y="24"/>
                          <a:pt x="436" y="24"/>
                          <a:pt x="436" y="24"/>
                        </a:cubicBezTo>
                        <a:cubicBezTo>
                          <a:pt x="435" y="24"/>
                          <a:pt x="435" y="24"/>
                          <a:pt x="435" y="24"/>
                        </a:cubicBezTo>
                        <a:cubicBezTo>
                          <a:pt x="434" y="27"/>
                          <a:pt x="434" y="27"/>
                          <a:pt x="434" y="27"/>
                        </a:cubicBezTo>
                        <a:cubicBezTo>
                          <a:pt x="433" y="27"/>
                          <a:pt x="433" y="27"/>
                          <a:pt x="433" y="27"/>
                        </a:cubicBezTo>
                        <a:cubicBezTo>
                          <a:pt x="435" y="21"/>
                          <a:pt x="435" y="21"/>
                          <a:pt x="435" y="21"/>
                        </a:cubicBezTo>
                        <a:cubicBezTo>
                          <a:pt x="437" y="21"/>
                          <a:pt x="437" y="21"/>
                          <a:pt x="437" y="21"/>
                        </a:cubicBezTo>
                        <a:cubicBezTo>
                          <a:pt x="438" y="21"/>
                          <a:pt x="439" y="21"/>
                          <a:pt x="439" y="22"/>
                        </a:cubicBezTo>
                        <a:cubicBezTo>
                          <a:pt x="439" y="23"/>
                          <a:pt x="438" y="24"/>
                          <a:pt x="437" y="24"/>
                        </a:cubicBezTo>
                        <a:close/>
                        <a:moveTo>
                          <a:pt x="437" y="21"/>
                        </a:moveTo>
                        <a:cubicBezTo>
                          <a:pt x="435" y="21"/>
                          <a:pt x="435" y="21"/>
                          <a:pt x="435" y="21"/>
                        </a:cubicBezTo>
                        <a:cubicBezTo>
                          <a:pt x="435" y="23"/>
                          <a:pt x="435" y="23"/>
                          <a:pt x="435" y="23"/>
                        </a:cubicBezTo>
                        <a:cubicBezTo>
                          <a:pt x="436" y="23"/>
                          <a:pt x="436" y="23"/>
                          <a:pt x="436" y="23"/>
                        </a:cubicBezTo>
                        <a:cubicBezTo>
                          <a:pt x="437" y="23"/>
                          <a:pt x="438" y="23"/>
                          <a:pt x="438" y="22"/>
                        </a:cubicBezTo>
                        <a:cubicBezTo>
                          <a:pt x="438" y="22"/>
                          <a:pt x="437" y="21"/>
                          <a:pt x="437" y="21"/>
                        </a:cubicBezTo>
                        <a:close/>
                      </a:path>
                    </a:pathLst>
                  </a:custGeom>
                  <a:solidFill>
                    <a:srgbClr val="000000"/>
                  </a:solidFill>
                  <a:ln w="9525">
                    <a:noFill/>
                    <a:round/>
                    <a:headEnd/>
                    <a:tailEnd/>
                  </a:ln>
                </p:spPr>
                <p:txBody>
                  <a:bodyPr/>
                  <a:lstStyle/>
                  <a:p>
                    <a:endParaRPr lang="en-US"/>
                  </a:p>
                </p:txBody>
              </p:sp>
            </p:grpSp>
            <p:pic>
              <p:nvPicPr>
                <p:cNvPr id="74792" name="Picture 626" descr="\\fcp10536\Creative Services\Masters\Fujitsu_Corp\Certified Partners\Intel\intel.emf"/>
                <p:cNvPicPr>
                  <a:picLocks noChangeAspect="1" noChangeArrowheads="1"/>
                </p:cNvPicPr>
                <p:nvPr/>
              </p:nvPicPr>
              <p:blipFill>
                <a:blip r:embed="rId10" cstate="email"/>
                <a:srcRect/>
                <a:stretch>
                  <a:fillRect/>
                </a:stretch>
              </p:blipFill>
              <p:spPr bwMode="auto">
                <a:xfrm>
                  <a:off x="5214942" y="2887156"/>
                  <a:ext cx="714380" cy="470406"/>
                </a:xfrm>
                <a:prstGeom prst="rect">
                  <a:avLst/>
                </a:prstGeom>
                <a:noFill/>
                <a:ln w="9525">
                  <a:noFill/>
                  <a:miter lim="800000"/>
                  <a:headEnd/>
                  <a:tailEnd/>
                </a:ln>
              </p:spPr>
            </p:pic>
            <p:pic>
              <p:nvPicPr>
                <p:cNvPr id="74793" name="Picture 632" descr="\\fcp10536\Creative Services\Masters\Fujitsu_Corp\Certified Partners\Red Hat.emf"/>
                <p:cNvPicPr>
                  <a:picLocks noChangeAspect="1" noChangeArrowheads="1"/>
                </p:cNvPicPr>
                <p:nvPr/>
              </p:nvPicPr>
              <p:blipFill>
                <a:blip r:embed="rId11" cstate="email"/>
                <a:srcRect/>
                <a:stretch>
                  <a:fillRect/>
                </a:stretch>
              </p:blipFill>
              <p:spPr bwMode="auto">
                <a:xfrm>
                  <a:off x="7643834" y="2905964"/>
                  <a:ext cx="1143009" cy="367521"/>
                </a:xfrm>
                <a:prstGeom prst="rect">
                  <a:avLst/>
                </a:prstGeom>
                <a:noFill/>
                <a:ln w="9525">
                  <a:noFill/>
                  <a:miter lim="800000"/>
                  <a:headEnd/>
                  <a:tailEnd/>
                </a:ln>
              </p:spPr>
            </p:pic>
          </p:grpSp>
        </p:grpSp>
        <p:grpSp>
          <p:nvGrpSpPr>
            <p:cNvPr id="11" name="Group 644"/>
            <p:cNvGrpSpPr>
              <a:grpSpLocks/>
            </p:cNvGrpSpPr>
            <p:nvPr/>
          </p:nvGrpSpPr>
          <p:grpSpPr bwMode="auto">
            <a:xfrm>
              <a:off x="3292475" y="3475038"/>
              <a:ext cx="2559050" cy="1096962"/>
              <a:chOff x="3291840" y="3474728"/>
              <a:chExt cx="2560320" cy="1097280"/>
            </a:xfrm>
          </p:grpSpPr>
          <p:sp>
            <p:nvSpPr>
              <p:cNvPr id="1234967" name="AutoShape 23"/>
              <p:cNvSpPr>
                <a:spLocks noChangeArrowheads="1"/>
              </p:cNvSpPr>
              <p:nvPr/>
            </p:nvSpPr>
            <p:spPr bwMode="gray">
              <a:xfrm>
                <a:off x="3291840" y="3474728"/>
                <a:ext cx="2560320" cy="1097280"/>
              </a:xfrm>
              <a:prstGeom prst="roundRect">
                <a:avLst>
                  <a:gd name="adj" fmla="val 16667"/>
                </a:avLst>
              </a:prstGeom>
              <a:solidFill>
                <a:schemeClr val="bg1">
                  <a:alpha val="50000"/>
                </a:schemeClr>
              </a:solidFill>
              <a:ln w="9525" algn="ctr">
                <a:solidFill>
                  <a:srgbClr val="C0C0C0"/>
                </a:solidFill>
                <a:round/>
                <a:headEnd/>
                <a:tailEnd/>
              </a:ln>
              <a:effectLst/>
            </p:spPr>
            <p:txBody>
              <a:bodyPr anchor="ctr">
                <a:spAutoFit/>
              </a:bodyPr>
              <a:lstStyle/>
              <a:p>
                <a:pPr>
                  <a:defRPr/>
                </a:pPr>
                <a:endParaRPr lang="en-US">
                  <a:solidFill>
                    <a:srgbClr val="000000"/>
                  </a:solidFill>
                  <a:latin typeface="Arial" charset="0"/>
                  <a:ea typeface="+mn-ea"/>
                </a:endParaRPr>
              </a:p>
            </p:txBody>
          </p:sp>
          <p:grpSp>
            <p:nvGrpSpPr>
              <p:cNvPr id="12" name="Group 25"/>
              <p:cNvGrpSpPr>
                <a:grpSpLocks/>
              </p:cNvGrpSpPr>
              <p:nvPr/>
            </p:nvGrpSpPr>
            <p:grpSpPr bwMode="auto">
              <a:xfrm>
                <a:off x="3655219" y="3580456"/>
                <a:ext cx="1833562" cy="885825"/>
                <a:chOff x="2336" y="2310"/>
                <a:chExt cx="1155" cy="558"/>
              </a:xfrm>
            </p:grpSpPr>
            <p:sp>
              <p:nvSpPr>
                <p:cNvPr id="1234970" name="Freeform 26"/>
                <p:cNvSpPr>
                  <a:spLocks/>
                </p:cNvSpPr>
                <p:nvPr/>
              </p:nvSpPr>
              <p:spPr bwMode="gray">
                <a:xfrm>
                  <a:off x="2723" y="2511"/>
                  <a:ext cx="105" cy="355"/>
                </a:xfrm>
                <a:custGeom>
                  <a:avLst/>
                  <a:gdLst/>
                  <a:ahLst/>
                  <a:cxnLst>
                    <a:cxn ang="0">
                      <a:pos x="50" y="0"/>
                    </a:cxn>
                    <a:cxn ang="0">
                      <a:pos x="214" y="0"/>
                    </a:cxn>
                    <a:cxn ang="0">
                      <a:pos x="214" y="0"/>
                    </a:cxn>
                    <a:cxn ang="0">
                      <a:pos x="208" y="2"/>
                    </a:cxn>
                    <a:cxn ang="0">
                      <a:pos x="196" y="12"/>
                    </a:cxn>
                    <a:cxn ang="0">
                      <a:pos x="190" y="18"/>
                    </a:cxn>
                    <a:cxn ang="0">
                      <a:pos x="184" y="26"/>
                    </a:cxn>
                    <a:cxn ang="0">
                      <a:pos x="180" y="36"/>
                    </a:cxn>
                    <a:cxn ang="0">
                      <a:pos x="178" y="46"/>
                    </a:cxn>
                    <a:cxn ang="0">
                      <a:pos x="178" y="544"/>
                    </a:cxn>
                    <a:cxn ang="0">
                      <a:pos x="178" y="544"/>
                    </a:cxn>
                    <a:cxn ang="0">
                      <a:pos x="176" y="574"/>
                    </a:cxn>
                    <a:cxn ang="0">
                      <a:pos x="170" y="600"/>
                    </a:cxn>
                    <a:cxn ang="0">
                      <a:pos x="162" y="624"/>
                    </a:cxn>
                    <a:cxn ang="0">
                      <a:pos x="152" y="644"/>
                    </a:cxn>
                    <a:cxn ang="0">
                      <a:pos x="138" y="664"/>
                    </a:cxn>
                    <a:cxn ang="0">
                      <a:pos x="124" y="680"/>
                    </a:cxn>
                    <a:cxn ang="0">
                      <a:pos x="108" y="692"/>
                    </a:cxn>
                    <a:cxn ang="0">
                      <a:pos x="92" y="704"/>
                    </a:cxn>
                    <a:cxn ang="0">
                      <a:pos x="76" y="714"/>
                    </a:cxn>
                    <a:cxn ang="0">
                      <a:pos x="60" y="722"/>
                    </a:cxn>
                    <a:cxn ang="0">
                      <a:pos x="32" y="732"/>
                    </a:cxn>
                    <a:cxn ang="0">
                      <a:pos x="10" y="738"/>
                    </a:cxn>
                    <a:cxn ang="0">
                      <a:pos x="0" y="738"/>
                    </a:cxn>
                    <a:cxn ang="0">
                      <a:pos x="0" y="738"/>
                    </a:cxn>
                    <a:cxn ang="0">
                      <a:pos x="8" y="732"/>
                    </a:cxn>
                    <a:cxn ang="0">
                      <a:pos x="20" y="722"/>
                    </a:cxn>
                    <a:cxn ang="0">
                      <a:pos x="34" y="706"/>
                    </a:cxn>
                    <a:cxn ang="0">
                      <a:pos x="48" y="684"/>
                    </a:cxn>
                    <a:cxn ang="0">
                      <a:pos x="62" y="658"/>
                    </a:cxn>
                    <a:cxn ang="0">
                      <a:pos x="68" y="642"/>
                    </a:cxn>
                    <a:cxn ang="0">
                      <a:pos x="74" y="626"/>
                    </a:cxn>
                    <a:cxn ang="0">
                      <a:pos x="78" y="608"/>
                    </a:cxn>
                    <a:cxn ang="0">
                      <a:pos x="82" y="588"/>
                    </a:cxn>
                    <a:cxn ang="0">
                      <a:pos x="84" y="566"/>
                    </a:cxn>
                    <a:cxn ang="0">
                      <a:pos x="84" y="544"/>
                    </a:cxn>
                    <a:cxn ang="0">
                      <a:pos x="84" y="46"/>
                    </a:cxn>
                    <a:cxn ang="0">
                      <a:pos x="84" y="46"/>
                    </a:cxn>
                    <a:cxn ang="0">
                      <a:pos x="84" y="36"/>
                    </a:cxn>
                    <a:cxn ang="0">
                      <a:pos x="80" y="28"/>
                    </a:cxn>
                    <a:cxn ang="0">
                      <a:pos x="74" y="20"/>
                    </a:cxn>
                    <a:cxn ang="0">
                      <a:pos x="68" y="12"/>
                    </a:cxn>
                    <a:cxn ang="0">
                      <a:pos x="54" y="4"/>
                    </a:cxn>
                    <a:cxn ang="0">
                      <a:pos x="50" y="0"/>
                    </a:cxn>
                    <a:cxn ang="0">
                      <a:pos x="50" y="0"/>
                    </a:cxn>
                  </a:cxnLst>
                  <a:rect l="0" t="0" r="r" b="b"/>
                  <a:pathLst>
                    <a:path w="214" h="738">
                      <a:moveTo>
                        <a:pt x="50" y="0"/>
                      </a:moveTo>
                      <a:lnTo>
                        <a:pt x="214" y="0"/>
                      </a:lnTo>
                      <a:lnTo>
                        <a:pt x="208" y="2"/>
                      </a:lnTo>
                      <a:lnTo>
                        <a:pt x="196" y="12"/>
                      </a:lnTo>
                      <a:lnTo>
                        <a:pt x="190" y="18"/>
                      </a:lnTo>
                      <a:lnTo>
                        <a:pt x="184" y="26"/>
                      </a:lnTo>
                      <a:lnTo>
                        <a:pt x="180" y="36"/>
                      </a:lnTo>
                      <a:lnTo>
                        <a:pt x="178" y="46"/>
                      </a:lnTo>
                      <a:lnTo>
                        <a:pt x="178" y="544"/>
                      </a:lnTo>
                      <a:lnTo>
                        <a:pt x="176" y="574"/>
                      </a:lnTo>
                      <a:lnTo>
                        <a:pt x="170" y="600"/>
                      </a:lnTo>
                      <a:lnTo>
                        <a:pt x="162" y="624"/>
                      </a:lnTo>
                      <a:lnTo>
                        <a:pt x="152" y="644"/>
                      </a:lnTo>
                      <a:lnTo>
                        <a:pt x="138" y="664"/>
                      </a:lnTo>
                      <a:lnTo>
                        <a:pt x="124" y="680"/>
                      </a:lnTo>
                      <a:lnTo>
                        <a:pt x="108" y="692"/>
                      </a:lnTo>
                      <a:lnTo>
                        <a:pt x="92" y="704"/>
                      </a:lnTo>
                      <a:lnTo>
                        <a:pt x="76" y="714"/>
                      </a:lnTo>
                      <a:lnTo>
                        <a:pt x="60" y="722"/>
                      </a:lnTo>
                      <a:lnTo>
                        <a:pt x="32" y="732"/>
                      </a:lnTo>
                      <a:lnTo>
                        <a:pt x="10" y="738"/>
                      </a:lnTo>
                      <a:lnTo>
                        <a:pt x="0" y="738"/>
                      </a:lnTo>
                      <a:lnTo>
                        <a:pt x="8" y="732"/>
                      </a:lnTo>
                      <a:lnTo>
                        <a:pt x="20" y="722"/>
                      </a:lnTo>
                      <a:lnTo>
                        <a:pt x="34" y="706"/>
                      </a:lnTo>
                      <a:lnTo>
                        <a:pt x="48" y="684"/>
                      </a:lnTo>
                      <a:lnTo>
                        <a:pt x="62" y="658"/>
                      </a:lnTo>
                      <a:lnTo>
                        <a:pt x="68" y="642"/>
                      </a:lnTo>
                      <a:lnTo>
                        <a:pt x="74" y="626"/>
                      </a:lnTo>
                      <a:lnTo>
                        <a:pt x="78" y="608"/>
                      </a:lnTo>
                      <a:lnTo>
                        <a:pt x="82" y="588"/>
                      </a:lnTo>
                      <a:lnTo>
                        <a:pt x="84" y="566"/>
                      </a:lnTo>
                      <a:lnTo>
                        <a:pt x="84" y="544"/>
                      </a:lnTo>
                      <a:lnTo>
                        <a:pt x="84" y="46"/>
                      </a:lnTo>
                      <a:lnTo>
                        <a:pt x="84" y="36"/>
                      </a:lnTo>
                      <a:lnTo>
                        <a:pt x="80" y="28"/>
                      </a:lnTo>
                      <a:lnTo>
                        <a:pt x="74" y="20"/>
                      </a:lnTo>
                      <a:lnTo>
                        <a:pt x="68" y="12"/>
                      </a:lnTo>
                      <a:lnTo>
                        <a:pt x="54" y="4"/>
                      </a:lnTo>
                      <a:lnTo>
                        <a:pt x="50" y="0"/>
                      </a:lnTo>
                      <a:close/>
                    </a:path>
                  </a:pathLst>
                </a:custGeom>
                <a:solidFill>
                  <a:srgbClr val="FF0000"/>
                </a:solidFill>
                <a:ln w="9525">
                  <a:noFill/>
                  <a:round/>
                  <a:headEnd/>
                  <a:tailEnd/>
                </a:ln>
              </p:spPr>
              <p:txBody>
                <a:bodyPr/>
                <a:lstStyle/>
                <a:p>
                  <a:pPr>
                    <a:defRPr/>
                  </a:pPr>
                  <a:endParaRPr lang="en-US">
                    <a:solidFill>
                      <a:srgbClr val="000000"/>
                    </a:solidFill>
                    <a:latin typeface="Arial" charset="0"/>
                    <a:ea typeface="+mn-ea"/>
                  </a:endParaRPr>
                </a:p>
              </p:txBody>
            </p:sp>
            <p:grpSp>
              <p:nvGrpSpPr>
                <p:cNvPr id="13" name="Group 27"/>
                <p:cNvGrpSpPr>
                  <a:grpSpLocks/>
                </p:cNvGrpSpPr>
                <p:nvPr/>
              </p:nvGrpSpPr>
              <p:grpSpPr bwMode="auto">
                <a:xfrm>
                  <a:off x="2336" y="2310"/>
                  <a:ext cx="1155" cy="454"/>
                  <a:chOff x="2275" y="3097"/>
                  <a:chExt cx="1150" cy="461"/>
                </a:xfrm>
              </p:grpSpPr>
              <p:sp>
                <p:nvSpPr>
                  <p:cNvPr id="1234972" name="Freeform 28"/>
                  <p:cNvSpPr>
                    <a:spLocks/>
                  </p:cNvSpPr>
                  <p:nvPr/>
                </p:nvSpPr>
                <p:spPr bwMode="gray">
                  <a:xfrm>
                    <a:off x="2654" y="3097"/>
                    <a:ext cx="233" cy="179"/>
                  </a:xfrm>
                  <a:custGeom>
                    <a:avLst/>
                    <a:gdLst/>
                    <a:ahLst/>
                    <a:cxnLst>
                      <a:cxn ang="0">
                        <a:pos x="176" y="142"/>
                      </a:cxn>
                      <a:cxn ang="0">
                        <a:pos x="118" y="128"/>
                      </a:cxn>
                      <a:cxn ang="0">
                        <a:pos x="94" y="130"/>
                      </a:cxn>
                      <a:cxn ang="0">
                        <a:pos x="34" y="162"/>
                      </a:cxn>
                      <a:cxn ang="0">
                        <a:pos x="2" y="222"/>
                      </a:cxn>
                      <a:cxn ang="0">
                        <a:pos x="0" y="246"/>
                      </a:cxn>
                      <a:cxn ang="0">
                        <a:pos x="8" y="292"/>
                      </a:cxn>
                      <a:cxn ang="0">
                        <a:pos x="52" y="344"/>
                      </a:cxn>
                      <a:cxn ang="0">
                        <a:pos x="106" y="364"/>
                      </a:cxn>
                      <a:cxn ang="0">
                        <a:pos x="132" y="364"/>
                      </a:cxn>
                      <a:cxn ang="0">
                        <a:pos x="170" y="354"/>
                      </a:cxn>
                      <a:cxn ang="0">
                        <a:pos x="200" y="332"/>
                      </a:cxn>
                      <a:cxn ang="0">
                        <a:pos x="210" y="258"/>
                      </a:cxn>
                      <a:cxn ang="0">
                        <a:pos x="168" y="304"/>
                      </a:cxn>
                      <a:cxn ang="0">
                        <a:pos x="136" y="318"/>
                      </a:cxn>
                      <a:cxn ang="0">
                        <a:pos x="104" y="320"/>
                      </a:cxn>
                      <a:cxn ang="0">
                        <a:pos x="66" y="300"/>
                      </a:cxn>
                      <a:cxn ang="0">
                        <a:pos x="46" y="262"/>
                      </a:cxn>
                      <a:cxn ang="0">
                        <a:pos x="46" y="232"/>
                      </a:cxn>
                      <a:cxn ang="0">
                        <a:pos x="64" y="196"/>
                      </a:cxn>
                      <a:cxn ang="0">
                        <a:pos x="102" y="174"/>
                      </a:cxn>
                      <a:cxn ang="0">
                        <a:pos x="134" y="174"/>
                      </a:cxn>
                      <a:cxn ang="0">
                        <a:pos x="170" y="194"/>
                      </a:cxn>
                      <a:cxn ang="0">
                        <a:pos x="218" y="248"/>
                      </a:cxn>
                      <a:cxn ang="0">
                        <a:pos x="240" y="268"/>
                      </a:cxn>
                      <a:cxn ang="0">
                        <a:pos x="280" y="288"/>
                      </a:cxn>
                      <a:cxn ang="0">
                        <a:pos x="324" y="294"/>
                      </a:cxn>
                      <a:cxn ang="0">
                        <a:pos x="354" y="292"/>
                      </a:cxn>
                      <a:cxn ang="0">
                        <a:pos x="394" y="276"/>
                      </a:cxn>
                      <a:cxn ang="0">
                        <a:pos x="428" y="252"/>
                      </a:cxn>
                      <a:cxn ang="0">
                        <a:pos x="454" y="218"/>
                      </a:cxn>
                      <a:cxn ang="0">
                        <a:pos x="468" y="178"/>
                      </a:cxn>
                      <a:cxn ang="0">
                        <a:pos x="472" y="148"/>
                      </a:cxn>
                      <a:cxn ang="0">
                        <a:pos x="466" y="104"/>
                      </a:cxn>
                      <a:cxn ang="0">
                        <a:pos x="446" y="66"/>
                      </a:cxn>
                      <a:cxn ang="0">
                        <a:pos x="418" y="34"/>
                      </a:cxn>
                      <a:cxn ang="0">
                        <a:pos x="382" y="12"/>
                      </a:cxn>
                      <a:cxn ang="0">
                        <a:pos x="340" y="0"/>
                      </a:cxn>
                      <a:cxn ang="0">
                        <a:pos x="308" y="0"/>
                      </a:cxn>
                      <a:cxn ang="0">
                        <a:pos x="260" y="16"/>
                      </a:cxn>
                      <a:cxn ang="0">
                        <a:pos x="220" y="46"/>
                      </a:cxn>
                      <a:cxn ang="0">
                        <a:pos x="210" y="146"/>
                      </a:cxn>
                      <a:cxn ang="0">
                        <a:pos x="240" y="90"/>
                      </a:cxn>
                      <a:cxn ang="0">
                        <a:pos x="286" y="54"/>
                      </a:cxn>
                      <a:cxn ang="0">
                        <a:pos x="324" y="46"/>
                      </a:cxn>
                      <a:cxn ang="0">
                        <a:pos x="382" y="64"/>
                      </a:cxn>
                      <a:cxn ang="0">
                        <a:pos x="418" y="108"/>
                      </a:cxn>
                      <a:cxn ang="0">
                        <a:pos x="426" y="148"/>
                      </a:cxn>
                      <a:cxn ang="0">
                        <a:pos x="408" y="204"/>
                      </a:cxn>
                      <a:cxn ang="0">
                        <a:pos x="364" y="240"/>
                      </a:cxn>
                      <a:cxn ang="0">
                        <a:pos x="324" y="248"/>
                      </a:cxn>
                      <a:cxn ang="0">
                        <a:pos x="274" y="234"/>
                      </a:cxn>
                      <a:cxn ang="0">
                        <a:pos x="242" y="210"/>
                      </a:cxn>
                      <a:cxn ang="0">
                        <a:pos x="190" y="152"/>
                      </a:cxn>
                    </a:cxnLst>
                    <a:rect l="0" t="0" r="r" b="b"/>
                    <a:pathLst>
                      <a:path w="472" h="364">
                        <a:moveTo>
                          <a:pt x="190" y="152"/>
                        </a:moveTo>
                        <a:lnTo>
                          <a:pt x="190" y="152"/>
                        </a:lnTo>
                        <a:lnTo>
                          <a:pt x="176" y="142"/>
                        </a:lnTo>
                        <a:lnTo>
                          <a:pt x="158" y="134"/>
                        </a:lnTo>
                        <a:lnTo>
                          <a:pt x="138" y="130"/>
                        </a:lnTo>
                        <a:lnTo>
                          <a:pt x="118" y="128"/>
                        </a:lnTo>
                        <a:lnTo>
                          <a:pt x="106" y="128"/>
                        </a:lnTo>
                        <a:lnTo>
                          <a:pt x="94" y="130"/>
                        </a:lnTo>
                        <a:lnTo>
                          <a:pt x="72" y="138"/>
                        </a:lnTo>
                        <a:lnTo>
                          <a:pt x="52" y="148"/>
                        </a:lnTo>
                        <a:lnTo>
                          <a:pt x="34" y="162"/>
                        </a:lnTo>
                        <a:lnTo>
                          <a:pt x="20" y="180"/>
                        </a:lnTo>
                        <a:lnTo>
                          <a:pt x="8" y="200"/>
                        </a:lnTo>
                        <a:lnTo>
                          <a:pt x="2" y="222"/>
                        </a:lnTo>
                        <a:lnTo>
                          <a:pt x="0" y="234"/>
                        </a:lnTo>
                        <a:lnTo>
                          <a:pt x="0" y="246"/>
                        </a:lnTo>
                        <a:lnTo>
                          <a:pt x="0" y="258"/>
                        </a:lnTo>
                        <a:lnTo>
                          <a:pt x="2" y="270"/>
                        </a:lnTo>
                        <a:lnTo>
                          <a:pt x="8" y="292"/>
                        </a:lnTo>
                        <a:lnTo>
                          <a:pt x="20" y="312"/>
                        </a:lnTo>
                        <a:lnTo>
                          <a:pt x="34" y="330"/>
                        </a:lnTo>
                        <a:lnTo>
                          <a:pt x="52" y="344"/>
                        </a:lnTo>
                        <a:lnTo>
                          <a:pt x="72" y="356"/>
                        </a:lnTo>
                        <a:lnTo>
                          <a:pt x="94" y="362"/>
                        </a:lnTo>
                        <a:lnTo>
                          <a:pt x="106" y="364"/>
                        </a:lnTo>
                        <a:lnTo>
                          <a:pt x="118" y="364"/>
                        </a:lnTo>
                        <a:lnTo>
                          <a:pt x="132" y="364"/>
                        </a:lnTo>
                        <a:lnTo>
                          <a:pt x="146" y="362"/>
                        </a:lnTo>
                        <a:lnTo>
                          <a:pt x="158" y="358"/>
                        </a:lnTo>
                        <a:lnTo>
                          <a:pt x="170" y="354"/>
                        </a:lnTo>
                        <a:lnTo>
                          <a:pt x="180" y="348"/>
                        </a:lnTo>
                        <a:lnTo>
                          <a:pt x="192" y="342"/>
                        </a:lnTo>
                        <a:lnTo>
                          <a:pt x="200" y="332"/>
                        </a:lnTo>
                        <a:lnTo>
                          <a:pt x="210" y="324"/>
                        </a:lnTo>
                        <a:lnTo>
                          <a:pt x="210" y="258"/>
                        </a:lnTo>
                        <a:lnTo>
                          <a:pt x="198" y="274"/>
                        </a:lnTo>
                        <a:lnTo>
                          <a:pt x="184" y="290"/>
                        </a:lnTo>
                        <a:lnTo>
                          <a:pt x="168" y="304"/>
                        </a:lnTo>
                        <a:lnTo>
                          <a:pt x="152" y="314"/>
                        </a:lnTo>
                        <a:lnTo>
                          <a:pt x="136" y="318"/>
                        </a:lnTo>
                        <a:lnTo>
                          <a:pt x="118" y="320"/>
                        </a:lnTo>
                        <a:lnTo>
                          <a:pt x="104" y="320"/>
                        </a:lnTo>
                        <a:lnTo>
                          <a:pt x="90" y="314"/>
                        </a:lnTo>
                        <a:lnTo>
                          <a:pt x="76" y="308"/>
                        </a:lnTo>
                        <a:lnTo>
                          <a:pt x="66" y="300"/>
                        </a:lnTo>
                        <a:lnTo>
                          <a:pt x="56" y="288"/>
                        </a:lnTo>
                        <a:lnTo>
                          <a:pt x="50" y="276"/>
                        </a:lnTo>
                        <a:lnTo>
                          <a:pt x="46" y="262"/>
                        </a:lnTo>
                        <a:lnTo>
                          <a:pt x="44" y="246"/>
                        </a:lnTo>
                        <a:lnTo>
                          <a:pt x="46" y="232"/>
                        </a:lnTo>
                        <a:lnTo>
                          <a:pt x="50" y="218"/>
                        </a:lnTo>
                        <a:lnTo>
                          <a:pt x="56" y="206"/>
                        </a:lnTo>
                        <a:lnTo>
                          <a:pt x="64" y="196"/>
                        </a:lnTo>
                        <a:lnTo>
                          <a:pt x="76" y="186"/>
                        </a:lnTo>
                        <a:lnTo>
                          <a:pt x="88" y="178"/>
                        </a:lnTo>
                        <a:lnTo>
                          <a:pt x="102" y="174"/>
                        </a:lnTo>
                        <a:lnTo>
                          <a:pt x="118" y="172"/>
                        </a:lnTo>
                        <a:lnTo>
                          <a:pt x="134" y="174"/>
                        </a:lnTo>
                        <a:lnTo>
                          <a:pt x="148" y="178"/>
                        </a:lnTo>
                        <a:lnTo>
                          <a:pt x="160" y="186"/>
                        </a:lnTo>
                        <a:lnTo>
                          <a:pt x="170" y="194"/>
                        </a:lnTo>
                        <a:lnTo>
                          <a:pt x="196" y="222"/>
                        </a:lnTo>
                        <a:lnTo>
                          <a:pt x="218" y="248"/>
                        </a:lnTo>
                        <a:lnTo>
                          <a:pt x="228" y="258"/>
                        </a:lnTo>
                        <a:lnTo>
                          <a:pt x="240" y="268"/>
                        </a:lnTo>
                        <a:lnTo>
                          <a:pt x="252" y="276"/>
                        </a:lnTo>
                        <a:lnTo>
                          <a:pt x="266" y="282"/>
                        </a:lnTo>
                        <a:lnTo>
                          <a:pt x="280" y="288"/>
                        </a:lnTo>
                        <a:lnTo>
                          <a:pt x="294" y="292"/>
                        </a:lnTo>
                        <a:lnTo>
                          <a:pt x="310" y="294"/>
                        </a:lnTo>
                        <a:lnTo>
                          <a:pt x="324" y="294"/>
                        </a:lnTo>
                        <a:lnTo>
                          <a:pt x="340" y="294"/>
                        </a:lnTo>
                        <a:lnTo>
                          <a:pt x="354" y="292"/>
                        </a:lnTo>
                        <a:lnTo>
                          <a:pt x="368" y="288"/>
                        </a:lnTo>
                        <a:lnTo>
                          <a:pt x="382" y="284"/>
                        </a:lnTo>
                        <a:lnTo>
                          <a:pt x="394" y="276"/>
                        </a:lnTo>
                        <a:lnTo>
                          <a:pt x="406" y="270"/>
                        </a:lnTo>
                        <a:lnTo>
                          <a:pt x="418" y="262"/>
                        </a:lnTo>
                        <a:lnTo>
                          <a:pt x="428" y="252"/>
                        </a:lnTo>
                        <a:lnTo>
                          <a:pt x="438" y="242"/>
                        </a:lnTo>
                        <a:lnTo>
                          <a:pt x="446" y="230"/>
                        </a:lnTo>
                        <a:lnTo>
                          <a:pt x="454" y="218"/>
                        </a:lnTo>
                        <a:lnTo>
                          <a:pt x="460" y="206"/>
                        </a:lnTo>
                        <a:lnTo>
                          <a:pt x="466" y="192"/>
                        </a:lnTo>
                        <a:lnTo>
                          <a:pt x="468" y="178"/>
                        </a:lnTo>
                        <a:lnTo>
                          <a:pt x="470" y="164"/>
                        </a:lnTo>
                        <a:lnTo>
                          <a:pt x="472" y="148"/>
                        </a:lnTo>
                        <a:lnTo>
                          <a:pt x="470" y="134"/>
                        </a:lnTo>
                        <a:lnTo>
                          <a:pt x="468" y="118"/>
                        </a:lnTo>
                        <a:lnTo>
                          <a:pt x="466" y="104"/>
                        </a:lnTo>
                        <a:lnTo>
                          <a:pt x="460" y="90"/>
                        </a:lnTo>
                        <a:lnTo>
                          <a:pt x="454" y="78"/>
                        </a:lnTo>
                        <a:lnTo>
                          <a:pt x="446" y="66"/>
                        </a:lnTo>
                        <a:lnTo>
                          <a:pt x="438" y="54"/>
                        </a:lnTo>
                        <a:lnTo>
                          <a:pt x="428" y="44"/>
                        </a:lnTo>
                        <a:lnTo>
                          <a:pt x="418" y="34"/>
                        </a:lnTo>
                        <a:lnTo>
                          <a:pt x="406" y="26"/>
                        </a:lnTo>
                        <a:lnTo>
                          <a:pt x="394" y="18"/>
                        </a:lnTo>
                        <a:lnTo>
                          <a:pt x="382" y="12"/>
                        </a:lnTo>
                        <a:lnTo>
                          <a:pt x="368" y="6"/>
                        </a:lnTo>
                        <a:lnTo>
                          <a:pt x="354" y="2"/>
                        </a:lnTo>
                        <a:lnTo>
                          <a:pt x="340" y="0"/>
                        </a:lnTo>
                        <a:lnTo>
                          <a:pt x="324" y="0"/>
                        </a:lnTo>
                        <a:lnTo>
                          <a:pt x="308" y="0"/>
                        </a:lnTo>
                        <a:lnTo>
                          <a:pt x="290" y="4"/>
                        </a:lnTo>
                        <a:lnTo>
                          <a:pt x="274" y="10"/>
                        </a:lnTo>
                        <a:lnTo>
                          <a:pt x="260" y="16"/>
                        </a:lnTo>
                        <a:lnTo>
                          <a:pt x="246" y="24"/>
                        </a:lnTo>
                        <a:lnTo>
                          <a:pt x="232" y="34"/>
                        </a:lnTo>
                        <a:lnTo>
                          <a:pt x="220" y="46"/>
                        </a:lnTo>
                        <a:lnTo>
                          <a:pt x="210" y="58"/>
                        </a:lnTo>
                        <a:lnTo>
                          <a:pt x="210" y="146"/>
                        </a:lnTo>
                        <a:lnTo>
                          <a:pt x="218" y="126"/>
                        </a:lnTo>
                        <a:lnTo>
                          <a:pt x="228" y="108"/>
                        </a:lnTo>
                        <a:lnTo>
                          <a:pt x="240" y="90"/>
                        </a:lnTo>
                        <a:lnTo>
                          <a:pt x="252" y="76"/>
                        </a:lnTo>
                        <a:lnTo>
                          <a:pt x="268" y="64"/>
                        </a:lnTo>
                        <a:lnTo>
                          <a:pt x="286" y="54"/>
                        </a:lnTo>
                        <a:lnTo>
                          <a:pt x="304" y="48"/>
                        </a:lnTo>
                        <a:lnTo>
                          <a:pt x="324" y="46"/>
                        </a:lnTo>
                        <a:lnTo>
                          <a:pt x="346" y="48"/>
                        </a:lnTo>
                        <a:lnTo>
                          <a:pt x="364" y="54"/>
                        </a:lnTo>
                        <a:lnTo>
                          <a:pt x="382" y="64"/>
                        </a:lnTo>
                        <a:lnTo>
                          <a:pt x="396" y="76"/>
                        </a:lnTo>
                        <a:lnTo>
                          <a:pt x="408" y="92"/>
                        </a:lnTo>
                        <a:lnTo>
                          <a:pt x="418" y="108"/>
                        </a:lnTo>
                        <a:lnTo>
                          <a:pt x="424" y="128"/>
                        </a:lnTo>
                        <a:lnTo>
                          <a:pt x="426" y="148"/>
                        </a:lnTo>
                        <a:lnTo>
                          <a:pt x="424" y="168"/>
                        </a:lnTo>
                        <a:lnTo>
                          <a:pt x="418" y="188"/>
                        </a:lnTo>
                        <a:lnTo>
                          <a:pt x="408" y="204"/>
                        </a:lnTo>
                        <a:lnTo>
                          <a:pt x="396" y="220"/>
                        </a:lnTo>
                        <a:lnTo>
                          <a:pt x="382" y="232"/>
                        </a:lnTo>
                        <a:lnTo>
                          <a:pt x="364" y="240"/>
                        </a:lnTo>
                        <a:lnTo>
                          <a:pt x="346" y="246"/>
                        </a:lnTo>
                        <a:lnTo>
                          <a:pt x="324" y="248"/>
                        </a:lnTo>
                        <a:lnTo>
                          <a:pt x="306" y="248"/>
                        </a:lnTo>
                        <a:lnTo>
                          <a:pt x="290" y="242"/>
                        </a:lnTo>
                        <a:lnTo>
                          <a:pt x="274" y="234"/>
                        </a:lnTo>
                        <a:lnTo>
                          <a:pt x="260" y="224"/>
                        </a:lnTo>
                        <a:lnTo>
                          <a:pt x="242" y="210"/>
                        </a:lnTo>
                        <a:lnTo>
                          <a:pt x="226" y="190"/>
                        </a:lnTo>
                        <a:lnTo>
                          <a:pt x="208" y="170"/>
                        </a:lnTo>
                        <a:lnTo>
                          <a:pt x="190" y="152"/>
                        </a:lnTo>
                        <a:close/>
                      </a:path>
                    </a:pathLst>
                  </a:custGeom>
                  <a:solidFill>
                    <a:srgbClr val="FF0000"/>
                  </a:solidFill>
                  <a:ln w="9525">
                    <a:noFill/>
                    <a:round/>
                    <a:headEnd/>
                    <a:tailEnd/>
                  </a:ln>
                </p:spPr>
                <p:txBody>
                  <a:bodyPr/>
                  <a:lstStyle/>
                  <a:p>
                    <a:pPr>
                      <a:defRPr/>
                    </a:pPr>
                    <a:endParaRPr lang="en-US">
                      <a:solidFill>
                        <a:srgbClr val="000000"/>
                      </a:solidFill>
                      <a:latin typeface="Arial" charset="0"/>
                      <a:ea typeface="+mn-ea"/>
                    </a:endParaRPr>
                  </a:p>
                </p:txBody>
              </p:sp>
              <p:sp>
                <p:nvSpPr>
                  <p:cNvPr id="1234973" name="Freeform 29"/>
                  <p:cNvSpPr>
                    <a:spLocks/>
                  </p:cNvSpPr>
                  <p:nvPr/>
                </p:nvSpPr>
                <p:spPr bwMode="gray">
                  <a:xfrm>
                    <a:off x="2654" y="3097"/>
                    <a:ext cx="233" cy="179"/>
                  </a:xfrm>
                  <a:custGeom>
                    <a:avLst/>
                    <a:gdLst/>
                    <a:ahLst/>
                    <a:cxnLst>
                      <a:cxn ang="0">
                        <a:pos x="176" y="142"/>
                      </a:cxn>
                      <a:cxn ang="0">
                        <a:pos x="118" y="128"/>
                      </a:cxn>
                      <a:cxn ang="0">
                        <a:pos x="94" y="130"/>
                      </a:cxn>
                      <a:cxn ang="0">
                        <a:pos x="34" y="162"/>
                      </a:cxn>
                      <a:cxn ang="0">
                        <a:pos x="2" y="222"/>
                      </a:cxn>
                      <a:cxn ang="0">
                        <a:pos x="0" y="246"/>
                      </a:cxn>
                      <a:cxn ang="0">
                        <a:pos x="8" y="292"/>
                      </a:cxn>
                      <a:cxn ang="0">
                        <a:pos x="52" y="344"/>
                      </a:cxn>
                      <a:cxn ang="0">
                        <a:pos x="106" y="364"/>
                      </a:cxn>
                      <a:cxn ang="0">
                        <a:pos x="132" y="364"/>
                      </a:cxn>
                      <a:cxn ang="0">
                        <a:pos x="170" y="354"/>
                      </a:cxn>
                      <a:cxn ang="0">
                        <a:pos x="200" y="332"/>
                      </a:cxn>
                      <a:cxn ang="0">
                        <a:pos x="210" y="258"/>
                      </a:cxn>
                      <a:cxn ang="0">
                        <a:pos x="168" y="304"/>
                      </a:cxn>
                      <a:cxn ang="0">
                        <a:pos x="136" y="318"/>
                      </a:cxn>
                      <a:cxn ang="0">
                        <a:pos x="104" y="320"/>
                      </a:cxn>
                      <a:cxn ang="0">
                        <a:pos x="66" y="300"/>
                      </a:cxn>
                      <a:cxn ang="0">
                        <a:pos x="46" y="262"/>
                      </a:cxn>
                      <a:cxn ang="0">
                        <a:pos x="46" y="232"/>
                      </a:cxn>
                      <a:cxn ang="0">
                        <a:pos x="64" y="196"/>
                      </a:cxn>
                      <a:cxn ang="0">
                        <a:pos x="102" y="174"/>
                      </a:cxn>
                      <a:cxn ang="0">
                        <a:pos x="134" y="174"/>
                      </a:cxn>
                      <a:cxn ang="0">
                        <a:pos x="170" y="194"/>
                      </a:cxn>
                      <a:cxn ang="0">
                        <a:pos x="218" y="248"/>
                      </a:cxn>
                      <a:cxn ang="0">
                        <a:pos x="240" y="268"/>
                      </a:cxn>
                      <a:cxn ang="0">
                        <a:pos x="280" y="288"/>
                      </a:cxn>
                      <a:cxn ang="0">
                        <a:pos x="324" y="294"/>
                      </a:cxn>
                      <a:cxn ang="0">
                        <a:pos x="354" y="292"/>
                      </a:cxn>
                      <a:cxn ang="0">
                        <a:pos x="394" y="276"/>
                      </a:cxn>
                      <a:cxn ang="0">
                        <a:pos x="428" y="252"/>
                      </a:cxn>
                      <a:cxn ang="0">
                        <a:pos x="454" y="218"/>
                      </a:cxn>
                      <a:cxn ang="0">
                        <a:pos x="468" y="178"/>
                      </a:cxn>
                      <a:cxn ang="0">
                        <a:pos x="472" y="148"/>
                      </a:cxn>
                      <a:cxn ang="0">
                        <a:pos x="466" y="104"/>
                      </a:cxn>
                      <a:cxn ang="0">
                        <a:pos x="446" y="66"/>
                      </a:cxn>
                      <a:cxn ang="0">
                        <a:pos x="418" y="34"/>
                      </a:cxn>
                      <a:cxn ang="0">
                        <a:pos x="382" y="12"/>
                      </a:cxn>
                      <a:cxn ang="0">
                        <a:pos x="340" y="0"/>
                      </a:cxn>
                      <a:cxn ang="0">
                        <a:pos x="308" y="0"/>
                      </a:cxn>
                      <a:cxn ang="0">
                        <a:pos x="260" y="16"/>
                      </a:cxn>
                      <a:cxn ang="0">
                        <a:pos x="220" y="46"/>
                      </a:cxn>
                      <a:cxn ang="0">
                        <a:pos x="210" y="146"/>
                      </a:cxn>
                      <a:cxn ang="0">
                        <a:pos x="240" y="90"/>
                      </a:cxn>
                      <a:cxn ang="0">
                        <a:pos x="286" y="54"/>
                      </a:cxn>
                      <a:cxn ang="0">
                        <a:pos x="324" y="46"/>
                      </a:cxn>
                      <a:cxn ang="0">
                        <a:pos x="382" y="64"/>
                      </a:cxn>
                      <a:cxn ang="0">
                        <a:pos x="418" y="108"/>
                      </a:cxn>
                      <a:cxn ang="0">
                        <a:pos x="426" y="148"/>
                      </a:cxn>
                      <a:cxn ang="0">
                        <a:pos x="408" y="204"/>
                      </a:cxn>
                      <a:cxn ang="0">
                        <a:pos x="364" y="240"/>
                      </a:cxn>
                      <a:cxn ang="0">
                        <a:pos x="324" y="248"/>
                      </a:cxn>
                      <a:cxn ang="0">
                        <a:pos x="274" y="234"/>
                      </a:cxn>
                      <a:cxn ang="0">
                        <a:pos x="242" y="210"/>
                      </a:cxn>
                      <a:cxn ang="0">
                        <a:pos x="190" y="152"/>
                      </a:cxn>
                    </a:cxnLst>
                    <a:rect l="0" t="0" r="r" b="b"/>
                    <a:pathLst>
                      <a:path w="472" h="364">
                        <a:moveTo>
                          <a:pt x="190" y="152"/>
                        </a:moveTo>
                        <a:lnTo>
                          <a:pt x="190" y="152"/>
                        </a:lnTo>
                        <a:lnTo>
                          <a:pt x="176" y="142"/>
                        </a:lnTo>
                        <a:lnTo>
                          <a:pt x="158" y="134"/>
                        </a:lnTo>
                        <a:lnTo>
                          <a:pt x="138" y="130"/>
                        </a:lnTo>
                        <a:lnTo>
                          <a:pt x="118" y="128"/>
                        </a:lnTo>
                        <a:lnTo>
                          <a:pt x="106" y="128"/>
                        </a:lnTo>
                        <a:lnTo>
                          <a:pt x="94" y="130"/>
                        </a:lnTo>
                        <a:lnTo>
                          <a:pt x="72" y="138"/>
                        </a:lnTo>
                        <a:lnTo>
                          <a:pt x="52" y="148"/>
                        </a:lnTo>
                        <a:lnTo>
                          <a:pt x="34" y="162"/>
                        </a:lnTo>
                        <a:lnTo>
                          <a:pt x="20" y="180"/>
                        </a:lnTo>
                        <a:lnTo>
                          <a:pt x="8" y="200"/>
                        </a:lnTo>
                        <a:lnTo>
                          <a:pt x="2" y="222"/>
                        </a:lnTo>
                        <a:lnTo>
                          <a:pt x="0" y="234"/>
                        </a:lnTo>
                        <a:lnTo>
                          <a:pt x="0" y="246"/>
                        </a:lnTo>
                        <a:lnTo>
                          <a:pt x="0" y="258"/>
                        </a:lnTo>
                        <a:lnTo>
                          <a:pt x="2" y="270"/>
                        </a:lnTo>
                        <a:lnTo>
                          <a:pt x="8" y="292"/>
                        </a:lnTo>
                        <a:lnTo>
                          <a:pt x="20" y="312"/>
                        </a:lnTo>
                        <a:lnTo>
                          <a:pt x="34" y="330"/>
                        </a:lnTo>
                        <a:lnTo>
                          <a:pt x="52" y="344"/>
                        </a:lnTo>
                        <a:lnTo>
                          <a:pt x="72" y="356"/>
                        </a:lnTo>
                        <a:lnTo>
                          <a:pt x="94" y="362"/>
                        </a:lnTo>
                        <a:lnTo>
                          <a:pt x="106" y="364"/>
                        </a:lnTo>
                        <a:lnTo>
                          <a:pt x="118" y="364"/>
                        </a:lnTo>
                        <a:lnTo>
                          <a:pt x="132" y="364"/>
                        </a:lnTo>
                        <a:lnTo>
                          <a:pt x="146" y="362"/>
                        </a:lnTo>
                        <a:lnTo>
                          <a:pt x="158" y="358"/>
                        </a:lnTo>
                        <a:lnTo>
                          <a:pt x="170" y="354"/>
                        </a:lnTo>
                        <a:lnTo>
                          <a:pt x="180" y="348"/>
                        </a:lnTo>
                        <a:lnTo>
                          <a:pt x="192" y="342"/>
                        </a:lnTo>
                        <a:lnTo>
                          <a:pt x="200" y="332"/>
                        </a:lnTo>
                        <a:lnTo>
                          <a:pt x="210" y="324"/>
                        </a:lnTo>
                        <a:lnTo>
                          <a:pt x="210" y="258"/>
                        </a:lnTo>
                        <a:lnTo>
                          <a:pt x="198" y="274"/>
                        </a:lnTo>
                        <a:lnTo>
                          <a:pt x="184" y="290"/>
                        </a:lnTo>
                        <a:lnTo>
                          <a:pt x="168" y="304"/>
                        </a:lnTo>
                        <a:lnTo>
                          <a:pt x="152" y="314"/>
                        </a:lnTo>
                        <a:lnTo>
                          <a:pt x="136" y="318"/>
                        </a:lnTo>
                        <a:lnTo>
                          <a:pt x="118" y="320"/>
                        </a:lnTo>
                        <a:lnTo>
                          <a:pt x="104" y="320"/>
                        </a:lnTo>
                        <a:lnTo>
                          <a:pt x="90" y="314"/>
                        </a:lnTo>
                        <a:lnTo>
                          <a:pt x="76" y="308"/>
                        </a:lnTo>
                        <a:lnTo>
                          <a:pt x="66" y="300"/>
                        </a:lnTo>
                        <a:lnTo>
                          <a:pt x="56" y="288"/>
                        </a:lnTo>
                        <a:lnTo>
                          <a:pt x="50" y="276"/>
                        </a:lnTo>
                        <a:lnTo>
                          <a:pt x="46" y="262"/>
                        </a:lnTo>
                        <a:lnTo>
                          <a:pt x="44" y="246"/>
                        </a:lnTo>
                        <a:lnTo>
                          <a:pt x="46" y="232"/>
                        </a:lnTo>
                        <a:lnTo>
                          <a:pt x="50" y="218"/>
                        </a:lnTo>
                        <a:lnTo>
                          <a:pt x="56" y="206"/>
                        </a:lnTo>
                        <a:lnTo>
                          <a:pt x="64" y="196"/>
                        </a:lnTo>
                        <a:lnTo>
                          <a:pt x="76" y="186"/>
                        </a:lnTo>
                        <a:lnTo>
                          <a:pt x="88" y="178"/>
                        </a:lnTo>
                        <a:lnTo>
                          <a:pt x="102" y="174"/>
                        </a:lnTo>
                        <a:lnTo>
                          <a:pt x="118" y="172"/>
                        </a:lnTo>
                        <a:lnTo>
                          <a:pt x="134" y="174"/>
                        </a:lnTo>
                        <a:lnTo>
                          <a:pt x="148" y="178"/>
                        </a:lnTo>
                        <a:lnTo>
                          <a:pt x="160" y="186"/>
                        </a:lnTo>
                        <a:lnTo>
                          <a:pt x="170" y="194"/>
                        </a:lnTo>
                        <a:lnTo>
                          <a:pt x="196" y="222"/>
                        </a:lnTo>
                        <a:lnTo>
                          <a:pt x="218" y="248"/>
                        </a:lnTo>
                        <a:lnTo>
                          <a:pt x="228" y="258"/>
                        </a:lnTo>
                        <a:lnTo>
                          <a:pt x="240" y="268"/>
                        </a:lnTo>
                        <a:lnTo>
                          <a:pt x="252" y="276"/>
                        </a:lnTo>
                        <a:lnTo>
                          <a:pt x="266" y="282"/>
                        </a:lnTo>
                        <a:lnTo>
                          <a:pt x="280" y="288"/>
                        </a:lnTo>
                        <a:lnTo>
                          <a:pt x="294" y="292"/>
                        </a:lnTo>
                        <a:lnTo>
                          <a:pt x="310" y="294"/>
                        </a:lnTo>
                        <a:lnTo>
                          <a:pt x="324" y="294"/>
                        </a:lnTo>
                        <a:lnTo>
                          <a:pt x="340" y="294"/>
                        </a:lnTo>
                        <a:lnTo>
                          <a:pt x="354" y="292"/>
                        </a:lnTo>
                        <a:lnTo>
                          <a:pt x="368" y="288"/>
                        </a:lnTo>
                        <a:lnTo>
                          <a:pt x="382" y="284"/>
                        </a:lnTo>
                        <a:lnTo>
                          <a:pt x="394" y="276"/>
                        </a:lnTo>
                        <a:lnTo>
                          <a:pt x="406" y="270"/>
                        </a:lnTo>
                        <a:lnTo>
                          <a:pt x="418" y="262"/>
                        </a:lnTo>
                        <a:lnTo>
                          <a:pt x="428" y="252"/>
                        </a:lnTo>
                        <a:lnTo>
                          <a:pt x="438" y="242"/>
                        </a:lnTo>
                        <a:lnTo>
                          <a:pt x="446" y="230"/>
                        </a:lnTo>
                        <a:lnTo>
                          <a:pt x="454" y="218"/>
                        </a:lnTo>
                        <a:lnTo>
                          <a:pt x="460" y="206"/>
                        </a:lnTo>
                        <a:lnTo>
                          <a:pt x="466" y="192"/>
                        </a:lnTo>
                        <a:lnTo>
                          <a:pt x="468" y="178"/>
                        </a:lnTo>
                        <a:lnTo>
                          <a:pt x="470" y="164"/>
                        </a:lnTo>
                        <a:lnTo>
                          <a:pt x="472" y="148"/>
                        </a:lnTo>
                        <a:lnTo>
                          <a:pt x="470" y="134"/>
                        </a:lnTo>
                        <a:lnTo>
                          <a:pt x="468" y="118"/>
                        </a:lnTo>
                        <a:lnTo>
                          <a:pt x="466" y="104"/>
                        </a:lnTo>
                        <a:lnTo>
                          <a:pt x="460" y="90"/>
                        </a:lnTo>
                        <a:lnTo>
                          <a:pt x="454" y="78"/>
                        </a:lnTo>
                        <a:lnTo>
                          <a:pt x="446" y="66"/>
                        </a:lnTo>
                        <a:lnTo>
                          <a:pt x="438" y="54"/>
                        </a:lnTo>
                        <a:lnTo>
                          <a:pt x="428" y="44"/>
                        </a:lnTo>
                        <a:lnTo>
                          <a:pt x="418" y="34"/>
                        </a:lnTo>
                        <a:lnTo>
                          <a:pt x="406" y="26"/>
                        </a:lnTo>
                        <a:lnTo>
                          <a:pt x="394" y="18"/>
                        </a:lnTo>
                        <a:lnTo>
                          <a:pt x="382" y="12"/>
                        </a:lnTo>
                        <a:lnTo>
                          <a:pt x="368" y="6"/>
                        </a:lnTo>
                        <a:lnTo>
                          <a:pt x="354" y="2"/>
                        </a:lnTo>
                        <a:lnTo>
                          <a:pt x="340" y="0"/>
                        </a:lnTo>
                        <a:lnTo>
                          <a:pt x="324" y="0"/>
                        </a:lnTo>
                        <a:lnTo>
                          <a:pt x="308" y="0"/>
                        </a:lnTo>
                        <a:lnTo>
                          <a:pt x="290" y="4"/>
                        </a:lnTo>
                        <a:lnTo>
                          <a:pt x="274" y="10"/>
                        </a:lnTo>
                        <a:lnTo>
                          <a:pt x="260" y="16"/>
                        </a:lnTo>
                        <a:lnTo>
                          <a:pt x="246" y="24"/>
                        </a:lnTo>
                        <a:lnTo>
                          <a:pt x="232" y="34"/>
                        </a:lnTo>
                        <a:lnTo>
                          <a:pt x="220" y="46"/>
                        </a:lnTo>
                        <a:lnTo>
                          <a:pt x="210" y="58"/>
                        </a:lnTo>
                        <a:lnTo>
                          <a:pt x="210" y="146"/>
                        </a:lnTo>
                        <a:lnTo>
                          <a:pt x="218" y="126"/>
                        </a:lnTo>
                        <a:lnTo>
                          <a:pt x="228" y="108"/>
                        </a:lnTo>
                        <a:lnTo>
                          <a:pt x="240" y="90"/>
                        </a:lnTo>
                        <a:lnTo>
                          <a:pt x="252" y="76"/>
                        </a:lnTo>
                        <a:lnTo>
                          <a:pt x="268" y="64"/>
                        </a:lnTo>
                        <a:lnTo>
                          <a:pt x="286" y="54"/>
                        </a:lnTo>
                        <a:lnTo>
                          <a:pt x="304" y="48"/>
                        </a:lnTo>
                        <a:lnTo>
                          <a:pt x="324" y="46"/>
                        </a:lnTo>
                        <a:lnTo>
                          <a:pt x="346" y="48"/>
                        </a:lnTo>
                        <a:lnTo>
                          <a:pt x="364" y="54"/>
                        </a:lnTo>
                        <a:lnTo>
                          <a:pt x="382" y="64"/>
                        </a:lnTo>
                        <a:lnTo>
                          <a:pt x="396" y="76"/>
                        </a:lnTo>
                        <a:lnTo>
                          <a:pt x="408" y="92"/>
                        </a:lnTo>
                        <a:lnTo>
                          <a:pt x="418" y="108"/>
                        </a:lnTo>
                        <a:lnTo>
                          <a:pt x="424" y="128"/>
                        </a:lnTo>
                        <a:lnTo>
                          <a:pt x="426" y="148"/>
                        </a:lnTo>
                        <a:lnTo>
                          <a:pt x="424" y="168"/>
                        </a:lnTo>
                        <a:lnTo>
                          <a:pt x="418" y="188"/>
                        </a:lnTo>
                        <a:lnTo>
                          <a:pt x="408" y="204"/>
                        </a:lnTo>
                        <a:lnTo>
                          <a:pt x="396" y="220"/>
                        </a:lnTo>
                        <a:lnTo>
                          <a:pt x="382" y="232"/>
                        </a:lnTo>
                        <a:lnTo>
                          <a:pt x="364" y="240"/>
                        </a:lnTo>
                        <a:lnTo>
                          <a:pt x="346" y="246"/>
                        </a:lnTo>
                        <a:lnTo>
                          <a:pt x="324" y="248"/>
                        </a:lnTo>
                        <a:lnTo>
                          <a:pt x="306" y="248"/>
                        </a:lnTo>
                        <a:lnTo>
                          <a:pt x="290" y="242"/>
                        </a:lnTo>
                        <a:lnTo>
                          <a:pt x="274" y="234"/>
                        </a:lnTo>
                        <a:lnTo>
                          <a:pt x="260" y="224"/>
                        </a:lnTo>
                        <a:lnTo>
                          <a:pt x="242" y="210"/>
                        </a:lnTo>
                        <a:lnTo>
                          <a:pt x="226" y="190"/>
                        </a:lnTo>
                        <a:lnTo>
                          <a:pt x="208" y="170"/>
                        </a:lnTo>
                        <a:lnTo>
                          <a:pt x="190" y="152"/>
                        </a:lnTo>
                      </a:path>
                    </a:pathLst>
                  </a:custGeom>
                  <a:noFill/>
                  <a:ln w="9525">
                    <a:noFill/>
                    <a:round/>
                    <a:headEnd/>
                    <a:tailEnd/>
                  </a:ln>
                </p:spPr>
                <p:txBody>
                  <a:bodyPr/>
                  <a:lstStyle/>
                  <a:p>
                    <a:pPr>
                      <a:defRPr/>
                    </a:pPr>
                    <a:endParaRPr lang="en-US">
                      <a:solidFill>
                        <a:srgbClr val="000000"/>
                      </a:solidFill>
                      <a:latin typeface="Arial" charset="0"/>
                      <a:ea typeface="+mn-ea"/>
                    </a:endParaRPr>
                  </a:p>
                </p:txBody>
              </p:sp>
              <p:sp>
                <p:nvSpPr>
                  <p:cNvPr id="1234974" name="Freeform 30"/>
                  <p:cNvSpPr>
                    <a:spLocks/>
                  </p:cNvSpPr>
                  <p:nvPr/>
                </p:nvSpPr>
                <p:spPr bwMode="gray">
                  <a:xfrm>
                    <a:off x="2275" y="3293"/>
                    <a:ext cx="159" cy="258"/>
                  </a:xfrm>
                  <a:custGeom>
                    <a:avLst/>
                    <a:gdLst/>
                    <a:ahLst/>
                    <a:cxnLst>
                      <a:cxn ang="0">
                        <a:pos x="0" y="0"/>
                      </a:cxn>
                      <a:cxn ang="0">
                        <a:pos x="324" y="0"/>
                      </a:cxn>
                      <a:cxn ang="0">
                        <a:pos x="324" y="90"/>
                      </a:cxn>
                      <a:cxn ang="0">
                        <a:pos x="324" y="90"/>
                      </a:cxn>
                      <a:cxn ang="0">
                        <a:pos x="320" y="84"/>
                      </a:cxn>
                      <a:cxn ang="0">
                        <a:pos x="312" y="72"/>
                      </a:cxn>
                      <a:cxn ang="0">
                        <a:pos x="304" y="66"/>
                      </a:cxn>
                      <a:cxn ang="0">
                        <a:pos x="294" y="60"/>
                      </a:cxn>
                      <a:cxn ang="0">
                        <a:pos x="284" y="56"/>
                      </a:cxn>
                      <a:cxn ang="0">
                        <a:pos x="272" y="54"/>
                      </a:cxn>
                      <a:cxn ang="0">
                        <a:pos x="122" y="54"/>
                      </a:cxn>
                      <a:cxn ang="0">
                        <a:pos x="122" y="210"/>
                      </a:cxn>
                      <a:cxn ang="0">
                        <a:pos x="284" y="210"/>
                      </a:cxn>
                      <a:cxn ang="0">
                        <a:pos x="284" y="292"/>
                      </a:cxn>
                      <a:cxn ang="0">
                        <a:pos x="284" y="292"/>
                      </a:cxn>
                      <a:cxn ang="0">
                        <a:pos x="284" y="288"/>
                      </a:cxn>
                      <a:cxn ang="0">
                        <a:pos x="278" y="280"/>
                      </a:cxn>
                      <a:cxn ang="0">
                        <a:pos x="272" y="274"/>
                      </a:cxn>
                      <a:cxn ang="0">
                        <a:pos x="264" y="270"/>
                      </a:cxn>
                      <a:cxn ang="0">
                        <a:pos x="254" y="268"/>
                      </a:cxn>
                      <a:cxn ang="0">
                        <a:pos x="240" y="266"/>
                      </a:cxn>
                      <a:cxn ang="0">
                        <a:pos x="122" y="266"/>
                      </a:cxn>
                      <a:cxn ang="0">
                        <a:pos x="122" y="480"/>
                      </a:cxn>
                      <a:cxn ang="0">
                        <a:pos x="122" y="480"/>
                      </a:cxn>
                      <a:cxn ang="0">
                        <a:pos x="124" y="490"/>
                      </a:cxn>
                      <a:cxn ang="0">
                        <a:pos x="128" y="500"/>
                      </a:cxn>
                      <a:cxn ang="0">
                        <a:pos x="132" y="510"/>
                      </a:cxn>
                      <a:cxn ang="0">
                        <a:pos x="138" y="516"/>
                      </a:cxn>
                      <a:cxn ang="0">
                        <a:pos x="150" y="526"/>
                      </a:cxn>
                      <a:cxn ang="0">
                        <a:pos x="156" y="530"/>
                      </a:cxn>
                      <a:cxn ang="0">
                        <a:pos x="2" y="530"/>
                      </a:cxn>
                      <a:cxn ang="0">
                        <a:pos x="2" y="530"/>
                      </a:cxn>
                      <a:cxn ang="0">
                        <a:pos x="6" y="526"/>
                      </a:cxn>
                      <a:cxn ang="0">
                        <a:pos x="18" y="518"/>
                      </a:cxn>
                      <a:cxn ang="0">
                        <a:pos x="24" y="510"/>
                      </a:cxn>
                      <a:cxn ang="0">
                        <a:pos x="28" y="502"/>
                      </a:cxn>
                      <a:cxn ang="0">
                        <a:pos x="32" y="492"/>
                      </a:cxn>
                      <a:cxn ang="0">
                        <a:pos x="34" y="480"/>
                      </a:cxn>
                      <a:cxn ang="0">
                        <a:pos x="34" y="56"/>
                      </a:cxn>
                      <a:cxn ang="0">
                        <a:pos x="34" y="56"/>
                      </a:cxn>
                      <a:cxn ang="0">
                        <a:pos x="32" y="42"/>
                      </a:cxn>
                      <a:cxn ang="0">
                        <a:pos x="28" y="32"/>
                      </a:cxn>
                      <a:cxn ang="0">
                        <a:pos x="22" y="22"/>
                      </a:cxn>
                      <a:cxn ang="0">
                        <a:pos x="16" y="14"/>
                      </a:cxn>
                      <a:cxn ang="0">
                        <a:pos x="4" y="4"/>
                      </a:cxn>
                      <a:cxn ang="0">
                        <a:pos x="0" y="0"/>
                      </a:cxn>
                      <a:cxn ang="0">
                        <a:pos x="0" y="0"/>
                      </a:cxn>
                    </a:cxnLst>
                    <a:rect l="0" t="0" r="r" b="b"/>
                    <a:pathLst>
                      <a:path w="324" h="530">
                        <a:moveTo>
                          <a:pt x="0" y="0"/>
                        </a:moveTo>
                        <a:lnTo>
                          <a:pt x="324" y="0"/>
                        </a:lnTo>
                        <a:lnTo>
                          <a:pt x="324" y="90"/>
                        </a:lnTo>
                        <a:lnTo>
                          <a:pt x="320" y="84"/>
                        </a:lnTo>
                        <a:lnTo>
                          <a:pt x="312" y="72"/>
                        </a:lnTo>
                        <a:lnTo>
                          <a:pt x="304" y="66"/>
                        </a:lnTo>
                        <a:lnTo>
                          <a:pt x="294" y="60"/>
                        </a:lnTo>
                        <a:lnTo>
                          <a:pt x="284" y="56"/>
                        </a:lnTo>
                        <a:lnTo>
                          <a:pt x="272" y="54"/>
                        </a:lnTo>
                        <a:lnTo>
                          <a:pt x="122" y="54"/>
                        </a:lnTo>
                        <a:lnTo>
                          <a:pt x="122" y="210"/>
                        </a:lnTo>
                        <a:lnTo>
                          <a:pt x="284" y="210"/>
                        </a:lnTo>
                        <a:lnTo>
                          <a:pt x="284" y="292"/>
                        </a:lnTo>
                        <a:lnTo>
                          <a:pt x="284" y="288"/>
                        </a:lnTo>
                        <a:lnTo>
                          <a:pt x="278" y="280"/>
                        </a:lnTo>
                        <a:lnTo>
                          <a:pt x="272" y="274"/>
                        </a:lnTo>
                        <a:lnTo>
                          <a:pt x="264" y="270"/>
                        </a:lnTo>
                        <a:lnTo>
                          <a:pt x="254" y="268"/>
                        </a:lnTo>
                        <a:lnTo>
                          <a:pt x="240" y="266"/>
                        </a:lnTo>
                        <a:lnTo>
                          <a:pt x="122" y="266"/>
                        </a:lnTo>
                        <a:lnTo>
                          <a:pt x="122" y="480"/>
                        </a:lnTo>
                        <a:lnTo>
                          <a:pt x="124" y="490"/>
                        </a:lnTo>
                        <a:lnTo>
                          <a:pt x="128" y="500"/>
                        </a:lnTo>
                        <a:lnTo>
                          <a:pt x="132" y="510"/>
                        </a:lnTo>
                        <a:lnTo>
                          <a:pt x="138" y="516"/>
                        </a:lnTo>
                        <a:lnTo>
                          <a:pt x="150" y="526"/>
                        </a:lnTo>
                        <a:lnTo>
                          <a:pt x="156" y="530"/>
                        </a:lnTo>
                        <a:lnTo>
                          <a:pt x="2" y="530"/>
                        </a:lnTo>
                        <a:lnTo>
                          <a:pt x="6" y="526"/>
                        </a:lnTo>
                        <a:lnTo>
                          <a:pt x="18" y="518"/>
                        </a:lnTo>
                        <a:lnTo>
                          <a:pt x="24" y="510"/>
                        </a:lnTo>
                        <a:lnTo>
                          <a:pt x="28" y="502"/>
                        </a:lnTo>
                        <a:lnTo>
                          <a:pt x="32" y="492"/>
                        </a:lnTo>
                        <a:lnTo>
                          <a:pt x="34" y="480"/>
                        </a:lnTo>
                        <a:lnTo>
                          <a:pt x="34" y="56"/>
                        </a:lnTo>
                        <a:lnTo>
                          <a:pt x="32" y="42"/>
                        </a:lnTo>
                        <a:lnTo>
                          <a:pt x="28" y="32"/>
                        </a:lnTo>
                        <a:lnTo>
                          <a:pt x="22" y="22"/>
                        </a:lnTo>
                        <a:lnTo>
                          <a:pt x="16" y="14"/>
                        </a:lnTo>
                        <a:lnTo>
                          <a:pt x="4" y="4"/>
                        </a:lnTo>
                        <a:lnTo>
                          <a:pt x="0" y="0"/>
                        </a:lnTo>
                        <a:close/>
                      </a:path>
                    </a:pathLst>
                  </a:custGeom>
                  <a:solidFill>
                    <a:srgbClr val="FF0000"/>
                  </a:solidFill>
                  <a:ln w="9525">
                    <a:noFill/>
                    <a:round/>
                    <a:headEnd/>
                    <a:tailEnd/>
                  </a:ln>
                </p:spPr>
                <p:txBody>
                  <a:bodyPr/>
                  <a:lstStyle/>
                  <a:p>
                    <a:pPr>
                      <a:defRPr/>
                    </a:pPr>
                    <a:endParaRPr lang="en-US">
                      <a:solidFill>
                        <a:srgbClr val="000000"/>
                      </a:solidFill>
                      <a:latin typeface="Arial" charset="0"/>
                      <a:ea typeface="+mn-ea"/>
                    </a:endParaRPr>
                  </a:p>
                </p:txBody>
              </p:sp>
              <p:sp>
                <p:nvSpPr>
                  <p:cNvPr id="1234975" name="Freeform 31"/>
                  <p:cNvSpPr>
                    <a:spLocks/>
                  </p:cNvSpPr>
                  <p:nvPr/>
                </p:nvSpPr>
                <p:spPr bwMode="gray">
                  <a:xfrm>
                    <a:off x="2769" y="3293"/>
                    <a:ext cx="87" cy="258"/>
                  </a:xfrm>
                  <a:custGeom>
                    <a:avLst/>
                    <a:gdLst/>
                    <a:ahLst/>
                    <a:cxnLst>
                      <a:cxn ang="0">
                        <a:pos x="0" y="0"/>
                      </a:cxn>
                      <a:cxn ang="0">
                        <a:pos x="166" y="0"/>
                      </a:cxn>
                      <a:cxn ang="0">
                        <a:pos x="166" y="0"/>
                      </a:cxn>
                      <a:cxn ang="0">
                        <a:pos x="160" y="2"/>
                      </a:cxn>
                      <a:cxn ang="0">
                        <a:pos x="148" y="12"/>
                      </a:cxn>
                      <a:cxn ang="0">
                        <a:pos x="140" y="18"/>
                      </a:cxn>
                      <a:cxn ang="0">
                        <a:pos x="134" y="26"/>
                      </a:cxn>
                      <a:cxn ang="0">
                        <a:pos x="130" y="36"/>
                      </a:cxn>
                      <a:cxn ang="0">
                        <a:pos x="128" y="46"/>
                      </a:cxn>
                      <a:cxn ang="0">
                        <a:pos x="128" y="480"/>
                      </a:cxn>
                      <a:cxn ang="0">
                        <a:pos x="128" y="480"/>
                      </a:cxn>
                      <a:cxn ang="0">
                        <a:pos x="130" y="490"/>
                      </a:cxn>
                      <a:cxn ang="0">
                        <a:pos x="134" y="500"/>
                      </a:cxn>
                      <a:cxn ang="0">
                        <a:pos x="140" y="510"/>
                      </a:cxn>
                      <a:cxn ang="0">
                        <a:pos x="148" y="516"/>
                      </a:cxn>
                      <a:cxn ang="0">
                        <a:pos x="160" y="526"/>
                      </a:cxn>
                      <a:cxn ang="0">
                        <a:pos x="166" y="530"/>
                      </a:cxn>
                      <a:cxn ang="0">
                        <a:pos x="0" y="530"/>
                      </a:cxn>
                      <a:cxn ang="0">
                        <a:pos x="0" y="530"/>
                      </a:cxn>
                      <a:cxn ang="0">
                        <a:pos x="6" y="526"/>
                      </a:cxn>
                      <a:cxn ang="0">
                        <a:pos x="18" y="516"/>
                      </a:cxn>
                      <a:cxn ang="0">
                        <a:pos x="24" y="510"/>
                      </a:cxn>
                      <a:cxn ang="0">
                        <a:pos x="30" y="500"/>
                      </a:cxn>
                      <a:cxn ang="0">
                        <a:pos x="34" y="490"/>
                      </a:cxn>
                      <a:cxn ang="0">
                        <a:pos x="36" y="480"/>
                      </a:cxn>
                      <a:cxn ang="0">
                        <a:pos x="36" y="46"/>
                      </a:cxn>
                      <a:cxn ang="0">
                        <a:pos x="36" y="46"/>
                      </a:cxn>
                      <a:cxn ang="0">
                        <a:pos x="34" y="36"/>
                      </a:cxn>
                      <a:cxn ang="0">
                        <a:pos x="30" y="26"/>
                      </a:cxn>
                      <a:cxn ang="0">
                        <a:pos x="24" y="18"/>
                      </a:cxn>
                      <a:cxn ang="0">
                        <a:pos x="18" y="12"/>
                      </a:cxn>
                      <a:cxn ang="0">
                        <a:pos x="6" y="2"/>
                      </a:cxn>
                      <a:cxn ang="0">
                        <a:pos x="0" y="0"/>
                      </a:cxn>
                      <a:cxn ang="0">
                        <a:pos x="0" y="0"/>
                      </a:cxn>
                    </a:cxnLst>
                    <a:rect l="0" t="0" r="r" b="b"/>
                    <a:pathLst>
                      <a:path w="166" h="530">
                        <a:moveTo>
                          <a:pt x="0" y="0"/>
                        </a:moveTo>
                        <a:lnTo>
                          <a:pt x="166" y="0"/>
                        </a:lnTo>
                        <a:lnTo>
                          <a:pt x="160" y="2"/>
                        </a:lnTo>
                        <a:lnTo>
                          <a:pt x="148" y="12"/>
                        </a:lnTo>
                        <a:lnTo>
                          <a:pt x="140" y="18"/>
                        </a:lnTo>
                        <a:lnTo>
                          <a:pt x="134" y="26"/>
                        </a:lnTo>
                        <a:lnTo>
                          <a:pt x="130" y="36"/>
                        </a:lnTo>
                        <a:lnTo>
                          <a:pt x="128" y="46"/>
                        </a:lnTo>
                        <a:lnTo>
                          <a:pt x="128" y="480"/>
                        </a:lnTo>
                        <a:lnTo>
                          <a:pt x="130" y="490"/>
                        </a:lnTo>
                        <a:lnTo>
                          <a:pt x="134" y="500"/>
                        </a:lnTo>
                        <a:lnTo>
                          <a:pt x="140" y="510"/>
                        </a:lnTo>
                        <a:lnTo>
                          <a:pt x="148" y="516"/>
                        </a:lnTo>
                        <a:lnTo>
                          <a:pt x="160" y="526"/>
                        </a:lnTo>
                        <a:lnTo>
                          <a:pt x="166" y="530"/>
                        </a:lnTo>
                        <a:lnTo>
                          <a:pt x="0" y="530"/>
                        </a:lnTo>
                        <a:lnTo>
                          <a:pt x="6" y="526"/>
                        </a:lnTo>
                        <a:lnTo>
                          <a:pt x="18" y="516"/>
                        </a:lnTo>
                        <a:lnTo>
                          <a:pt x="24" y="510"/>
                        </a:lnTo>
                        <a:lnTo>
                          <a:pt x="30" y="500"/>
                        </a:lnTo>
                        <a:lnTo>
                          <a:pt x="34" y="490"/>
                        </a:lnTo>
                        <a:lnTo>
                          <a:pt x="36" y="480"/>
                        </a:lnTo>
                        <a:lnTo>
                          <a:pt x="36" y="46"/>
                        </a:lnTo>
                        <a:lnTo>
                          <a:pt x="34" y="36"/>
                        </a:lnTo>
                        <a:lnTo>
                          <a:pt x="30" y="26"/>
                        </a:lnTo>
                        <a:lnTo>
                          <a:pt x="24" y="18"/>
                        </a:lnTo>
                        <a:lnTo>
                          <a:pt x="18" y="12"/>
                        </a:lnTo>
                        <a:lnTo>
                          <a:pt x="6" y="2"/>
                        </a:lnTo>
                        <a:lnTo>
                          <a:pt x="0" y="0"/>
                        </a:lnTo>
                        <a:close/>
                      </a:path>
                    </a:pathLst>
                  </a:custGeom>
                  <a:solidFill>
                    <a:srgbClr val="FF0000"/>
                  </a:solidFill>
                  <a:ln w="9525">
                    <a:noFill/>
                    <a:round/>
                    <a:headEnd/>
                    <a:tailEnd/>
                  </a:ln>
                </p:spPr>
                <p:txBody>
                  <a:bodyPr/>
                  <a:lstStyle/>
                  <a:p>
                    <a:pPr>
                      <a:defRPr/>
                    </a:pPr>
                    <a:endParaRPr lang="en-US">
                      <a:solidFill>
                        <a:srgbClr val="000000"/>
                      </a:solidFill>
                      <a:latin typeface="Arial" charset="0"/>
                      <a:ea typeface="+mn-ea"/>
                    </a:endParaRPr>
                  </a:p>
                </p:txBody>
              </p:sp>
              <p:sp>
                <p:nvSpPr>
                  <p:cNvPr id="1234976" name="Freeform 32"/>
                  <p:cNvSpPr>
                    <a:spLocks/>
                  </p:cNvSpPr>
                  <p:nvPr/>
                </p:nvSpPr>
                <p:spPr bwMode="gray">
                  <a:xfrm>
                    <a:off x="2851" y="3293"/>
                    <a:ext cx="191" cy="258"/>
                  </a:xfrm>
                  <a:custGeom>
                    <a:avLst/>
                    <a:gdLst/>
                    <a:ahLst/>
                    <a:cxnLst>
                      <a:cxn ang="0">
                        <a:pos x="32" y="0"/>
                      </a:cxn>
                      <a:cxn ang="0">
                        <a:pos x="398" y="0"/>
                      </a:cxn>
                      <a:cxn ang="0">
                        <a:pos x="366" y="96"/>
                      </a:cxn>
                      <a:cxn ang="0">
                        <a:pos x="366" y="96"/>
                      </a:cxn>
                      <a:cxn ang="0">
                        <a:pos x="364" y="90"/>
                      </a:cxn>
                      <a:cxn ang="0">
                        <a:pos x="358" y="76"/>
                      </a:cxn>
                      <a:cxn ang="0">
                        <a:pos x="352" y="68"/>
                      </a:cxn>
                      <a:cxn ang="0">
                        <a:pos x="344" y="62"/>
                      </a:cxn>
                      <a:cxn ang="0">
                        <a:pos x="334" y="58"/>
                      </a:cxn>
                      <a:cxn ang="0">
                        <a:pos x="322" y="56"/>
                      </a:cxn>
                      <a:cxn ang="0">
                        <a:pos x="246" y="56"/>
                      </a:cxn>
                      <a:cxn ang="0">
                        <a:pos x="246" y="480"/>
                      </a:cxn>
                      <a:cxn ang="0">
                        <a:pos x="246" y="480"/>
                      </a:cxn>
                      <a:cxn ang="0">
                        <a:pos x="248" y="490"/>
                      </a:cxn>
                      <a:cxn ang="0">
                        <a:pos x="252" y="498"/>
                      </a:cxn>
                      <a:cxn ang="0">
                        <a:pos x="258" y="508"/>
                      </a:cxn>
                      <a:cxn ang="0">
                        <a:pos x="264" y="514"/>
                      </a:cxn>
                      <a:cxn ang="0">
                        <a:pos x="276" y="526"/>
                      </a:cxn>
                      <a:cxn ang="0">
                        <a:pos x="282" y="530"/>
                      </a:cxn>
                      <a:cxn ang="0">
                        <a:pos x="120" y="530"/>
                      </a:cxn>
                      <a:cxn ang="0">
                        <a:pos x="120" y="530"/>
                      </a:cxn>
                      <a:cxn ang="0">
                        <a:pos x="124" y="526"/>
                      </a:cxn>
                      <a:cxn ang="0">
                        <a:pos x="136" y="516"/>
                      </a:cxn>
                      <a:cxn ang="0">
                        <a:pos x="144" y="508"/>
                      </a:cxn>
                      <a:cxn ang="0">
                        <a:pos x="150" y="500"/>
                      </a:cxn>
                      <a:cxn ang="0">
                        <a:pos x="154" y="490"/>
                      </a:cxn>
                      <a:cxn ang="0">
                        <a:pos x="154" y="480"/>
                      </a:cxn>
                      <a:cxn ang="0">
                        <a:pos x="154" y="56"/>
                      </a:cxn>
                      <a:cxn ang="0">
                        <a:pos x="64" y="56"/>
                      </a:cxn>
                      <a:cxn ang="0">
                        <a:pos x="64" y="56"/>
                      </a:cxn>
                      <a:cxn ang="0">
                        <a:pos x="54" y="58"/>
                      </a:cxn>
                      <a:cxn ang="0">
                        <a:pos x="42" y="64"/>
                      </a:cxn>
                      <a:cxn ang="0">
                        <a:pos x="32" y="70"/>
                      </a:cxn>
                      <a:cxn ang="0">
                        <a:pos x="22" y="80"/>
                      </a:cxn>
                      <a:cxn ang="0">
                        <a:pos x="6" y="96"/>
                      </a:cxn>
                      <a:cxn ang="0">
                        <a:pos x="0" y="104"/>
                      </a:cxn>
                      <a:cxn ang="0">
                        <a:pos x="32" y="0"/>
                      </a:cxn>
                      <a:cxn ang="0">
                        <a:pos x="32" y="0"/>
                      </a:cxn>
                    </a:cxnLst>
                    <a:rect l="0" t="0" r="r" b="b"/>
                    <a:pathLst>
                      <a:path w="398" h="530">
                        <a:moveTo>
                          <a:pt x="32" y="0"/>
                        </a:moveTo>
                        <a:lnTo>
                          <a:pt x="398" y="0"/>
                        </a:lnTo>
                        <a:lnTo>
                          <a:pt x="366" y="96"/>
                        </a:lnTo>
                        <a:lnTo>
                          <a:pt x="364" y="90"/>
                        </a:lnTo>
                        <a:lnTo>
                          <a:pt x="358" y="76"/>
                        </a:lnTo>
                        <a:lnTo>
                          <a:pt x="352" y="68"/>
                        </a:lnTo>
                        <a:lnTo>
                          <a:pt x="344" y="62"/>
                        </a:lnTo>
                        <a:lnTo>
                          <a:pt x="334" y="58"/>
                        </a:lnTo>
                        <a:lnTo>
                          <a:pt x="322" y="56"/>
                        </a:lnTo>
                        <a:lnTo>
                          <a:pt x="246" y="56"/>
                        </a:lnTo>
                        <a:lnTo>
                          <a:pt x="246" y="480"/>
                        </a:lnTo>
                        <a:lnTo>
                          <a:pt x="248" y="490"/>
                        </a:lnTo>
                        <a:lnTo>
                          <a:pt x="252" y="498"/>
                        </a:lnTo>
                        <a:lnTo>
                          <a:pt x="258" y="508"/>
                        </a:lnTo>
                        <a:lnTo>
                          <a:pt x="264" y="514"/>
                        </a:lnTo>
                        <a:lnTo>
                          <a:pt x="276" y="526"/>
                        </a:lnTo>
                        <a:lnTo>
                          <a:pt x="282" y="530"/>
                        </a:lnTo>
                        <a:lnTo>
                          <a:pt x="120" y="530"/>
                        </a:lnTo>
                        <a:lnTo>
                          <a:pt x="124" y="526"/>
                        </a:lnTo>
                        <a:lnTo>
                          <a:pt x="136" y="516"/>
                        </a:lnTo>
                        <a:lnTo>
                          <a:pt x="144" y="508"/>
                        </a:lnTo>
                        <a:lnTo>
                          <a:pt x="150" y="500"/>
                        </a:lnTo>
                        <a:lnTo>
                          <a:pt x="154" y="490"/>
                        </a:lnTo>
                        <a:lnTo>
                          <a:pt x="154" y="480"/>
                        </a:lnTo>
                        <a:lnTo>
                          <a:pt x="154" y="56"/>
                        </a:lnTo>
                        <a:lnTo>
                          <a:pt x="64" y="56"/>
                        </a:lnTo>
                        <a:lnTo>
                          <a:pt x="54" y="58"/>
                        </a:lnTo>
                        <a:lnTo>
                          <a:pt x="42" y="64"/>
                        </a:lnTo>
                        <a:lnTo>
                          <a:pt x="32" y="70"/>
                        </a:lnTo>
                        <a:lnTo>
                          <a:pt x="22" y="80"/>
                        </a:lnTo>
                        <a:lnTo>
                          <a:pt x="6" y="96"/>
                        </a:lnTo>
                        <a:lnTo>
                          <a:pt x="0" y="104"/>
                        </a:lnTo>
                        <a:lnTo>
                          <a:pt x="32" y="0"/>
                        </a:lnTo>
                        <a:close/>
                      </a:path>
                    </a:pathLst>
                  </a:custGeom>
                  <a:solidFill>
                    <a:srgbClr val="FF0000"/>
                  </a:solidFill>
                  <a:ln w="9525">
                    <a:noFill/>
                    <a:round/>
                    <a:headEnd/>
                    <a:tailEnd/>
                  </a:ln>
                </p:spPr>
                <p:txBody>
                  <a:bodyPr/>
                  <a:lstStyle/>
                  <a:p>
                    <a:pPr>
                      <a:defRPr/>
                    </a:pPr>
                    <a:endParaRPr lang="en-US">
                      <a:solidFill>
                        <a:srgbClr val="000000"/>
                      </a:solidFill>
                      <a:latin typeface="Arial" charset="0"/>
                      <a:ea typeface="+mn-ea"/>
                    </a:endParaRPr>
                  </a:p>
                </p:txBody>
              </p:sp>
              <p:sp>
                <p:nvSpPr>
                  <p:cNvPr id="1234977" name="Freeform 33"/>
                  <p:cNvSpPr>
                    <a:spLocks/>
                  </p:cNvSpPr>
                  <p:nvPr/>
                </p:nvSpPr>
                <p:spPr bwMode="gray">
                  <a:xfrm>
                    <a:off x="3207" y="3293"/>
                    <a:ext cx="218" cy="262"/>
                  </a:xfrm>
                  <a:custGeom>
                    <a:avLst/>
                    <a:gdLst/>
                    <a:ahLst/>
                    <a:cxnLst>
                      <a:cxn ang="0">
                        <a:pos x="444" y="0"/>
                      </a:cxn>
                      <a:cxn ang="0">
                        <a:pos x="438" y="2"/>
                      </a:cxn>
                      <a:cxn ang="0">
                        <a:pos x="420" y="20"/>
                      </a:cxn>
                      <a:cxn ang="0">
                        <a:pos x="410" y="36"/>
                      </a:cxn>
                      <a:cxn ang="0">
                        <a:pos x="410" y="368"/>
                      </a:cxn>
                      <a:cxn ang="0">
                        <a:pos x="408" y="390"/>
                      </a:cxn>
                      <a:cxn ang="0">
                        <a:pos x="398" y="432"/>
                      </a:cxn>
                      <a:cxn ang="0">
                        <a:pos x="382" y="464"/>
                      </a:cxn>
                      <a:cxn ang="0">
                        <a:pos x="360" y="492"/>
                      </a:cxn>
                      <a:cxn ang="0">
                        <a:pos x="332" y="510"/>
                      </a:cxn>
                      <a:cxn ang="0">
                        <a:pos x="302" y="524"/>
                      </a:cxn>
                      <a:cxn ang="0">
                        <a:pos x="256" y="536"/>
                      </a:cxn>
                      <a:cxn ang="0">
                        <a:pos x="226" y="538"/>
                      </a:cxn>
                      <a:cxn ang="0">
                        <a:pos x="164" y="530"/>
                      </a:cxn>
                      <a:cxn ang="0">
                        <a:pos x="132" y="518"/>
                      </a:cxn>
                      <a:cxn ang="0">
                        <a:pos x="102" y="502"/>
                      </a:cxn>
                      <a:cxn ang="0">
                        <a:pos x="76" y="478"/>
                      </a:cxn>
                      <a:cxn ang="0">
                        <a:pos x="54" y="450"/>
                      </a:cxn>
                      <a:cxn ang="0">
                        <a:pos x="40" y="412"/>
                      </a:cxn>
                      <a:cxn ang="0">
                        <a:pos x="36" y="368"/>
                      </a:cxn>
                      <a:cxn ang="0">
                        <a:pos x="36" y="46"/>
                      </a:cxn>
                      <a:cxn ang="0">
                        <a:pos x="30" y="28"/>
                      </a:cxn>
                      <a:cxn ang="0">
                        <a:pos x="18" y="12"/>
                      </a:cxn>
                      <a:cxn ang="0">
                        <a:pos x="0" y="0"/>
                      </a:cxn>
                      <a:cxn ang="0">
                        <a:pos x="164" y="0"/>
                      </a:cxn>
                      <a:cxn ang="0">
                        <a:pos x="146" y="12"/>
                      </a:cxn>
                      <a:cxn ang="0">
                        <a:pos x="134" y="26"/>
                      </a:cxn>
                      <a:cxn ang="0">
                        <a:pos x="128" y="46"/>
                      </a:cxn>
                      <a:cxn ang="0">
                        <a:pos x="128" y="368"/>
                      </a:cxn>
                      <a:cxn ang="0">
                        <a:pos x="136" y="414"/>
                      </a:cxn>
                      <a:cxn ang="0">
                        <a:pos x="156" y="450"/>
                      </a:cxn>
                      <a:cxn ang="0">
                        <a:pos x="188" y="472"/>
                      </a:cxn>
                      <a:cxn ang="0">
                        <a:pos x="226" y="480"/>
                      </a:cxn>
                      <a:cxn ang="0">
                        <a:pos x="246" y="478"/>
                      </a:cxn>
                      <a:cxn ang="0">
                        <a:pos x="280" y="462"/>
                      </a:cxn>
                      <a:cxn ang="0">
                        <a:pos x="304" y="432"/>
                      </a:cxn>
                      <a:cxn ang="0">
                        <a:pos x="318" y="392"/>
                      </a:cxn>
                      <a:cxn ang="0">
                        <a:pos x="320" y="46"/>
                      </a:cxn>
                      <a:cxn ang="0">
                        <a:pos x="318" y="36"/>
                      </a:cxn>
                      <a:cxn ang="0">
                        <a:pos x="308" y="20"/>
                      </a:cxn>
                      <a:cxn ang="0">
                        <a:pos x="290" y="2"/>
                      </a:cxn>
                      <a:cxn ang="0">
                        <a:pos x="284" y="0"/>
                      </a:cxn>
                    </a:cxnLst>
                    <a:rect l="0" t="0" r="r" b="b"/>
                    <a:pathLst>
                      <a:path w="444" h="538">
                        <a:moveTo>
                          <a:pt x="284" y="0"/>
                        </a:moveTo>
                        <a:lnTo>
                          <a:pt x="444" y="0"/>
                        </a:lnTo>
                        <a:lnTo>
                          <a:pt x="438" y="2"/>
                        </a:lnTo>
                        <a:lnTo>
                          <a:pt x="426" y="12"/>
                        </a:lnTo>
                        <a:lnTo>
                          <a:pt x="420" y="20"/>
                        </a:lnTo>
                        <a:lnTo>
                          <a:pt x="414" y="28"/>
                        </a:lnTo>
                        <a:lnTo>
                          <a:pt x="410" y="36"/>
                        </a:lnTo>
                        <a:lnTo>
                          <a:pt x="410" y="46"/>
                        </a:lnTo>
                        <a:lnTo>
                          <a:pt x="410" y="368"/>
                        </a:lnTo>
                        <a:lnTo>
                          <a:pt x="408" y="390"/>
                        </a:lnTo>
                        <a:lnTo>
                          <a:pt x="404" y="412"/>
                        </a:lnTo>
                        <a:lnTo>
                          <a:pt x="398" y="432"/>
                        </a:lnTo>
                        <a:lnTo>
                          <a:pt x="392" y="450"/>
                        </a:lnTo>
                        <a:lnTo>
                          <a:pt x="382" y="464"/>
                        </a:lnTo>
                        <a:lnTo>
                          <a:pt x="372" y="478"/>
                        </a:lnTo>
                        <a:lnTo>
                          <a:pt x="360" y="492"/>
                        </a:lnTo>
                        <a:lnTo>
                          <a:pt x="346" y="502"/>
                        </a:lnTo>
                        <a:lnTo>
                          <a:pt x="332" y="510"/>
                        </a:lnTo>
                        <a:lnTo>
                          <a:pt x="318" y="518"/>
                        </a:lnTo>
                        <a:lnTo>
                          <a:pt x="302" y="524"/>
                        </a:lnTo>
                        <a:lnTo>
                          <a:pt x="286" y="530"/>
                        </a:lnTo>
                        <a:lnTo>
                          <a:pt x="256" y="536"/>
                        </a:lnTo>
                        <a:lnTo>
                          <a:pt x="226" y="538"/>
                        </a:lnTo>
                        <a:lnTo>
                          <a:pt x="196" y="536"/>
                        </a:lnTo>
                        <a:lnTo>
                          <a:pt x="164" y="530"/>
                        </a:lnTo>
                        <a:lnTo>
                          <a:pt x="148" y="524"/>
                        </a:lnTo>
                        <a:lnTo>
                          <a:pt x="132" y="518"/>
                        </a:lnTo>
                        <a:lnTo>
                          <a:pt x="118" y="510"/>
                        </a:lnTo>
                        <a:lnTo>
                          <a:pt x="102" y="502"/>
                        </a:lnTo>
                        <a:lnTo>
                          <a:pt x="88" y="490"/>
                        </a:lnTo>
                        <a:lnTo>
                          <a:pt x="76" y="478"/>
                        </a:lnTo>
                        <a:lnTo>
                          <a:pt x="64" y="464"/>
                        </a:lnTo>
                        <a:lnTo>
                          <a:pt x="54" y="450"/>
                        </a:lnTo>
                        <a:lnTo>
                          <a:pt x="46" y="432"/>
                        </a:lnTo>
                        <a:lnTo>
                          <a:pt x="40" y="412"/>
                        </a:lnTo>
                        <a:lnTo>
                          <a:pt x="36" y="390"/>
                        </a:lnTo>
                        <a:lnTo>
                          <a:pt x="36" y="368"/>
                        </a:lnTo>
                        <a:lnTo>
                          <a:pt x="36" y="46"/>
                        </a:lnTo>
                        <a:lnTo>
                          <a:pt x="34" y="36"/>
                        </a:lnTo>
                        <a:lnTo>
                          <a:pt x="30" y="28"/>
                        </a:lnTo>
                        <a:lnTo>
                          <a:pt x="24" y="20"/>
                        </a:lnTo>
                        <a:lnTo>
                          <a:pt x="18" y="12"/>
                        </a:lnTo>
                        <a:lnTo>
                          <a:pt x="6" y="2"/>
                        </a:lnTo>
                        <a:lnTo>
                          <a:pt x="0" y="0"/>
                        </a:lnTo>
                        <a:lnTo>
                          <a:pt x="164" y="0"/>
                        </a:lnTo>
                        <a:lnTo>
                          <a:pt x="158" y="2"/>
                        </a:lnTo>
                        <a:lnTo>
                          <a:pt x="146" y="12"/>
                        </a:lnTo>
                        <a:lnTo>
                          <a:pt x="140" y="18"/>
                        </a:lnTo>
                        <a:lnTo>
                          <a:pt x="134" y="26"/>
                        </a:lnTo>
                        <a:lnTo>
                          <a:pt x="130" y="36"/>
                        </a:lnTo>
                        <a:lnTo>
                          <a:pt x="128" y="46"/>
                        </a:lnTo>
                        <a:lnTo>
                          <a:pt x="128" y="368"/>
                        </a:lnTo>
                        <a:lnTo>
                          <a:pt x="130" y="392"/>
                        </a:lnTo>
                        <a:lnTo>
                          <a:pt x="136" y="414"/>
                        </a:lnTo>
                        <a:lnTo>
                          <a:pt x="144" y="434"/>
                        </a:lnTo>
                        <a:lnTo>
                          <a:pt x="156" y="450"/>
                        </a:lnTo>
                        <a:lnTo>
                          <a:pt x="172" y="462"/>
                        </a:lnTo>
                        <a:lnTo>
                          <a:pt x="188" y="472"/>
                        </a:lnTo>
                        <a:lnTo>
                          <a:pt x="206" y="478"/>
                        </a:lnTo>
                        <a:lnTo>
                          <a:pt x="226" y="480"/>
                        </a:lnTo>
                        <a:lnTo>
                          <a:pt x="246" y="478"/>
                        </a:lnTo>
                        <a:lnTo>
                          <a:pt x="264" y="472"/>
                        </a:lnTo>
                        <a:lnTo>
                          <a:pt x="280" y="462"/>
                        </a:lnTo>
                        <a:lnTo>
                          <a:pt x="294" y="450"/>
                        </a:lnTo>
                        <a:lnTo>
                          <a:pt x="304" y="432"/>
                        </a:lnTo>
                        <a:lnTo>
                          <a:pt x="312" y="414"/>
                        </a:lnTo>
                        <a:lnTo>
                          <a:pt x="318" y="392"/>
                        </a:lnTo>
                        <a:lnTo>
                          <a:pt x="320" y="368"/>
                        </a:lnTo>
                        <a:lnTo>
                          <a:pt x="320" y="46"/>
                        </a:lnTo>
                        <a:lnTo>
                          <a:pt x="318" y="36"/>
                        </a:lnTo>
                        <a:lnTo>
                          <a:pt x="314" y="28"/>
                        </a:lnTo>
                        <a:lnTo>
                          <a:pt x="308" y="20"/>
                        </a:lnTo>
                        <a:lnTo>
                          <a:pt x="302" y="12"/>
                        </a:lnTo>
                        <a:lnTo>
                          <a:pt x="290" y="2"/>
                        </a:lnTo>
                        <a:lnTo>
                          <a:pt x="284" y="0"/>
                        </a:lnTo>
                        <a:close/>
                      </a:path>
                    </a:pathLst>
                  </a:custGeom>
                  <a:solidFill>
                    <a:srgbClr val="FF0000"/>
                  </a:solidFill>
                  <a:ln w="9525">
                    <a:noFill/>
                    <a:round/>
                    <a:headEnd/>
                    <a:tailEnd/>
                  </a:ln>
                </p:spPr>
                <p:txBody>
                  <a:bodyPr/>
                  <a:lstStyle/>
                  <a:p>
                    <a:pPr>
                      <a:defRPr/>
                    </a:pPr>
                    <a:endParaRPr lang="en-US">
                      <a:solidFill>
                        <a:srgbClr val="000000"/>
                      </a:solidFill>
                      <a:latin typeface="Arial" charset="0"/>
                      <a:ea typeface="+mn-ea"/>
                    </a:endParaRPr>
                  </a:p>
                </p:txBody>
              </p:sp>
              <p:sp>
                <p:nvSpPr>
                  <p:cNvPr id="1234978" name="Freeform 34"/>
                  <p:cNvSpPr>
                    <a:spLocks/>
                  </p:cNvSpPr>
                  <p:nvPr/>
                </p:nvSpPr>
                <p:spPr bwMode="gray">
                  <a:xfrm>
                    <a:off x="2442" y="3293"/>
                    <a:ext cx="219" cy="263"/>
                  </a:xfrm>
                  <a:custGeom>
                    <a:avLst/>
                    <a:gdLst/>
                    <a:ahLst/>
                    <a:cxnLst>
                      <a:cxn ang="0">
                        <a:pos x="448" y="0"/>
                      </a:cxn>
                      <a:cxn ang="0">
                        <a:pos x="444" y="4"/>
                      </a:cxn>
                      <a:cxn ang="0">
                        <a:pos x="424" y="20"/>
                      </a:cxn>
                      <a:cxn ang="0">
                        <a:pos x="416" y="36"/>
                      </a:cxn>
                      <a:cxn ang="0">
                        <a:pos x="414" y="48"/>
                      </a:cxn>
                      <a:cxn ang="0">
                        <a:pos x="414" y="368"/>
                      </a:cxn>
                      <a:cxn ang="0">
                        <a:pos x="410" y="412"/>
                      </a:cxn>
                      <a:cxn ang="0">
                        <a:pos x="396" y="450"/>
                      </a:cxn>
                      <a:cxn ang="0">
                        <a:pos x="374" y="480"/>
                      </a:cxn>
                      <a:cxn ang="0">
                        <a:pos x="348" y="502"/>
                      </a:cxn>
                      <a:cxn ang="0">
                        <a:pos x="318" y="520"/>
                      </a:cxn>
                      <a:cxn ang="0">
                        <a:pos x="286" y="532"/>
                      </a:cxn>
                      <a:cxn ang="0">
                        <a:pos x="224" y="540"/>
                      </a:cxn>
                      <a:cxn ang="0">
                        <a:pos x="196" y="538"/>
                      </a:cxn>
                      <a:cxn ang="0">
                        <a:pos x="148" y="526"/>
                      </a:cxn>
                      <a:cxn ang="0">
                        <a:pos x="116" y="512"/>
                      </a:cxn>
                      <a:cxn ang="0">
                        <a:pos x="88" y="492"/>
                      </a:cxn>
                      <a:cxn ang="0">
                        <a:pos x="64" y="466"/>
                      </a:cxn>
                      <a:cxn ang="0">
                        <a:pos x="46" y="432"/>
                      </a:cxn>
                      <a:cxn ang="0">
                        <a:pos x="36" y="390"/>
                      </a:cxn>
                      <a:cxn ang="0">
                        <a:pos x="34" y="48"/>
                      </a:cxn>
                      <a:cxn ang="0">
                        <a:pos x="32" y="36"/>
                      </a:cxn>
                      <a:cxn ang="0">
                        <a:pos x="24" y="20"/>
                      </a:cxn>
                      <a:cxn ang="0">
                        <a:pos x="6" y="4"/>
                      </a:cxn>
                      <a:cxn ang="0">
                        <a:pos x="164" y="0"/>
                      </a:cxn>
                      <a:cxn ang="0">
                        <a:pos x="158" y="4"/>
                      </a:cxn>
                      <a:cxn ang="0">
                        <a:pos x="138" y="20"/>
                      </a:cxn>
                      <a:cxn ang="0">
                        <a:pos x="128" y="36"/>
                      </a:cxn>
                      <a:cxn ang="0">
                        <a:pos x="126" y="368"/>
                      </a:cxn>
                      <a:cxn ang="0">
                        <a:pos x="128" y="392"/>
                      </a:cxn>
                      <a:cxn ang="0">
                        <a:pos x="144" y="434"/>
                      </a:cxn>
                      <a:cxn ang="0">
                        <a:pos x="170" y="464"/>
                      </a:cxn>
                      <a:cxn ang="0">
                        <a:pos x="206" y="480"/>
                      </a:cxn>
                      <a:cxn ang="0">
                        <a:pos x="224" y="482"/>
                      </a:cxn>
                      <a:cxn ang="0">
                        <a:pos x="262" y="474"/>
                      </a:cxn>
                      <a:cxn ang="0">
                        <a:pos x="292" y="450"/>
                      </a:cxn>
                      <a:cxn ang="0">
                        <a:pos x="314" y="414"/>
                      </a:cxn>
                      <a:cxn ang="0">
                        <a:pos x="320" y="368"/>
                      </a:cxn>
                      <a:cxn ang="0">
                        <a:pos x="322" y="48"/>
                      </a:cxn>
                      <a:cxn ang="0">
                        <a:pos x="316" y="28"/>
                      </a:cxn>
                      <a:cxn ang="0">
                        <a:pos x="304" y="12"/>
                      </a:cxn>
                      <a:cxn ang="0">
                        <a:pos x="286" y="0"/>
                      </a:cxn>
                    </a:cxnLst>
                    <a:rect l="0" t="0" r="r" b="b"/>
                    <a:pathLst>
                      <a:path w="448" h="540">
                        <a:moveTo>
                          <a:pt x="286" y="0"/>
                        </a:moveTo>
                        <a:lnTo>
                          <a:pt x="448" y="0"/>
                        </a:lnTo>
                        <a:lnTo>
                          <a:pt x="444" y="4"/>
                        </a:lnTo>
                        <a:lnTo>
                          <a:pt x="432" y="12"/>
                        </a:lnTo>
                        <a:lnTo>
                          <a:pt x="424" y="20"/>
                        </a:lnTo>
                        <a:lnTo>
                          <a:pt x="420" y="28"/>
                        </a:lnTo>
                        <a:lnTo>
                          <a:pt x="416" y="36"/>
                        </a:lnTo>
                        <a:lnTo>
                          <a:pt x="414" y="48"/>
                        </a:lnTo>
                        <a:lnTo>
                          <a:pt x="414" y="368"/>
                        </a:lnTo>
                        <a:lnTo>
                          <a:pt x="412" y="390"/>
                        </a:lnTo>
                        <a:lnTo>
                          <a:pt x="410" y="412"/>
                        </a:lnTo>
                        <a:lnTo>
                          <a:pt x="404" y="432"/>
                        </a:lnTo>
                        <a:lnTo>
                          <a:pt x="396" y="450"/>
                        </a:lnTo>
                        <a:lnTo>
                          <a:pt x="386" y="466"/>
                        </a:lnTo>
                        <a:lnTo>
                          <a:pt x="374" y="480"/>
                        </a:lnTo>
                        <a:lnTo>
                          <a:pt x="362" y="492"/>
                        </a:lnTo>
                        <a:lnTo>
                          <a:pt x="348" y="502"/>
                        </a:lnTo>
                        <a:lnTo>
                          <a:pt x="334" y="512"/>
                        </a:lnTo>
                        <a:lnTo>
                          <a:pt x="318" y="520"/>
                        </a:lnTo>
                        <a:lnTo>
                          <a:pt x="302" y="526"/>
                        </a:lnTo>
                        <a:lnTo>
                          <a:pt x="286" y="532"/>
                        </a:lnTo>
                        <a:lnTo>
                          <a:pt x="254" y="538"/>
                        </a:lnTo>
                        <a:lnTo>
                          <a:pt x="224" y="540"/>
                        </a:lnTo>
                        <a:lnTo>
                          <a:pt x="196" y="538"/>
                        </a:lnTo>
                        <a:lnTo>
                          <a:pt x="164" y="530"/>
                        </a:lnTo>
                        <a:lnTo>
                          <a:pt x="148" y="526"/>
                        </a:lnTo>
                        <a:lnTo>
                          <a:pt x="132" y="520"/>
                        </a:lnTo>
                        <a:lnTo>
                          <a:pt x="116" y="512"/>
                        </a:lnTo>
                        <a:lnTo>
                          <a:pt x="102" y="502"/>
                        </a:lnTo>
                        <a:lnTo>
                          <a:pt x="88" y="492"/>
                        </a:lnTo>
                        <a:lnTo>
                          <a:pt x="74" y="480"/>
                        </a:lnTo>
                        <a:lnTo>
                          <a:pt x="64" y="466"/>
                        </a:lnTo>
                        <a:lnTo>
                          <a:pt x="54" y="450"/>
                        </a:lnTo>
                        <a:lnTo>
                          <a:pt x="46" y="432"/>
                        </a:lnTo>
                        <a:lnTo>
                          <a:pt x="38" y="412"/>
                        </a:lnTo>
                        <a:lnTo>
                          <a:pt x="36" y="390"/>
                        </a:lnTo>
                        <a:lnTo>
                          <a:pt x="34" y="368"/>
                        </a:lnTo>
                        <a:lnTo>
                          <a:pt x="34" y="48"/>
                        </a:lnTo>
                        <a:lnTo>
                          <a:pt x="32" y="36"/>
                        </a:lnTo>
                        <a:lnTo>
                          <a:pt x="28" y="28"/>
                        </a:lnTo>
                        <a:lnTo>
                          <a:pt x="24" y="20"/>
                        </a:lnTo>
                        <a:lnTo>
                          <a:pt x="18" y="12"/>
                        </a:lnTo>
                        <a:lnTo>
                          <a:pt x="6" y="4"/>
                        </a:lnTo>
                        <a:lnTo>
                          <a:pt x="0" y="0"/>
                        </a:lnTo>
                        <a:lnTo>
                          <a:pt x="164" y="0"/>
                        </a:lnTo>
                        <a:lnTo>
                          <a:pt x="158" y="4"/>
                        </a:lnTo>
                        <a:lnTo>
                          <a:pt x="146" y="12"/>
                        </a:lnTo>
                        <a:lnTo>
                          <a:pt x="138" y="20"/>
                        </a:lnTo>
                        <a:lnTo>
                          <a:pt x="132" y="28"/>
                        </a:lnTo>
                        <a:lnTo>
                          <a:pt x="128" y="36"/>
                        </a:lnTo>
                        <a:lnTo>
                          <a:pt x="126" y="48"/>
                        </a:lnTo>
                        <a:lnTo>
                          <a:pt x="126" y="368"/>
                        </a:lnTo>
                        <a:lnTo>
                          <a:pt x="128" y="392"/>
                        </a:lnTo>
                        <a:lnTo>
                          <a:pt x="134" y="414"/>
                        </a:lnTo>
                        <a:lnTo>
                          <a:pt x="144" y="434"/>
                        </a:lnTo>
                        <a:lnTo>
                          <a:pt x="156" y="450"/>
                        </a:lnTo>
                        <a:lnTo>
                          <a:pt x="170" y="464"/>
                        </a:lnTo>
                        <a:lnTo>
                          <a:pt x="188" y="474"/>
                        </a:lnTo>
                        <a:lnTo>
                          <a:pt x="206" y="480"/>
                        </a:lnTo>
                        <a:lnTo>
                          <a:pt x="224" y="482"/>
                        </a:lnTo>
                        <a:lnTo>
                          <a:pt x="244" y="480"/>
                        </a:lnTo>
                        <a:lnTo>
                          <a:pt x="262" y="474"/>
                        </a:lnTo>
                        <a:lnTo>
                          <a:pt x="278" y="464"/>
                        </a:lnTo>
                        <a:lnTo>
                          <a:pt x="292" y="450"/>
                        </a:lnTo>
                        <a:lnTo>
                          <a:pt x="304" y="434"/>
                        </a:lnTo>
                        <a:lnTo>
                          <a:pt x="314" y="414"/>
                        </a:lnTo>
                        <a:lnTo>
                          <a:pt x="318" y="392"/>
                        </a:lnTo>
                        <a:lnTo>
                          <a:pt x="320" y="368"/>
                        </a:lnTo>
                        <a:lnTo>
                          <a:pt x="322" y="48"/>
                        </a:lnTo>
                        <a:lnTo>
                          <a:pt x="320" y="36"/>
                        </a:lnTo>
                        <a:lnTo>
                          <a:pt x="316" y="28"/>
                        </a:lnTo>
                        <a:lnTo>
                          <a:pt x="310" y="20"/>
                        </a:lnTo>
                        <a:lnTo>
                          <a:pt x="304" y="12"/>
                        </a:lnTo>
                        <a:lnTo>
                          <a:pt x="292" y="4"/>
                        </a:lnTo>
                        <a:lnTo>
                          <a:pt x="286" y="0"/>
                        </a:lnTo>
                        <a:close/>
                      </a:path>
                    </a:pathLst>
                  </a:custGeom>
                  <a:solidFill>
                    <a:srgbClr val="FF0000"/>
                  </a:solidFill>
                  <a:ln w="9525">
                    <a:noFill/>
                    <a:round/>
                    <a:headEnd/>
                    <a:tailEnd/>
                  </a:ln>
                </p:spPr>
                <p:txBody>
                  <a:bodyPr/>
                  <a:lstStyle/>
                  <a:p>
                    <a:pPr>
                      <a:defRPr/>
                    </a:pPr>
                    <a:endParaRPr lang="en-US">
                      <a:solidFill>
                        <a:srgbClr val="000000"/>
                      </a:solidFill>
                      <a:latin typeface="Arial" charset="0"/>
                      <a:ea typeface="+mn-ea"/>
                    </a:endParaRPr>
                  </a:p>
                </p:txBody>
              </p:sp>
              <p:sp>
                <p:nvSpPr>
                  <p:cNvPr id="1234979" name="Freeform 35"/>
                  <p:cNvSpPr>
                    <a:spLocks/>
                  </p:cNvSpPr>
                  <p:nvPr/>
                </p:nvSpPr>
                <p:spPr bwMode="gray">
                  <a:xfrm>
                    <a:off x="3038" y="3287"/>
                    <a:ext cx="166" cy="269"/>
                  </a:xfrm>
                  <a:custGeom>
                    <a:avLst/>
                    <a:gdLst/>
                    <a:ahLst/>
                    <a:cxnLst>
                      <a:cxn ang="0">
                        <a:pos x="294" y="96"/>
                      </a:cxn>
                      <a:cxn ang="0">
                        <a:pos x="282" y="84"/>
                      </a:cxn>
                      <a:cxn ang="0">
                        <a:pos x="262" y="68"/>
                      </a:cxn>
                      <a:cxn ang="0">
                        <a:pos x="226" y="58"/>
                      </a:cxn>
                      <a:cxn ang="0">
                        <a:pos x="204" y="56"/>
                      </a:cxn>
                      <a:cxn ang="0">
                        <a:pos x="160" y="62"/>
                      </a:cxn>
                      <a:cxn ang="0">
                        <a:pos x="128" y="80"/>
                      </a:cxn>
                      <a:cxn ang="0">
                        <a:pos x="108" y="104"/>
                      </a:cxn>
                      <a:cxn ang="0">
                        <a:pos x="100" y="136"/>
                      </a:cxn>
                      <a:cxn ang="0">
                        <a:pos x="102" y="154"/>
                      </a:cxn>
                      <a:cxn ang="0">
                        <a:pos x="116" y="182"/>
                      </a:cxn>
                      <a:cxn ang="0">
                        <a:pos x="142" y="206"/>
                      </a:cxn>
                      <a:cxn ang="0">
                        <a:pos x="198" y="236"/>
                      </a:cxn>
                      <a:cxn ang="0">
                        <a:pos x="246" y="258"/>
                      </a:cxn>
                      <a:cxn ang="0">
                        <a:pos x="292" y="290"/>
                      </a:cxn>
                      <a:cxn ang="0">
                        <a:pos x="310" y="310"/>
                      </a:cxn>
                      <a:cxn ang="0">
                        <a:pos x="326" y="334"/>
                      </a:cxn>
                      <a:cxn ang="0">
                        <a:pos x="338" y="362"/>
                      </a:cxn>
                      <a:cxn ang="0">
                        <a:pos x="340" y="396"/>
                      </a:cxn>
                      <a:cxn ang="0">
                        <a:pos x="340" y="412"/>
                      </a:cxn>
                      <a:cxn ang="0">
                        <a:pos x="332" y="442"/>
                      </a:cxn>
                      <a:cxn ang="0">
                        <a:pos x="320" y="470"/>
                      </a:cxn>
                      <a:cxn ang="0">
                        <a:pos x="298" y="494"/>
                      </a:cxn>
                      <a:cxn ang="0">
                        <a:pos x="272" y="516"/>
                      </a:cxn>
                      <a:cxn ang="0">
                        <a:pos x="238" y="532"/>
                      </a:cxn>
                      <a:cxn ang="0">
                        <a:pos x="200" y="544"/>
                      </a:cxn>
                      <a:cxn ang="0">
                        <a:pos x="154" y="550"/>
                      </a:cxn>
                      <a:cxn ang="0">
                        <a:pos x="130" y="552"/>
                      </a:cxn>
                      <a:cxn ang="0">
                        <a:pos x="64" y="544"/>
                      </a:cxn>
                      <a:cxn ang="0">
                        <a:pos x="0" y="436"/>
                      </a:cxn>
                      <a:cxn ang="0">
                        <a:pos x="12" y="446"/>
                      </a:cxn>
                      <a:cxn ang="0">
                        <a:pos x="40" y="466"/>
                      </a:cxn>
                      <a:cxn ang="0">
                        <a:pos x="74" y="482"/>
                      </a:cxn>
                      <a:cxn ang="0">
                        <a:pos x="112" y="492"/>
                      </a:cxn>
                      <a:cxn ang="0">
                        <a:pos x="132" y="494"/>
                      </a:cxn>
                      <a:cxn ang="0">
                        <a:pos x="172" y="488"/>
                      </a:cxn>
                      <a:cxn ang="0">
                        <a:pos x="212" y="470"/>
                      </a:cxn>
                      <a:cxn ang="0">
                        <a:pos x="240" y="444"/>
                      </a:cxn>
                      <a:cxn ang="0">
                        <a:pos x="248" y="426"/>
                      </a:cxn>
                      <a:cxn ang="0">
                        <a:pos x="250" y="406"/>
                      </a:cxn>
                      <a:cxn ang="0">
                        <a:pos x="250" y="398"/>
                      </a:cxn>
                      <a:cxn ang="0">
                        <a:pos x="244" y="380"/>
                      </a:cxn>
                      <a:cxn ang="0">
                        <a:pos x="228" y="360"/>
                      </a:cxn>
                      <a:cxn ang="0">
                        <a:pos x="194" y="336"/>
                      </a:cxn>
                      <a:cxn ang="0">
                        <a:pos x="130" y="304"/>
                      </a:cxn>
                      <a:cxn ang="0">
                        <a:pos x="86" y="278"/>
                      </a:cxn>
                      <a:cxn ang="0">
                        <a:pos x="46" y="246"/>
                      </a:cxn>
                      <a:cxn ang="0">
                        <a:pos x="24" y="216"/>
                      </a:cxn>
                      <a:cxn ang="0">
                        <a:pos x="14" y="192"/>
                      </a:cxn>
                      <a:cxn ang="0">
                        <a:pos x="10" y="162"/>
                      </a:cxn>
                      <a:cxn ang="0">
                        <a:pos x="8" y="148"/>
                      </a:cxn>
                      <a:cxn ang="0">
                        <a:pos x="14" y="112"/>
                      </a:cxn>
                      <a:cxn ang="0">
                        <a:pos x="22" y="86"/>
                      </a:cxn>
                      <a:cxn ang="0">
                        <a:pos x="38" y="62"/>
                      </a:cxn>
                      <a:cxn ang="0">
                        <a:pos x="60" y="42"/>
                      </a:cxn>
                      <a:cxn ang="0">
                        <a:pos x="88" y="22"/>
                      </a:cxn>
                      <a:cxn ang="0">
                        <a:pos x="124" y="10"/>
                      </a:cxn>
                      <a:cxn ang="0">
                        <a:pos x="168" y="2"/>
                      </a:cxn>
                      <a:cxn ang="0">
                        <a:pos x="194" y="0"/>
                      </a:cxn>
                      <a:cxn ang="0">
                        <a:pos x="262" y="8"/>
                      </a:cxn>
                      <a:cxn ang="0">
                        <a:pos x="294" y="96"/>
                      </a:cxn>
                    </a:cxnLst>
                    <a:rect l="0" t="0" r="r" b="b"/>
                    <a:pathLst>
                      <a:path w="340" h="552">
                        <a:moveTo>
                          <a:pt x="294" y="96"/>
                        </a:moveTo>
                        <a:lnTo>
                          <a:pt x="294" y="96"/>
                        </a:lnTo>
                        <a:lnTo>
                          <a:pt x="288" y="90"/>
                        </a:lnTo>
                        <a:lnTo>
                          <a:pt x="282" y="84"/>
                        </a:lnTo>
                        <a:lnTo>
                          <a:pt x="274" y="76"/>
                        </a:lnTo>
                        <a:lnTo>
                          <a:pt x="262" y="68"/>
                        </a:lnTo>
                        <a:lnTo>
                          <a:pt x="246" y="62"/>
                        </a:lnTo>
                        <a:lnTo>
                          <a:pt x="226" y="58"/>
                        </a:lnTo>
                        <a:lnTo>
                          <a:pt x="204" y="56"/>
                        </a:lnTo>
                        <a:lnTo>
                          <a:pt x="180" y="58"/>
                        </a:lnTo>
                        <a:lnTo>
                          <a:pt x="160" y="62"/>
                        </a:lnTo>
                        <a:lnTo>
                          <a:pt x="142" y="70"/>
                        </a:lnTo>
                        <a:lnTo>
                          <a:pt x="128" y="80"/>
                        </a:lnTo>
                        <a:lnTo>
                          <a:pt x="116" y="90"/>
                        </a:lnTo>
                        <a:lnTo>
                          <a:pt x="108" y="104"/>
                        </a:lnTo>
                        <a:lnTo>
                          <a:pt x="102" y="120"/>
                        </a:lnTo>
                        <a:lnTo>
                          <a:pt x="100" y="136"/>
                        </a:lnTo>
                        <a:lnTo>
                          <a:pt x="102" y="154"/>
                        </a:lnTo>
                        <a:lnTo>
                          <a:pt x="108" y="170"/>
                        </a:lnTo>
                        <a:lnTo>
                          <a:pt x="116" y="182"/>
                        </a:lnTo>
                        <a:lnTo>
                          <a:pt x="128" y="194"/>
                        </a:lnTo>
                        <a:lnTo>
                          <a:pt x="142" y="206"/>
                        </a:lnTo>
                        <a:lnTo>
                          <a:pt x="158" y="216"/>
                        </a:lnTo>
                        <a:lnTo>
                          <a:pt x="198" y="236"/>
                        </a:lnTo>
                        <a:lnTo>
                          <a:pt x="246" y="258"/>
                        </a:lnTo>
                        <a:lnTo>
                          <a:pt x="268" y="274"/>
                        </a:lnTo>
                        <a:lnTo>
                          <a:pt x="292" y="290"/>
                        </a:lnTo>
                        <a:lnTo>
                          <a:pt x="302" y="300"/>
                        </a:lnTo>
                        <a:lnTo>
                          <a:pt x="310" y="310"/>
                        </a:lnTo>
                        <a:lnTo>
                          <a:pt x="320" y="322"/>
                        </a:lnTo>
                        <a:lnTo>
                          <a:pt x="326" y="334"/>
                        </a:lnTo>
                        <a:lnTo>
                          <a:pt x="332" y="348"/>
                        </a:lnTo>
                        <a:lnTo>
                          <a:pt x="338" y="362"/>
                        </a:lnTo>
                        <a:lnTo>
                          <a:pt x="340" y="378"/>
                        </a:lnTo>
                        <a:lnTo>
                          <a:pt x="340" y="396"/>
                        </a:lnTo>
                        <a:lnTo>
                          <a:pt x="340" y="412"/>
                        </a:lnTo>
                        <a:lnTo>
                          <a:pt x="338" y="426"/>
                        </a:lnTo>
                        <a:lnTo>
                          <a:pt x="332" y="442"/>
                        </a:lnTo>
                        <a:lnTo>
                          <a:pt x="326" y="456"/>
                        </a:lnTo>
                        <a:lnTo>
                          <a:pt x="320" y="470"/>
                        </a:lnTo>
                        <a:lnTo>
                          <a:pt x="310" y="482"/>
                        </a:lnTo>
                        <a:lnTo>
                          <a:pt x="298" y="494"/>
                        </a:lnTo>
                        <a:lnTo>
                          <a:pt x="286" y="506"/>
                        </a:lnTo>
                        <a:lnTo>
                          <a:pt x="272" y="516"/>
                        </a:lnTo>
                        <a:lnTo>
                          <a:pt x="256" y="524"/>
                        </a:lnTo>
                        <a:lnTo>
                          <a:pt x="238" y="532"/>
                        </a:lnTo>
                        <a:lnTo>
                          <a:pt x="220" y="540"/>
                        </a:lnTo>
                        <a:lnTo>
                          <a:pt x="200" y="544"/>
                        </a:lnTo>
                        <a:lnTo>
                          <a:pt x="178" y="548"/>
                        </a:lnTo>
                        <a:lnTo>
                          <a:pt x="154" y="550"/>
                        </a:lnTo>
                        <a:lnTo>
                          <a:pt x="130" y="552"/>
                        </a:lnTo>
                        <a:lnTo>
                          <a:pt x="96" y="550"/>
                        </a:lnTo>
                        <a:lnTo>
                          <a:pt x="64" y="544"/>
                        </a:lnTo>
                        <a:lnTo>
                          <a:pt x="30" y="538"/>
                        </a:lnTo>
                        <a:lnTo>
                          <a:pt x="0" y="436"/>
                        </a:lnTo>
                        <a:lnTo>
                          <a:pt x="12" y="446"/>
                        </a:lnTo>
                        <a:lnTo>
                          <a:pt x="26" y="456"/>
                        </a:lnTo>
                        <a:lnTo>
                          <a:pt x="40" y="466"/>
                        </a:lnTo>
                        <a:lnTo>
                          <a:pt x="56" y="476"/>
                        </a:lnTo>
                        <a:lnTo>
                          <a:pt x="74" y="482"/>
                        </a:lnTo>
                        <a:lnTo>
                          <a:pt x="92" y="488"/>
                        </a:lnTo>
                        <a:lnTo>
                          <a:pt x="112" y="492"/>
                        </a:lnTo>
                        <a:lnTo>
                          <a:pt x="132" y="494"/>
                        </a:lnTo>
                        <a:lnTo>
                          <a:pt x="152" y="492"/>
                        </a:lnTo>
                        <a:lnTo>
                          <a:pt x="172" y="488"/>
                        </a:lnTo>
                        <a:lnTo>
                          <a:pt x="192" y="480"/>
                        </a:lnTo>
                        <a:lnTo>
                          <a:pt x="212" y="470"/>
                        </a:lnTo>
                        <a:lnTo>
                          <a:pt x="226" y="458"/>
                        </a:lnTo>
                        <a:lnTo>
                          <a:pt x="240" y="444"/>
                        </a:lnTo>
                        <a:lnTo>
                          <a:pt x="244" y="434"/>
                        </a:lnTo>
                        <a:lnTo>
                          <a:pt x="248" y="426"/>
                        </a:lnTo>
                        <a:lnTo>
                          <a:pt x="250" y="416"/>
                        </a:lnTo>
                        <a:lnTo>
                          <a:pt x="250" y="406"/>
                        </a:lnTo>
                        <a:lnTo>
                          <a:pt x="250" y="398"/>
                        </a:lnTo>
                        <a:lnTo>
                          <a:pt x="248" y="388"/>
                        </a:lnTo>
                        <a:lnTo>
                          <a:pt x="244" y="380"/>
                        </a:lnTo>
                        <a:lnTo>
                          <a:pt x="240" y="374"/>
                        </a:lnTo>
                        <a:lnTo>
                          <a:pt x="228" y="360"/>
                        </a:lnTo>
                        <a:lnTo>
                          <a:pt x="212" y="346"/>
                        </a:lnTo>
                        <a:lnTo>
                          <a:pt x="194" y="336"/>
                        </a:lnTo>
                        <a:lnTo>
                          <a:pt x="174" y="324"/>
                        </a:lnTo>
                        <a:lnTo>
                          <a:pt x="130" y="304"/>
                        </a:lnTo>
                        <a:lnTo>
                          <a:pt x="108" y="292"/>
                        </a:lnTo>
                        <a:lnTo>
                          <a:pt x="86" y="278"/>
                        </a:lnTo>
                        <a:lnTo>
                          <a:pt x="64" y="264"/>
                        </a:lnTo>
                        <a:lnTo>
                          <a:pt x="46" y="246"/>
                        </a:lnTo>
                        <a:lnTo>
                          <a:pt x="32" y="226"/>
                        </a:lnTo>
                        <a:lnTo>
                          <a:pt x="24" y="216"/>
                        </a:lnTo>
                        <a:lnTo>
                          <a:pt x="20" y="204"/>
                        </a:lnTo>
                        <a:lnTo>
                          <a:pt x="14" y="192"/>
                        </a:lnTo>
                        <a:lnTo>
                          <a:pt x="12" y="178"/>
                        </a:lnTo>
                        <a:lnTo>
                          <a:pt x="10" y="162"/>
                        </a:lnTo>
                        <a:lnTo>
                          <a:pt x="8" y="148"/>
                        </a:lnTo>
                        <a:lnTo>
                          <a:pt x="10" y="124"/>
                        </a:lnTo>
                        <a:lnTo>
                          <a:pt x="14" y="112"/>
                        </a:lnTo>
                        <a:lnTo>
                          <a:pt x="18" y="100"/>
                        </a:lnTo>
                        <a:lnTo>
                          <a:pt x="22" y="86"/>
                        </a:lnTo>
                        <a:lnTo>
                          <a:pt x="30" y="74"/>
                        </a:lnTo>
                        <a:lnTo>
                          <a:pt x="38" y="62"/>
                        </a:lnTo>
                        <a:lnTo>
                          <a:pt x="48" y="52"/>
                        </a:lnTo>
                        <a:lnTo>
                          <a:pt x="60" y="42"/>
                        </a:lnTo>
                        <a:lnTo>
                          <a:pt x="72" y="32"/>
                        </a:lnTo>
                        <a:lnTo>
                          <a:pt x="88" y="22"/>
                        </a:lnTo>
                        <a:lnTo>
                          <a:pt x="104" y="16"/>
                        </a:lnTo>
                        <a:lnTo>
                          <a:pt x="124" y="10"/>
                        </a:lnTo>
                        <a:lnTo>
                          <a:pt x="146" y="4"/>
                        </a:lnTo>
                        <a:lnTo>
                          <a:pt x="168" y="2"/>
                        </a:lnTo>
                        <a:lnTo>
                          <a:pt x="194" y="0"/>
                        </a:lnTo>
                        <a:lnTo>
                          <a:pt x="230" y="4"/>
                        </a:lnTo>
                        <a:lnTo>
                          <a:pt x="262" y="8"/>
                        </a:lnTo>
                        <a:lnTo>
                          <a:pt x="294" y="14"/>
                        </a:lnTo>
                        <a:lnTo>
                          <a:pt x="294" y="96"/>
                        </a:lnTo>
                        <a:close/>
                      </a:path>
                    </a:pathLst>
                  </a:custGeom>
                  <a:solidFill>
                    <a:srgbClr val="FF0000"/>
                  </a:solidFill>
                  <a:ln w="9525">
                    <a:noFill/>
                    <a:round/>
                    <a:headEnd/>
                    <a:tailEnd/>
                  </a:ln>
                </p:spPr>
                <p:txBody>
                  <a:bodyPr/>
                  <a:lstStyle/>
                  <a:p>
                    <a:pPr>
                      <a:defRPr/>
                    </a:pPr>
                    <a:endParaRPr lang="en-US">
                      <a:solidFill>
                        <a:srgbClr val="000000"/>
                      </a:solidFill>
                      <a:latin typeface="Arial" charset="0"/>
                      <a:ea typeface="+mn-ea"/>
                    </a:endParaRPr>
                  </a:p>
                </p:txBody>
              </p:sp>
            </p:grpSp>
          </p:grpSp>
        </p:grpSp>
      </p:grpSp>
      <p:sp>
        <p:nvSpPr>
          <p:cNvPr id="130" name="Slide Number Placeholder 129"/>
          <p:cNvSpPr>
            <a:spLocks noGrp="1"/>
          </p:cNvSpPr>
          <p:nvPr>
            <p:ph type="sldNum" sz="quarter" idx="11"/>
          </p:nvPr>
        </p:nvSpPr>
        <p:spPr/>
        <p:txBody>
          <a:bodyPr/>
          <a:lstStyle/>
          <a:p>
            <a:pPr>
              <a:defRPr/>
            </a:pPr>
            <a:fld id="{0EBC7FF7-17A1-4612-B8E3-5462654CC24D}" type="slidenum">
              <a:rPr lang="de-DE" smtClean="0"/>
              <a:pPr>
                <a:defRPr/>
              </a:pPr>
              <a:t>9</a:t>
            </a:fld>
            <a:endParaRPr lang="de-DE" dirty="0"/>
          </a:p>
        </p:txBody>
      </p:sp>
      <p:sp>
        <p:nvSpPr>
          <p:cNvPr id="131" name="Footer Placeholder 130"/>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gray">
          <a:xfrm rot="10800000" flipV="1">
            <a:off x="0" y="3352800"/>
            <a:ext cx="9144000" cy="3177539"/>
          </a:xfrm>
          <a:prstGeom prst="rect">
            <a:avLst/>
          </a:prstGeom>
          <a:gradFill flip="none" rotWithShape="1">
            <a:gsLst>
              <a:gs pos="0">
                <a:schemeClr val="bg1"/>
              </a:gs>
              <a:gs pos="100000">
                <a:schemeClr val="bg1">
                  <a:lumMod val="85000"/>
                </a:schemeClr>
              </a:gs>
            </a:gsLst>
            <a:lin ang="16200000" scaled="1"/>
            <a:tileRect/>
          </a:gradFill>
          <a:ln w="9525">
            <a:noFill/>
            <a:miter lim="800000"/>
            <a:headEnd/>
            <a:tailEnd/>
          </a:ln>
          <a:effectLst/>
        </p:spPr>
        <p:txBody>
          <a:bodyPr wrap="none" anchor="ctr"/>
          <a:lstStyle/>
          <a:p>
            <a:pPr algn="ctr" eaLnBrk="0" hangingPunct="0">
              <a:defRPr/>
            </a:pPr>
            <a:endParaRPr lang="en-US" altLang="en-US" dirty="0"/>
          </a:p>
        </p:txBody>
      </p:sp>
      <p:pic>
        <p:nvPicPr>
          <p:cNvPr id="18439" name="Picture 4" descr="3circle_diag.png"/>
          <p:cNvPicPr>
            <a:picLocks noChangeAspect="1"/>
          </p:cNvPicPr>
          <p:nvPr/>
        </p:nvPicPr>
        <p:blipFill>
          <a:blip r:embed="rId3" cstate="email"/>
          <a:srcRect/>
          <a:stretch>
            <a:fillRect/>
          </a:stretch>
        </p:blipFill>
        <p:spPr bwMode="gray">
          <a:xfrm>
            <a:off x="6362700" y="3497263"/>
            <a:ext cx="2597150" cy="2598737"/>
          </a:xfrm>
          <a:prstGeom prst="rect">
            <a:avLst/>
          </a:prstGeom>
          <a:noFill/>
          <a:ln w="9525">
            <a:noFill/>
            <a:miter lim="800000"/>
            <a:headEnd/>
            <a:tailEnd/>
          </a:ln>
        </p:spPr>
      </p:pic>
      <p:sp>
        <p:nvSpPr>
          <p:cNvPr id="45" name="Content Placeholder 36"/>
          <p:cNvSpPr txBox="1">
            <a:spLocks/>
          </p:cNvSpPr>
          <p:nvPr/>
        </p:nvSpPr>
        <p:spPr bwMode="gray">
          <a:xfrm>
            <a:off x="6216650" y="1055688"/>
            <a:ext cx="2763838" cy="2355850"/>
          </a:xfrm>
          <a:prstGeom prst="rect">
            <a:avLst/>
          </a:prstGeom>
          <a:noFill/>
          <a:ln w="9525">
            <a:noFill/>
            <a:miter lim="800000"/>
            <a:headEnd/>
            <a:tailEnd/>
          </a:ln>
        </p:spPr>
        <p:txBody>
          <a:bodyPr/>
          <a:lstStyle/>
          <a:p>
            <a:pPr marL="1588" lvl="1" indent="-1588" eaLnBrk="0" hangingPunct="0">
              <a:spcBef>
                <a:spcPts val="1200"/>
              </a:spcBef>
              <a:buClr>
                <a:srgbClr val="FF0000"/>
              </a:buClr>
              <a:buSzPct val="80000"/>
              <a:buFont typeface="Wingdings" pitchFamily="2" charset="2"/>
              <a:buNone/>
            </a:pPr>
            <a:r>
              <a:rPr kumimoji="1" lang="en-US" altLang="ja-JP" sz="1800" b="1" dirty="0"/>
              <a:t>Flexible Delivery</a:t>
            </a:r>
            <a:r>
              <a:rPr kumimoji="1" lang="en-US" sz="1800" b="1" dirty="0"/>
              <a:t> Options let us integrate on-site, off-site, and India (Global Delivery Center) resources </a:t>
            </a:r>
            <a:br>
              <a:rPr kumimoji="1" lang="en-US" sz="1800" b="1" dirty="0"/>
            </a:br>
            <a:r>
              <a:rPr kumimoji="1" lang="en-US" sz="1800" b="1" dirty="0"/>
              <a:t>in any combination</a:t>
            </a:r>
            <a:br>
              <a:rPr kumimoji="1" lang="en-US" sz="1800" b="1" dirty="0"/>
            </a:br>
            <a:r>
              <a:rPr kumimoji="1" lang="en-US" sz="1800" b="1" dirty="0"/>
              <a:t>that fulfills our</a:t>
            </a:r>
            <a:br>
              <a:rPr kumimoji="1" lang="en-US" sz="1800" b="1" dirty="0"/>
            </a:br>
            <a:r>
              <a:rPr kumimoji="1" lang="en-US" sz="1800" b="1" dirty="0"/>
              <a:t>clients’ needs</a:t>
            </a:r>
          </a:p>
        </p:txBody>
      </p:sp>
      <p:sp>
        <p:nvSpPr>
          <p:cNvPr id="2" name="Rounded Rectangle 34"/>
          <p:cNvSpPr/>
          <p:nvPr/>
        </p:nvSpPr>
        <p:spPr bwMode="gray">
          <a:xfrm>
            <a:off x="2084388" y="1708830"/>
            <a:ext cx="1920875" cy="4662487"/>
          </a:xfrm>
          <a:prstGeom prst="roundRect">
            <a:avLst/>
          </a:prstGeom>
          <a:gradFill flip="none" rotWithShape="1">
            <a:gsLst>
              <a:gs pos="0">
                <a:schemeClr val="bg1"/>
              </a:gs>
              <a:gs pos="100000">
                <a:schemeClr val="bg1">
                  <a:lumMod val="85000"/>
                </a:schemeClr>
              </a:gs>
            </a:gsLst>
            <a:lin ang="10800000" scaled="1"/>
            <a:tileRect/>
          </a:gradFill>
          <a:ln>
            <a:noFill/>
          </a:ln>
          <a:effectLst>
            <a:outerShdw blurRad="50800" dist="38100" dir="2700000" algn="tl" rotWithShape="0">
              <a:prstClr val="black">
                <a:alpha val="40000"/>
              </a:prstClr>
            </a:outerShdw>
          </a:effectLst>
        </p:spPr>
        <p:txBody>
          <a:bodyPr lIns="0" tIns="228600" rIns="0" bIns="0"/>
          <a:lstStyle/>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Long Term Engagements</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SLA Based Support</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Infrastructure Management for IT Infrastructure and Application</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Service Desk/Helpdesk</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24 x 7 Operations</a:t>
            </a:r>
          </a:p>
        </p:txBody>
      </p:sp>
      <p:sp>
        <p:nvSpPr>
          <p:cNvPr id="60418" name="Rectangle 2"/>
          <p:cNvSpPr>
            <a:spLocks noGrp="1" noChangeArrowheads="1"/>
          </p:cNvSpPr>
          <p:nvPr>
            <p:ph type="title"/>
          </p:nvPr>
        </p:nvSpPr>
        <p:spPr/>
        <p:txBody>
          <a:bodyPr/>
          <a:lstStyle/>
          <a:p>
            <a:r>
              <a:rPr lang="en-US" dirty="0"/>
              <a:t>Service Offerings and Delivery Options</a:t>
            </a:r>
          </a:p>
        </p:txBody>
      </p:sp>
      <p:sp>
        <p:nvSpPr>
          <p:cNvPr id="24" name="Footer Placeholder 23"/>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23" name="Slide Number Placeholder 22"/>
          <p:cNvSpPr>
            <a:spLocks noGrp="1"/>
          </p:cNvSpPr>
          <p:nvPr>
            <p:ph type="sldNum" sz="quarter" idx="11"/>
          </p:nvPr>
        </p:nvSpPr>
        <p:spPr/>
        <p:txBody>
          <a:bodyPr/>
          <a:lstStyle/>
          <a:p>
            <a:fld id="{09376177-E7A7-4F4E-AF8F-C077B77B6451}" type="slidenum">
              <a:rPr lang="en-US" smtClean="0"/>
              <a:pPr/>
              <a:t>10</a:t>
            </a:fld>
            <a:endParaRPr lang="en-US"/>
          </a:p>
        </p:txBody>
      </p:sp>
      <p:sp>
        <p:nvSpPr>
          <p:cNvPr id="39" name="Round Diagonal Corner Rectangle 38"/>
          <p:cNvSpPr/>
          <p:nvPr/>
        </p:nvSpPr>
        <p:spPr bwMode="gray">
          <a:xfrm>
            <a:off x="2084388" y="1099230"/>
            <a:ext cx="1828800" cy="766762"/>
          </a:xfrm>
          <a:prstGeom prst="round2DiagRect">
            <a:avLst/>
          </a:prstGeom>
          <a:gradFill flip="none" rotWithShape="1">
            <a:gsLst>
              <a:gs pos="0">
                <a:srgbClr val="C07000"/>
              </a:gs>
              <a:gs pos="100000">
                <a:srgbClr val="663106"/>
              </a:gs>
            </a:gsLst>
            <a:lin ang="5400000" scaled="1"/>
            <a:tileRect/>
          </a:gradFill>
          <a:ln w="9525" cap="flat" cmpd="sng" algn="ctr">
            <a:solidFill>
              <a:srgbClr val="914405"/>
            </a:solidFill>
            <a:prstDash val="solid"/>
            <a:round/>
            <a:headEnd type="none" w="med" len="med"/>
            <a:tailEnd type="none" w="med" len="med"/>
          </a:ln>
          <a:effectLst>
            <a:outerShdw blurRad="44450" dist="27940" dir="5400000" algn="ctr">
              <a:srgbClr val="000000">
                <a:alpha val="32000"/>
              </a:srgbClr>
            </a:outerShdw>
          </a:effectLst>
        </p:spPr>
        <p:txBody>
          <a:bodyPr lIns="182880" anchor="ctr" anchorCtr="1"/>
          <a:lstStyle/>
          <a:p>
            <a:pPr eaLnBrk="0" hangingPunct="0">
              <a:spcBef>
                <a:spcPts val="1200"/>
              </a:spcBef>
              <a:buClr>
                <a:srgbClr val="FF0000"/>
              </a:buClr>
              <a:buSzPct val="85000"/>
              <a:defRPr/>
            </a:pPr>
            <a:r>
              <a:rPr kumimoji="1" lang="en-US" sz="1800" b="1">
                <a:solidFill>
                  <a:srgbClr val="FFFFFF"/>
                </a:solidFill>
                <a:latin typeface="Arial" charset="0"/>
                <a:ea typeface="MS UI Gothic" pitchFamily="50" charset="-128"/>
                <a:cs typeface="+mn-cs"/>
              </a:rPr>
              <a:t>Managed Services</a:t>
            </a:r>
          </a:p>
        </p:txBody>
      </p:sp>
      <p:sp>
        <p:nvSpPr>
          <p:cNvPr id="3" name="Rounded Rectangle 34"/>
          <p:cNvSpPr/>
          <p:nvPr/>
        </p:nvSpPr>
        <p:spPr bwMode="gray">
          <a:xfrm>
            <a:off x="103188" y="1708830"/>
            <a:ext cx="1920875" cy="4662487"/>
          </a:xfrm>
          <a:prstGeom prst="roundRect">
            <a:avLst/>
          </a:prstGeom>
          <a:gradFill flip="none" rotWithShape="1">
            <a:gsLst>
              <a:gs pos="0">
                <a:schemeClr val="bg1"/>
              </a:gs>
              <a:gs pos="100000">
                <a:schemeClr val="bg1">
                  <a:lumMod val="85000"/>
                </a:schemeClr>
              </a:gs>
            </a:gsLst>
            <a:lin ang="10800000" scaled="1"/>
            <a:tileRect/>
          </a:gradFill>
          <a:ln>
            <a:noFill/>
          </a:ln>
          <a:effectLst>
            <a:outerShdw blurRad="50800" dist="38100" dir="2700000" algn="tl" rotWithShape="0">
              <a:prstClr val="black">
                <a:alpha val="40000"/>
              </a:prstClr>
            </a:outerShdw>
          </a:effectLst>
        </p:spPr>
        <p:txBody>
          <a:bodyPr lIns="0" tIns="228600" rIns="0" bIns="0"/>
          <a:lstStyle/>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Implementation</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Customization</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Release Upgrades</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Application Management Support Services</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System Integration</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Global Deployment</a:t>
            </a:r>
          </a:p>
        </p:txBody>
      </p:sp>
      <p:sp>
        <p:nvSpPr>
          <p:cNvPr id="40" name="Round Diagonal Corner Rectangle 39"/>
          <p:cNvSpPr/>
          <p:nvPr/>
        </p:nvSpPr>
        <p:spPr bwMode="gray">
          <a:xfrm>
            <a:off x="103188" y="1099230"/>
            <a:ext cx="1828800" cy="766762"/>
          </a:xfrm>
          <a:prstGeom prst="round2DiagRect">
            <a:avLst/>
          </a:prstGeom>
          <a:gradFill flip="none" rotWithShape="1">
            <a:gsLst>
              <a:gs pos="0">
                <a:srgbClr val="DB4949"/>
              </a:gs>
              <a:gs pos="100000">
                <a:srgbClr val="7A1818"/>
              </a:gs>
            </a:gsLst>
            <a:lin ang="5400000" scaled="1"/>
            <a:tileRect/>
          </a:gradFill>
          <a:ln w="9525" cap="flat" cmpd="sng" algn="ctr">
            <a:solidFill>
              <a:srgbClr val="AE2222"/>
            </a:solidFill>
            <a:prstDash val="solid"/>
            <a:round/>
            <a:headEnd type="none" w="med" len="med"/>
            <a:tailEnd type="none" w="med" len="med"/>
          </a:ln>
          <a:effectLst>
            <a:outerShdw blurRad="44450" dist="27940" dir="5400000" algn="ctr">
              <a:srgbClr val="000000">
                <a:alpha val="32000"/>
              </a:srgbClr>
            </a:outerShdw>
          </a:effectLst>
        </p:spPr>
        <p:txBody>
          <a:bodyPr lIns="182880" anchor="ctr" anchorCtr="1"/>
          <a:lstStyle/>
          <a:p>
            <a:pPr eaLnBrk="0" hangingPunct="0">
              <a:spcBef>
                <a:spcPts val="1200"/>
              </a:spcBef>
              <a:buClr>
                <a:srgbClr val="FF0000"/>
              </a:buClr>
              <a:buSzPct val="85000"/>
              <a:defRPr/>
            </a:pPr>
            <a:r>
              <a:rPr kumimoji="1" lang="en-US" sz="1800" b="1" dirty="0">
                <a:solidFill>
                  <a:srgbClr val="FFFFFF"/>
                </a:solidFill>
                <a:latin typeface="Arial" charset="0"/>
                <a:ea typeface="MS UI Gothic" pitchFamily="50" charset="-128"/>
                <a:cs typeface="+mn-cs"/>
              </a:rPr>
              <a:t>Enterprise Solutions</a:t>
            </a:r>
          </a:p>
        </p:txBody>
      </p:sp>
      <p:sp>
        <p:nvSpPr>
          <p:cNvPr id="20" name="Rounded Rectangle 19"/>
          <p:cNvSpPr/>
          <p:nvPr/>
        </p:nvSpPr>
        <p:spPr bwMode="gray">
          <a:xfrm>
            <a:off x="4065588" y="1708830"/>
            <a:ext cx="1920875" cy="4662487"/>
          </a:xfrm>
          <a:prstGeom prst="roundRect">
            <a:avLst/>
          </a:prstGeom>
          <a:gradFill flip="none" rotWithShape="1">
            <a:gsLst>
              <a:gs pos="0">
                <a:schemeClr val="bg1"/>
              </a:gs>
              <a:gs pos="100000">
                <a:schemeClr val="bg1">
                  <a:lumMod val="85000"/>
                </a:schemeClr>
              </a:gs>
            </a:gsLst>
            <a:lin ang="10800000" scaled="1"/>
            <a:tileRect/>
          </a:gradFill>
          <a:ln>
            <a:noFill/>
          </a:ln>
          <a:effectLst>
            <a:outerShdw blurRad="50800" dist="38100" dir="2700000" algn="tl" rotWithShape="0">
              <a:prstClr val="black">
                <a:alpha val="40000"/>
              </a:prstClr>
            </a:outerShdw>
          </a:effectLst>
        </p:spPr>
        <p:txBody>
          <a:bodyPr lIns="0" tIns="228600" rIns="0" bIns="0"/>
          <a:lstStyle/>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Turnkey Development Projects</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Multi-technology solutions</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Portals and Content Management</a:t>
            </a:r>
          </a:p>
          <a:p>
            <a:pPr marL="174625" lvl="2" indent="-174625" eaLnBrk="0" hangingPunct="0">
              <a:spcBef>
                <a:spcPts val="900"/>
              </a:spcBef>
              <a:buClr>
                <a:schemeClr val="accent2"/>
              </a:buClr>
              <a:buSzPct val="80000"/>
              <a:buFont typeface="Wingdings" pitchFamily="2" charset="2"/>
              <a:buChar char="n"/>
              <a:defRPr/>
            </a:pPr>
            <a:r>
              <a:rPr kumimoji="1" lang="en-US" altLang="ja-JP" sz="1700" dirty="0">
                <a:solidFill>
                  <a:srgbClr val="000000"/>
                </a:solidFill>
                <a:latin typeface="Arial" charset="0"/>
                <a:ea typeface="MS UI Gothic" pitchFamily="50" charset="-128"/>
                <a:cs typeface="+mn-cs"/>
              </a:rPr>
              <a:t>Quality Assurance &amp; Testing</a:t>
            </a:r>
          </a:p>
        </p:txBody>
      </p:sp>
      <p:sp>
        <p:nvSpPr>
          <p:cNvPr id="38" name="Round Diagonal Corner Rectangle 37"/>
          <p:cNvSpPr/>
          <p:nvPr/>
        </p:nvSpPr>
        <p:spPr bwMode="gray">
          <a:xfrm>
            <a:off x="4065588" y="1099230"/>
            <a:ext cx="1828800" cy="766762"/>
          </a:xfrm>
          <a:prstGeom prst="round2DiagRect">
            <a:avLst/>
          </a:prstGeom>
          <a:gradFill flip="none" rotWithShape="1">
            <a:gsLst>
              <a:gs pos="0">
                <a:srgbClr val="8B8807"/>
              </a:gs>
              <a:gs pos="100000">
                <a:srgbClr val="484300"/>
              </a:gs>
            </a:gsLst>
            <a:lin ang="5400000" scaled="1"/>
            <a:tileRect/>
          </a:gradFill>
          <a:ln w="9525" cap="flat" cmpd="sng" algn="ctr">
            <a:solidFill>
              <a:srgbClr val="6C6400"/>
            </a:solidFill>
            <a:prstDash val="solid"/>
            <a:round/>
            <a:headEnd type="none" w="med" len="med"/>
            <a:tailEnd type="none" w="med" len="med"/>
          </a:ln>
          <a:effectLst>
            <a:outerShdw blurRad="44450" dist="27940" dir="5400000" algn="ctr">
              <a:srgbClr val="000000">
                <a:alpha val="32000"/>
              </a:srgbClr>
            </a:outerShdw>
          </a:effectLst>
        </p:spPr>
        <p:txBody>
          <a:bodyPr lIns="182880" anchor="ctr" anchorCtr="1"/>
          <a:lstStyle/>
          <a:p>
            <a:pPr>
              <a:defRPr/>
            </a:pPr>
            <a:r>
              <a:rPr kumimoji="1" lang="en-US" sz="1800" b="1">
                <a:solidFill>
                  <a:srgbClr val="FFFFFF"/>
                </a:solidFill>
                <a:latin typeface="Arial" charset="0"/>
                <a:ea typeface="MS UI Gothic" pitchFamily="50" charset="-128"/>
                <a:cs typeface="+mn-cs"/>
              </a:rPr>
              <a:t>Projects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slide(fromTop)">
                                      <p:cBhvr>
                                        <p:cTn id="7" dur="500"/>
                                        <p:tgtEl>
                                          <p:spTgt spid="40"/>
                                        </p:tgtEl>
                                      </p:cBhvr>
                                    </p:animEffect>
                                  </p:childTnLst>
                                </p:cTn>
                              </p:par>
                            </p:childTnLst>
                          </p:cTn>
                        </p:par>
                        <p:par>
                          <p:cTn id="8" fill="hold">
                            <p:stCondLst>
                              <p:cond delay="500"/>
                            </p:stCondLst>
                            <p:childTnLst>
                              <p:par>
                                <p:cTn id="9" presetID="12" presetClass="entr" presetSubtype="1"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slide(fromTop)">
                                      <p:cBhvr>
                                        <p:cTn id="11" dur="500"/>
                                        <p:tgtEl>
                                          <p:spTgt spid="39"/>
                                        </p:tgtEl>
                                      </p:cBhvr>
                                    </p:animEffect>
                                  </p:childTnLst>
                                </p:cTn>
                              </p:par>
                            </p:childTnLst>
                          </p:cTn>
                        </p:par>
                        <p:par>
                          <p:cTn id="12" fill="hold">
                            <p:stCondLst>
                              <p:cond delay="1000"/>
                            </p:stCondLst>
                            <p:childTnLst>
                              <p:par>
                                <p:cTn id="13" presetID="12" presetClass="entr" presetSubtype="1" fill="hold" grpId="0"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slide(fromTop)">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slide(fromTop)">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slide(fromTop)">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slide(fromTop)">
                                      <p:cBhvr>
                                        <p:cTn id="30" dur="500"/>
                                        <p:tgtEl>
                                          <p:spTgt spid="20"/>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500"/>
                                        <p:tgtEl>
                                          <p:spTgt spid="45"/>
                                        </p:tgtEl>
                                      </p:cBhvr>
                                    </p:animEffect>
                                  </p:childTnLst>
                                </p:cTn>
                              </p:par>
                              <p:par>
                                <p:cTn id="35" presetID="10" presetClass="entr" presetSubtype="0" fill="hold" nodeType="withEffect">
                                  <p:stCondLst>
                                    <p:cond delay="0"/>
                                  </p:stCondLst>
                                  <p:childTnLst>
                                    <p:set>
                                      <p:cBhvr>
                                        <p:cTn id="36" dur="1" fill="hold">
                                          <p:stCondLst>
                                            <p:cond delay="0"/>
                                          </p:stCondLst>
                                        </p:cTn>
                                        <p:tgtEl>
                                          <p:spTgt spid="18439"/>
                                        </p:tgtEl>
                                        <p:attrNameLst>
                                          <p:attrName>style.visibility</p:attrName>
                                        </p:attrNameLst>
                                      </p:cBhvr>
                                      <p:to>
                                        <p:strVal val="visible"/>
                                      </p:to>
                                    </p:set>
                                    <p:animEffect transition="in" filter="fade">
                                      <p:cBhvr>
                                        <p:cTn id="37" dur="500"/>
                                        <p:tgtEl>
                                          <p:spTgt spid="18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2" grpId="0" animBg="1"/>
      <p:bldP spid="39" grpId="0" animBg="1"/>
      <p:bldP spid="3" grpId="0" animBg="1"/>
      <p:bldP spid="40" grpId="0" animBg="1"/>
      <p:bldP spid="20" grpId="0" animBg="1"/>
      <p:bldP spid="3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2" name="Rectangle 12"/>
          <p:cNvSpPr>
            <a:spLocks noGrp="1" noChangeArrowheads="1"/>
          </p:cNvSpPr>
          <p:nvPr>
            <p:ph type="title"/>
          </p:nvPr>
        </p:nvSpPr>
        <p:spPr/>
        <p:txBody>
          <a:bodyPr/>
          <a:lstStyle/>
          <a:p>
            <a:r>
              <a:rPr lang="en-CA" dirty="0"/>
              <a:t>Global Development Center Capabilities</a:t>
            </a:r>
          </a:p>
        </p:txBody>
      </p:sp>
      <p:sp>
        <p:nvSpPr>
          <p:cNvPr id="39" name="Footer Placeholder 38"/>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38" name="Slide Number Placeholder 37"/>
          <p:cNvSpPr>
            <a:spLocks noGrp="1"/>
          </p:cNvSpPr>
          <p:nvPr>
            <p:ph type="sldNum" sz="quarter" idx="11"/>
          </p:nvPr>
        </p:nvSpPr>
        <p:spPr/>
        <p:txBody>
          <a:bodyPr/>
          <a:lstStyle/>
          <a:p>
            <a:fld id="{09376177-E7A7-4F4E-AF8F-C077B77B6451}" type="slidenum">
              <a:rPr lang="en-US" smtClean="0"/>
              <a:pPr/>
              <a:t>11</a:t>
            </a:fld>
            <a:endParaRPr lang="en-US"/>
          </a:p>
        </p:txBody>
      </p:sp>
      <p:grpSp>
        <p:nvGrpSpPr>
          <p:cNvPr id="35" name="Group 34"/>
          <p:cNvGrpSpPr/>
          <p:nvPr/>
        </p:nvGrpSpPr>
        <p:grpSpPr>
          <a:xfrm>
            <a:off x="321439" y="1167789"/>
            <a:ext cx="8501122" cy="5209614"/>
            <a:chOff x="345423" y="1112704"/>
            <a:chExt cx="8191732" cy="5020016"/>
          </a:xfrm>
        </p:grpSpPr>
        <p:sp>
          <p:nvSpPr>
            <p:cNvPr id="1351720" name="AutoShape 40"/>
            <p:cNvSpPr>
              <a:spLocks noChangeArrowheads="1"/>
            </p:cNvSpPr>
            <p:nvPr/>
          </p:nvSpPr>
          <p:spPr bwMode="gray">
            <a:xfrm>
              <a:off x="4430558" y="4260138"/>
              <a:ext cx="4106597" cy="1060704"/>
            </a:xfrm>
            <a:prstGeom prst="roundRect">
              <a:avLst>
                <a:gd name="adj" fmla="val 16667"/>
              </a:avLst>
            </a:prstGeom>
            <a:gradFill flip="none" rotWithShape="1">
              <a:gsLst>
                <a:gs pos="0">
                  <a:srgbClr val="F0D99E"/>
                </a:gs>
                <a:gs pos="100000">
                  <a:schemeClr val="bg1"/>
                </a:gs>
              </a:gsLst>
              <a:lin ang="2700000" scaled="1"/>
              <a:tileRect/>
            </a:gradFill>
            <a:ln w="9525" algn="ctr">
              <a:solidFill>
                <a:srgbClr val="914405"/>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nSpc>
                  <a:spcPct val="110000"/>
                </a:lnSpc>
                <a:spcAft>
                  <a:spcPct val="50000"/>
                </a:spcAft>
                <a:defRPr/>
              </a:pPr>
              <a:endParaRPr lang="en-US" sz="1200">
                <a:solidFill>
                  <a:srgbClr val="000000"/>
                </a:solidFill>
                <a:latin typeface="Arial" charset="0"/>
                <a:ea typeface="+mn-ea"/>
              </a:endParaRPr>
            </a:p>
          </p:txBody>
        </p:sp>
        <p:sp>
          <p:nvSpPr>
            <p:cNvPr id="1351721" name="AutoShape 41"/>
            <p:cNvSpPr>
              <a:spLocks noChangeArrowheads="1"/>
            </p:cNvSpPr>
            <p:nvPr/>
          </p:nvSpPr>
          <p:spPr bwMode="gray">
            <a:xfrm>
              <a:off x="4430558" y="2340967"/>
              <a:ext cx="4106597" cy="1817802"/>
            </a:xfrm>
            <a:prstGeom prst="roundRect">
              <a:avLst>
                <a:gd name="adj" fmla="val 16667"/>
              </a:avLst>
            </a:prstGeom>
            <a:gradFill flip="none" rotWithShape="1">
              <a:gsLst>
                <a:gs pos="0">
                  <a:srgbClr val="F0D99E"/>
                </a:gs>
                <a:gs pos="100000">
                  <a:schemeClr val="bg1"/>
                </a:gs>
              </a:gsLst>
              <a:lin ang="2700000" scaled="1"/>
              <a:tileRect/>
            </a:gradFill>
            <a:ln w="9525" algn="ctr">
              <a:solidFill>
                <a:srgbClr val="914405"/>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nSpc>
                  <a:spcPct val="110000"/>
                </a:lnSpc>
                <a:spcAft>
                  <a:spcPct val="50000"/>
                </a:spcAft>
                <a:defRPr/>
              </a:pPr>
              <a:endParaRPr lang="en-US" sz="1200">
                <a:solidFill>
                  <a:srgbClr val="000000"/>
                </a:solidFill>
                <a:latin typeface="Arial" charset="0"/>
                <a:ea typeface="+mn-ea"/>
              </a:endParaRPr>
            </a:p>
          </p:txBody>
        </p:sp>
        <p:sp>
          <p:nvSpPr>
            <p:cNvPr id="1351722" name="AutoShape 42"/>
            <p:cNvSpPr>
              <a:spLocks noChangeArrowheads="1"/>
            </p:cNvSpPr>
            <p:nvPr/>
          </p:nvSpPr>
          <p:spPr bwMode="gray">
            <a:xfrm>
              <a:off x="4430558" y="1112704"/>
              <a:ext cx="4106597" cy="1135903"/>
            </a:xfrm>
            <a:prstGeom prst="roundRect">
              <a:avLst>
                <a:gd name="adj" fmla="val 16667"/>
              </a:avLst>
            </a:prstGeom>
            <a:gradFill flip="none" rotWithShape="1">
              <a:gsLst>
                <a:gs pos="0">
                  <a:srgbClr val="F0D99E"/>
                </a:gs>
                <a:gs pos="100000">
                  <a:schemeClr val="bg1"/>
                </a:gs>
              </a:gsLst>
              <a:lin ang="2700000" scaled="1"/>
              <a:tileRect/>
            </a:gradFill>
            <a:ln w="9525" algn="ctr">
              <a:solidFill>
                <a:srgbClr val="914405"/>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nSpc>
                  <a:spcPct val="110000"/>
                </a:lnSpc>
                <a:spcAft>
                  <a:spcPct val="50000"/>
                </a:spcAft>
                <a:defRPr/>
              </a:pPr>
              <a:endParaRPr lang="en-US" sz="1200">
                <a:solidFill>
                  <a:srgbClr val="000000"/>
                </a:solidFill>
                <a:latin typeface="Arial" charset="0"/>
                <a:ea typeface="+mn-ea"/>
              </a:endParaRPr>
            </a:p>
          </p:txBody>
        </p:sp>
        <p:sp>
          <p:nvSpPr>
            <p:cNvPr id="1351719" name="AutoShape 39"/>
            <p:cNvSpPr>
              <a:spLocks noChangeArrowheads="1"/>
            </p:cNvSpPr>
            <p:nvPr/>
          </p:nvSpPr>
          <p:spPr bwMode="gray">
            <a:xfrm>
              <a:off x="577682" y="4212553"/>
              <a:ext cx="3613265" cy="1108290"/>
            </a:xfrm>
            <a:prstGeom prst="roundRect">
              <a:avLst>
                <a:gd name="adj" fmla="val 16667"/>
              </a:avLst>
            </a:prstGeom>
            <a:gradFill flip="none" rotWithShape="1">
              <a:gsLst>
                <a:gs pos="0">
                  <a:srgbClr val="F0D99E"/>
                </a:gs>
                <a:gs pos="100000">
                  <a:schemeClr val="bg1"/>
                </a:gs>
              </a:gsLst>
              <a:lin ang="2700000" scaled="1"/>
              <a:tileRect/>
            </a:gradFill>
            <a:ln w="9525" algn="ctr">
              <a:solidFill>
                <a:srgbClr val="914405"/>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nSpc>
                  <a:spcPct val="110000"/>
                </a:lnSpc>
                <a:spcAft>
                  <a:spcPct val="50000"/>
                </a:spcAft>
                <a:defRPr/>
              </a:pPr>
              <a:endParaRPr lang="en-US" sz="1200">
                <a:solidFill>
                  <a:srgbClr val="000000"/>
                </a:solidFill>
                <a:latin typeface="Arial" charset="0"/>
                <a:ea typeface="+mn-ea"/>
              </a:endParaRPr>
            </a:p>
          </p:txBody>
        </p:sp>
        <p:sp>
          <p:nvSpPr>
            <p:cNvPr id="1351718" name="AutoShape 38"/>
            <p:cNvSpPr>
              <a:spLocks noChangeArrowheads="1"/>
            </p:cNvSpPr>
            <p:nvPr/>
          </p:nvSpPr>
          <p:spPr bwMode="gray">
            <a:xfrm>
              <a:off x="577682" y="2549153"/>
              <a:ext cx="3613265" cy="1565349"/>
            </a:xfrm>
            <a:prstGeom prst="roundRect">
              <a:avLst>
                <a:gd name="adj" fmla="val 16667"/>
              </a:avLst>
            </a:prstGeom>
            <a:gradFill flip="none" rotWithShape="1">
              <a:gsLst>
                <a:gs pos="0">
                  <a:srgbClr val="F0D99E"/>
                </a:gs>
                <a:gs pos="100000">
                  <a:schemeClr val="bg1"/>
                </a:gs>
              </a:gsLst>
              <a:lin ang="2700000" scaled="1"/>
              <a:tileRect/>
            </a:gradFill>
            <a:ln w="9525" algn="ctr">
              <a:solidFill>
                <a:srgbClr val="914405"/>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nSpc>
                  <a:spcPct val="110000"/>
                </a:lnSpc>
                <a:spcAft>
                  <a:spcPct val="50000"/>
                </a:spcAft>
                <a:defRPr/>
              </a:pPr>
              <a:endParaRPr lang="en-US" sz="1200">
                <a:solidFill>
                  <a:srgbClr val="000000"/>
                </a:solidFill>
                <a:latin typeface="Arial" charset="0"/>
                <a:ea typeface="+mn-ea"/>
              </a:endParaRPr>
            </a:p>
          </p:txBody>
        </p:sp>
        <p:sp>
          <p:nvSpPr>
            <p:cNvPr id="1351717" name="AutoShape 37"/>
            <p:cNvSpPr>
              <a:spLocks noChangeArrowheads="1"/>
            </p:cNvSpPr>
            <p:nvPr/>
          </p:nvSpPr>
          <p:spPr bwMode="gray">
            <a:xfrm>
              <a:off x="577682" y="1112704"/>
              <a:ext cx="3613265" cy="1336119"/>
            </a:xfrm>
            <a:prstGeom prst="roundRect">
              <a:avLst>
                <a:gd name="adj" fmla="val 16667"/>
              </a:avLst>
            </a:prstGeom>
            <a:gradFill flip="none" rotWithShape="1">
              <a:gsLst>
                <a:gs pos="0">
                  <a:srgbClr val="F0D99E"/>
                </a:gs>
                <a:gs pos="100000">
                  <a:schemeClr val="bg1"/>
                </a:gs>
              </a:gsLst>
              <a:lin ang="2700000" scaled="1"/>
              <a:tileRect/>
            </a:gradFill>
            <a:ln w="9525" algn="ctr">
              <a:solidFill>
                <a:srgbClr val="914405"/>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nSpc>
                  <a:spcPct val="110000"/>
                </a:lnSpc>
                <a:spcAft>
                  <a:spcPct val="50000"/>
                </a:spcAft>
                <a:defRPr/>
              </a:pPr>
              <a:endParaRPr lang="en-US" sz="1200">
                <a:solidFill>
                  <a:srgbClr val="000000"/>
                </a:solidFill>
                <a:latin typeface="Arial" charset="0"/>
                <a:ea typeface="+mn-ea"/>
              </a:endParaRPr>
            </a:p>
          </p:txBody>
        </p:sp>
        <p:grpSp>
          <p:nvGrpSpPr>
            <p:cNvPr id="23574" name="Group 36"/>
            <p:cNvGrpSpPr>
              <a:grpSpLocks/>
            </p:cNvGrpSpPr>
            <p:nvPr/>
          </p:nvGrpSpPr>
          <p:grpSpPr bwMode="auto">
            <a:xfrm>
              <a:off x="4261508" y="4475454"/>
              <a:ext cx="637981" cy="671790"/>
              <a:chOff x="2880" y="3241"/>
              <a:chExt cx="408" cy="408"/>
            </a:xfrm>
          </p:grpSpPr>
          <p:pic>
            <p:nvPicPr>
              <p:cNvPr id="23594" name="Picture 28" descr="MCj04348040000[1]"/>
              <p:cNvPicPr>
                <a:picLocks noChangeAspect="1" noChangeArrowheads="1"/>
              </p:cNvPicPr>
              <p:nvPr/>
            </p:nvPicPr>
            <p:blipFill>
              <a:blip r:embed="rId3" cstate="email"/>
              <a:srcRect/>
              <a:stretch>
                <a:fillRect/>
              </a:stretch>
            </p:blipFill>
            <p:spPr bwMode="gray">
              <a:xfrm>
                <a:off x="2880" y="3241"/>
                <a:ext cx="240" cy="240"/>
              </a:xfrm>
              <a:prstGeom prst="rect">
                <a:avLst/>
              </a:prstGeom>
              <a:noFill/>
              <a:ln w="9525">
                <a:noFill/>
                <a:miter lim="800000"/>
                <a:headEnd/>
                <a:tailEnd/>
              </a:ln>
            </p:spPr>
          </p:pic>
          <p:pic>
            <p:nvPicPr>
              <p:cNvPr id="23595" name="Picture 29" descr="MCj04326350000[1]"/>
              <p:cNvPicPr>
                <a:picLocks noChangeAspect="1" noChangeArrowheads="1"/>
              </p:cNvPicPr>
              <p:nvPr/>
            </p:nvPicPr>
            <p:blipFill>
              <a:blip r:embed="rId4" cstate="email"/>
              <a:srcRect/>
              <a:stretch>
                <a:fillRect/>
              </a:stretch>
            </p:blipFill>
            <p:spPr bwMode="gray">
              <a:xfrm>
                <a:off x="2976" y="3337"/>
                <a:ext cx="312" cy="312"/>
              </a:xfrm>
              <a:prstGeom prst="rect">
                <a:avLst/>
              </a:prstGeom>
              <a:noFill/>
              <a:ln w="9525">
                <a:noFill/>
                <a:miter lim="800000"/>
                <a:headEnd/>
                <a:tailEnd/>
              </a:ln>
            </p:spPr>
          </p:pic>
        </p:grpSp>
        <p:sp>
          <p:nvSpPr>
            <p:cNvPr id="23564" name="Rectangle 14"/>
            <p:cNvSpPr>
              <a:spLocks noChangeArrowheads="1"/>
            </p:cNvSpPr>
            <p:nvPr/>
          </p:nvSpPr>
          <p:spPr bwMode="gray">
            <a:xfrm>
              <a:off x="874624" y="1182571"/>
              <a:ext cx="3316324" cy="1147947"/>
            </a:xfrm>
            <a:prstGeom prst="rect">
              <a:avLst/>
            </a:prstGeom>
            <a:noFill/>
            <a:ln w="19050">
              <a:noFill/>
              <a:miter lim="800000"/>
              <a:headEnd/>
              <a:tailEnd/>
            </a:ln>
          </p:spPr>
          <p:txBody>
            <a:bodyPr lIns="0" tIns="0" rIns="0" bIns="0">
              <a:spAutoFit/>
            </a:bodyPr>
            <a:lstStyle/>
            <a:p>
              <a:pPr>
                <a:spcBef>
                  <a:spcPct val="25000"/>
                </a:spcBef>
                <a:buClr>
                  <a:srgbClr val="FF0000"/>
                </a:buClr>
                <a:buSzPct val="80000"/>
                <a:buFont typeface="Wingdings" pitchFamily="2" charset="2"/>
                <a:buNone/>
                <a:defRPr/>
              </a:pPr>
              <a:r>
                <a:rPr kumimoji="1" lang="en-CA" b="1" dirty="0">
                  <a:latin typeface="+mn-lt"/>
                  <a:ea typeface="+mn-ea"/>
                </a:rPr>
                <a:t>People and Processes</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Leads with 4–5 years of International experience</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Proven delivery model</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Strong Internal Recruitment team</a:t>
              </a:r>
            </a:p>
          </p:txBody>
        </p:sp>
        <p:pic>
          <p:nvPicPr>
            <p:cNvPr id="23576" name="Picture 22" descr="MCj04247800000[1]"/>
            <p:cNvPicPr>
              <a:picLocks noChangeAspect="1" noChangeArrowheads="1"/>
            </p:cNvPicPr>
            <p:nvPr/>
          </p:nvPicPr>
          <p:blipFill>
            <a:blip r:embed="rId5" cstate="email"/>
            <a:srcRect/>
            <a:stretch>
              <a:fillRect/>
            </a:stretch>
          </p:blipFill>
          <p:spPr bwMode="gray">
            <a:xfrm>
              <a:off x="415983" y="4488204"/>
              <a:ext cx="493921" cy="492451"/>
            </a:xfrm>
            <a:prstGeom prst="rect">
              <a:avLst/>
            </a:prstGeom>
            <a:noFill/>
            <a:ln w="9525">
              <a:noFill/>
              <a:miter lim="800000"/>
              <a:headEnd/>
              <a:tailEnd/>
            </a:ln>
          </p:spPr>
        </p:pic>
        <p:pic>
          <p:nvPicPr>
            <p:cNvPr id="23577" name="Picture 24" descr="MCj04339250000[1]"/>
            <p:cNvPicPr>
              <a:picLocks noChangeAspect="1" noChangeArrowheads="1"/>
            </p:cNvPicPr>
            <p:nvPr/>
          </p:nvPicPr>
          <p:blipFill>
            <a:blip r:embed="rId6" cstate="email"/>
            <a:srcRect/>
            <a:stretch>
              <a:fillRect/>
            </a:stretch>
          </p:blipFill>
          <p:spPr bwMode="gray">
            <a:xfrm>
              <a:off x="4220348" y="1182571"/>
              <a:ext cx="746761" cy="746761"/>
            </a:xfrm>
            <a:prstGeom prst="rect">
              <a:avLst/>
            </a:prstGeom>
            <a:noFill/>
            <a:ln w="9525">
              <a:noFill/>
              <a:miter lim="800000"/>
              <a:headEnd/>
              <a:tailEnd/>
            </a:ln>
          </p:spPr>
        </p:pic>
        <p:pic>
          <p:nvPicPr>
            <p:cNvPr id="23578" name="Picture 25" descr="MCj04316150000[1]"/>
            <p:cNvPicPr>
              <a:picLocks noChangeAspect="1" noChangeArrowheads="1"/>
            </p:cNvPicPr>
            <p:nvPr/>
          </p:nvPicPr>
          <p:blipFill>
            <a:blip r:embed="rId7" cstate="email"/>
            <a:srcRect/>
            <a:stretch>
              <a:fillRect/>
            </a:stretch>
          </p:blipFill>
          <p:spPr bwMode="gray">
            <a:xfrm>
              <a:off x="345423" y="1394251"/>
              <a:ext cx="635041" cy="635041"/>
            </a:xfrm>
            <a:prstGeom prst="rect">
              <a:avLst/>
            </a:prstGeom>
            <a:noFill/>
            <a:ln w="9525">
              <a:noFill/>
              <a:miter lim="800000"/>
              <a:headEnd/>
              <a:tailEnd/>
            </a:ln>
          </p:spPr>
        </p:pic>
        <p:pic>
          <p:nvPicPr>
            <p:cNvPr id="23579" name="Picture 26" descr="MCj04348250000[1]"/>
            <p:cNvPicPr>
              <a:picLocks noChangeAspect="1" noChangeArrowheads="1"/>
            </p:cNvPicPr>
            <p:nvPr/>
          </p:nvPicPr>
          <p:blipFill>
            <a:blip r:embed="rId8" cstate="email"/>
            <a:srcRect/>
            <a:stretch>
              <a:fillRect/>
            </a:stretch>
          </p:blipFill>
          <p:spPr bwMode="gray">
            <a:xfrm>
              <a:off x="380703" y="2830614"/>
              <a:ext cx="564481" cy="564481"/>
            </a:xfrm>
            <a:prstGeom prst="rect">
              <a:avLst/>
            </a:prstGeom>
            <a:noFill/>
            <a:ln w="9525">
              <a:noFill/>
              <a:miter lim="800000"/>
              <a:headEnd/>
              <a:tailEnd/>
            </a:ln>
          </p:spPr>
        </p:pic>
        <p:sp>
          <p:nvSpPr>
            <p:cNvPr id="23570" name="Rectangle 30"/>
            <p:cNvSpPr>
              <a:spLocks noChangeArrowheads="1"/>
            </p:cNvSpPr>
            <p:nvPr/>
          </p:nvSpPr>
          <p:spPr bwMode="gray">
            <a:xfrm>
              <a:off x="874624" y="4281660"/>
              <a:ext cx="3316324" cy="908022"/>
            </a:xfrm>
            <a:prstGeom prst="rect">
              <a:avLst/>
            </a:prstGeom>
            <a:noFill/>
            <a:ln w="19050">
              <a:noFill/>
              <a:miter lim="800000"/>
              <a:headEnd/>
              <a:tailEnd/>
            </a:ln>
          </p:spPr>
          <p:txBody>
            <a:bodyPr lIns="0" tIns="0" rIns="0" bIns="0">
              <a:spAutoFit/>
            </a:bodyPr>
            <a:lstStyle/>
            <a:p>
              <a:pPr>
                <a:spcBef>
                  <a:spcPct val="25000"/>
                </a:spcBef>
                <a:buClr>
                  <a:srgbClr val="FF0000"/>
                </a:buClr>
                <a:buSzPct val="80000"/>
                <a:buFont typeface="Wingdings" pitchFamily="2" charset="2"/>
                <a:buNone/>
                <a:defRPr/>
              </a:pPr>
              <a:r>
                <a:rPr kumimoji="1" lang="en-CA" b="1" dirty="0">
                  <a:latin typeface="+mn-lt"/>
                  <a:ea typeface="+mn-ea"/>
                </a:rPr>
                <a:t>Global Delivery Model</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Engagement options that suits clients need and budget</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Flexible delivery options</a:t>
              </a:r>
            </a:p>
          </p:txBody>
        </p:sp>
        <p:sp>
          <p:nvSpPr>
            <p:cNvPr id="23571" name="Rectangle 31"/>
            <p:cNvSpPr>
              <a:spLocks noChangeArrowheads="1"/>
            </p:cNvSpPr>
            <p:nvPr/>
          </p:nvSpPr>
          <p:spPr bwMode="gray">
            <a:xfrm>
              <a:off x="4896549" y="2410519"/>
              <a:ext cx="3598565" cy="1627796"/>
            </a:xfrm>
            <a:prstGeom prst="rect">
              <a:avLst/>
            </a:prstGeom>
            <a:noFill/>
            <a:ln w="19050">
              <a:noFill/>
              <a:miter lim="800000"/>
              <a:headEnd/>
              <a:tailEnd/>
            </a:ln>
          </p:spPr>
          <p:txBody>
            <a:bodyPr lIns="0" tIns="0" rIns="0" bIns="0">
              <a:spAutoFit/>
            </a:bodyPr>
            <a:lstStyle/>
            <a:p>
              <a:pPr>
                <a:spcBef>
                  <a:spcPct val="25000"/>
                </a:spcBef>
                <a:buClr>
                  <a:srgbClr val="FF0000"/>
                </a:buClr>
                <a:buSzPct val="80000"/>
                <a:buFont typeface="Wingdings" pitchFamily="2" charset="2"/>
                <a:buNone/>
                <a:defRPr/>
              </a:pPr>
              <a:r>
                <a:rPr kumimoji="1" lang="en-CA" b="1" dirty="0">
                  <a:latin typeface="+mn-lt"/>
                  <a:ea typeface="+mn-ea"/>
                </a:rPr>
                <a:t>Information Security</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Multiple secure connectivity options</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ISO 27001:2005 Information Security Management</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Stringent Network Policies</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Offsite Backups &amp; Archival</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Non-Disclosure &amp; Confidentiality Agreements</a:t>
              </a:r>
            </a:p>
          </p:txBody>
        </p:sp>
        <p:sp>
          <p:nvSpPr>
            <p:cNvPr id="23582" name="Rectangle 32"/>
            <p:cNvSpPr>
              <a:spLocks noChangeArrowheads="1"/>
            </p:cNvSpPr>
            <p:nvPr/>
          </p:nvSpPr>
          <p:spPr bwMode="gray">
            <a:xfrm>
              <a:off x="4783359" y="4324124"/>
              <a:ext cx="3598565" cy="668097"/>
            </a:xfrm>
            <a:prstGeom prst="rect">
              <a:avLst/>
            </a:prstGeom>
            <a:noFill/>
            <a:ln w="19050">
              <a:noFill/>
              <a:miter lim="800000"/>
              <a:headEnd/>
              <a:tailEnd/>
            </a:ln>
          </p:spPr>
          <p:txBody>
            <a:bodyPr lIns="0" tIns="0" rIns="0" bIns="0">
              <a:spAutoFit/>
            </a:bodyPr>
            <a:lstStyle/>
            <a:p>
              <a:pPr>
                <a:spcBef>
                  <a:spcPct val="25000"/>
                </a:spcBef>
                <a:buClr>
                  <a:srgbClr val="FF0000"/>
                </a:buClr>
                <a:buSzPct val="80000"/>
                <a:buFont typeface="Wingdings" pitchFamily="2" charset="2"/>
                <a:buNone/>
              </a:pPr>
              <a:r>
                <a:rPr kumimoji="1" lang="en-CA" b="1" dirty="0"/>
                <a:t>24x7x365 Facilities in India</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Development Centers in </a:t>
              </a:r>
              <a:r>
                <a:rPr kumimoji="1" lang="en-US" sz="1300" dirty="0" err="1">
                  <a:latin typeface="+mn-lt"/>
                  <a:ea typeface="+mn-ea"/>
                </a:rPr>
                <a:t>Noida</a:t>
              </a:r>
              <a:r>
                <a:rPr kumimoji="1" lang="en-US" sz="1300" dirty="0">
                  <a:latin typeface="+mn-lt"/>
                  <a:ea typeface="+mn-ea"/>
                </a:rPr>
                <a:t>, </a:t>
              </a:r>
              <a:r>
                <a:rPr kumimoji="1" lang="en-US" sz="1300" dirty="0" err="1">
                  <a:latin typeface="+mn-lt"/>
                  <a:ea typeface="+mn-ea"/>
                </a:rPr>
                <a:t>Pune</a:t>
              </a:r>
              <a:r>
                <a:rPr kumimoji="1" lang="en-US" sz="1300" dirty="0">
                  <a:latin typeface="+mn-lt"/>
                  <a:ea typeface="+mn-ea"/>
                </a:rPr>
                <a:t> and Hyderabad</a:t>
              </a:r>
            </a:p>
          </p:txBody>
        </p:sp>
        <p:sp>
          <p:nvSpPr>
            <p:cNvPr id="23583" name="Rectangle 33"/>
            <p:cNvSpPr>
              <a:spLocks noChangeArrowheads="1"/>
            </p:cNvSpPr>
            <p:nvPr/>
          </p:nvSpPr>
          <p:spPr bwMode="gray">
            <a:xfrm>
              <a:off x="874624" y="2618935"/>
              <a:ext cx="3316324" cy="1406327"/>
            </a:xfrm>
            <a:prstGeom prst="rect">
              <a:avLst/>
            </a:prstGeom>
            <a:noFill/>
            <a:ln w="19050">
              <a:noFill/>
              <a:miter lim="800000"/>
              <a:headEnd/>
              <a:tailEnd/>
            </a:ln>
          </p:spPr>
          <p:txBody>
            <a:bodyPr lIns="0" tIns="0" rIns="0" bIns="0">
              <a:spAutoFit/>
            </a:bodyPr>
            <a:lstStyle/>
            <a:p>
              <a:pPr>
                <a:spcBef>
                  <a:spcPct val="25000"/>
                </a:spcBef>
                <a:buClr>
                  <a:srgbClr val="FF0000"/>
                </a:buClr>
                <a:buSzPct val="80000"/>
                <a:buFont typeface="Wingdings" pitchFamily="2" charset="2"/>
                <a:buNone/>
              </a:pPr>
              <a:r>
                <a:rPr kumimoji="1" lang="en-US" b="1" dirty="0"/>
                <a:t>Quality &amp; Certification</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ISO 9001:2008 Certified by</a:t>
              </a:r>
              <a:br>
                <a:rPr kumimoji="1" lang="en-US" sz="1300" dirty="0">
                  <a:latin typeface="+mn-lt"/>
                  <a:ea typeface="+mn-ea"/>
                </a:rPr>
              </a:br>
              <a:r>
                <a:rPr kumimoji="1" lang="en-US" sz="1300" dirty="0" err="1">
                  <a:latin typeface="+mn-lt"/>
                  <a:ea typeface="+mn-ea"/>
                </a:rPr>
                <a:t>Det</a:t>
              </a:r>
              <a:r>
                <a:rPr kumimoji="1" lang="en-US" sz="1300" dirty="0">
                  <a:latin typeface="+mn-lt"/>
                  <a:ea typeface="+mn-ea"/>
                </a:rPr>
                <a:t> Norske </a:t>
              </a:r>
              <a:r>
                <a:rPr kumimoji="1" lang="en-US" sz="1300" dirty="0" err="1">
                  <a:latin typeface="+mn-lt"/>
                  <a:ea typeface="+mn-ea"/>
                </a:rPr>
                <a:t>Veritas</a:t>
              </a:r>
              <a:endParaRPr kumimoji="1" lang="en-US" sz="1300" dirty="0">
                <a:latin typeface="+mn-lt"/>
                <a:ea typeface="+mn-ea"/>
              </a:endParaRP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SAS 70 Type - I and Type – II</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ISO 9001 certified since 2001</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Targeting CMMI Level 3</a:t>
              </a:r>
            </a:p>
          </p:txBody>
        </p:sp>
        <p:sp>
          <p:nvSpPr>
            <p:cNvPr id="2" name="Rectangle 35"/>
            <p:cNvSpPr>
              <a:spLocks noChangeArrowheads="1"/>
            </p:cNvSpPr>
            <p:nvPr/>
          </p:nvSpPr>
          <p:spPr bwMode="gray">
            <a:xfrm>
              <a:off x="4783359" y="1182571"/>
              <a:ext cx="3598565" cy="992919"/>
            </a:xfrm>
            <a:prstGeom prst="rect">
              <a:avLst/>
            </a:prstGeom>
            <a:noFill/>
            <a:ln w="19050">
              <a:noFill/>
              <a:miter lim="800000"/>
              <a:headEnd/>
              <a:tailEnd/>
            </a:ln>
          </p:spPr>
          <p:txBody>
            <a:bodyPr lIns="0" tIns="0" rIns="0" bIns="0">
              <a:spAutoFit/>
            </a:bodyPr>
            <a:lstStyle/>
            <a:p>
              <a:pPr>
                <a:spcBef>
                  <a:spcPct val="25000"/>
                </a:spcBef>
                <a:buClr>
                  <a:srgbClr val="FF0000"/>
                </a:buClr>
                <a:buSzPct val="80000"/>
                <a:buFont typeface="Wingdings" pitchFamily="2" charset="2"/>
                <a:buNone/>
                <a:defRPr/>
              </a:pPr>
              <a:r>
                <a:rPr kumimoji="1" lang="en-US" b="1" dirty="0">
                  <a:latin typeface="+mn-lt"/>
                  <a:ea typeface="+mn-ea"/>
                </a:rPr>
                <a:t>Communication</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Toll-free numbers for all development centers</a:t>
              </a:r>
            </a:p>
            <a:p>
              <a:pPr marL="285750" lvl="2" indent="-168275" eaLnBrk="0" hangingPunct="0">
                <a:spcBef>
                  <a:spcPct val="25000"/>
                </a:spcBef>
                <a:buClr>
                  <a:schemeClr val="accent2"/>
                </a:buClr>
                <a:buSzPct val="80000"/>
                <a:buFont typeface="Wingdings" pitchFamily="2" charset="2"/>
                <a:buChar char="n"/>
                <a:defRPr/>
              </a:pPr>
              <a:r>
                <a:rPr kumimoji="1" lang="en-US" sz="1300" dirty="0" err="1">
                  <a:latin typeface="+mn-lt"/>
                  <a:ea typeface="+mn-ea"/>
                </a:rPr>
                <a:t>eRoom</a:t>
              </a:r>
              <a:r>
                <a:rPr kumimoji="1" lang="en-US" sz="1300" dirty="0">
                  <a:latin typeface="+mn-lt"/>
                  <a:ea typeface="+mn-ea"/>
                </a:rPr>
                <a:t> and Issue Track</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Video conferencing ability</a:t>
              </a:r>
            </a:p>
          </p:txBody>
        </p:sp>
        <p:pic>
          <p:nvPicPr>
            <p:cNvPr id="23585" name="Picture 8"/>
            <p:cNvPicPr>
              <a:picLocks noChangeAspect="1" noChangeArrowheads="1"/>
            </p:cNvPicPr>
            <p:nvPr/>
          </p:nvPicPr>
          <p:blipFill>
            <a:blip r:embed="rId9" cstate="email"/>
            <a:srcRect/>
            <a:stretch>
              <a:fillRect/>
            </a:stretch>
          </p:blipFill>
          <p:spPr bwMode="gray">
            <a:xfrm>
              <a:off x="3604418" y="2768875"/>
              <a:ext cx="311640" cy="564481"/>
            </a:xfrm>
            <a:prstGeom prst="rect">
              <a:avLst/>
            </a:prstGeom>
            <a:noFill/>
            <a:ln w="9525">
              <a:noFill/>
              <a:miter lim="800000"/>
              <a:headEnd/>
              <a:tailEnd/>
            </a:ln>
          </p:spPr>
        </p:pic>
        <p:pic>
          <p:nvPicPr>
            <p:cNvPr id="23586" name="Picture 3" descr="C:\Documents and Settings\kchitambar\Local Settings\Temporary Internet Files\Content.IE5\913AQ85B\MCj04247660000[1].wmf"/>
            <p:cNvPicPr>
              <a:picLocks noChangeAspect="1" noChangeArrowheads="1"/>
            </p:cNvPicPr>
            <p:nvPr/>
          </p:nvPicPr>
          <p:blipFill>
            <a:blip r:embed="rId10" cstate="email"/>
            <a:srcRect/>
            <a:stretch>
              <a:fillRect/>
            </a:stretch>
          </p:blipFill>
          <p:spPr bwMode="gray">
            <a:xfrm flipH="1">
              <a:off x="4254158" y="2551640"/>
              <a:ext cx="620341" cy="660031"/>
            </a:xfrm>
            <a:prstGeom prst="rect">
              <a:avLst/>
            </a:prstGeom>
            <a:noFill/>
            <a:ln w="9525">
              <a:noFill/>
              <a:miter lim="800000"/>
              <a:headEnd/>
              <a:tailEnd/>
            </a:ln>
          </p:spPr>
        </p:pic>
        <p:sp>
          <p:nvSpPr>
            <p:cNvPr id="30" name="AutoShape 40"/>
            <p:cNvSpPr>
              <a:spLocks noChangeArrowheads="1"/>
            </p:cNvSpPr>
            <p:nvPr/>
          </p:nvSpPr>
          <p:spPr bwMode="gray">
            <a:xfrm>
              <a:off x="2002851" y="5427813"/>
              <a:ext cx="5009766" cy="692160"/>
            </a:xfrm>
            <a:prstGeom prst="roundRect">
              <a:avLst>
                <a:gd name="adj" fmla="val 16667"/>
              </a:avLst>
            </a:prstGeom>
            <a:gradFill flip="none" rotWithShape="1">
              <a:gsLst>
                <a:gs pos="0">
                  <a:srgbClr val="F0D99E"/>
                </a:gs>
                <a:gs pos="100000">
                  <a:schemeClr val="bg1"/>
                </a:gs>
              </a:gsLst>
              <a:lin ang="2700000" scaled="1"/>
              <a:tileRect/>
            </a:gradFill>
            <a:ln w="9525" algn="ctr">
              <a:solidFill>
                <a:srgbClr val="914405"/>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nSpc>
                  <a:spcPct val="110000"/>
                </a:lnSpc>
                <a:spcAft>
                  <a:spcPct val="50000"/>
                </a:spcAft>
                <a:defRPr/>
              </a:pPr>
              <a:endParaRPr lang="en-US" sz="1200">
                <a:solidFill>
                  <a:srgbClr val="000000"/>
                </a:solidFill>
                <a:latin typeface="Arial" charset="0"/>
                <a:ea typeface="+mn-ea"/>
              </a:endParaRPr>
            </a:p>
          </p:txBody>
        </p:sp>
        <p:sp>
          <p:nvSpPr>
            <p:cNvPr id="31" name="Rectangle 32"/>
            <p:cNvSpPr>
              <a:spLocks noChangeArrowheads="1"/>
            </p:cNvSpPr>
            <p:nvPr/>
          </p:nvSpPr>
          <p:spPr bwMode="gray">
            <a:xfrm>
              <a:off x="2356386" y="5491799"/>
              <a:ext cx="4445286" cy="583201"/>
            </a:xfrm>
            <a:prstGeom prst="rect">
              <a:avLst/>
            </a:prstGeom>
            <a:noFill/>
            <a:ln w="19050">
              <a:noFill/>
              <a:miter lim="800000"/>
              <a:headEnd/>
              <a:tailEnd/>
            </a:ln>
          </p:spPr>
          <p:txBody>
            <a:bodyPr>
              <a:spAutoFit/>
            </a:bodyPr>
            <a:lstStyle/>
            <a:p>
              <a:pPr>
                <a:spcBef>
                  <a:spcPct val="25000"/>
                </a:spcBef>
                <a:buClr>
                  <a:srgbClr val="FF0000"/>
                </a:buClr>
                <a:buSzPct val="80000"/>
                <a:buFont typeface="Wingdings" pitchFamily="2" charset="2"/>
                <a:buNone/>
                <a:defRPr/>
              </a:pPr>
              <a:r>
                <a:rPr kumimoji="1" lang="en-CA" b="1" dirty="0">
                  <a:latin typeface="+mn-lt"/>
                  <a:ea typeface="+mn-ea"/>
                </a:rPr>
                <a:t>Security</a:t>
              </a:r>
            </a:p>
            <a:p>
              <a:pPr marL="285750" lvl="2" indent="-168275" eaLnBrk="0" hangingPunct="0">
                <a:spcBef>
                  <a:spcPct val="25000"/>
                </a:spcBef>
                <a:buClr>
                  <a:schemeClr val="accent2"/>
                </a:buClr>
                <a:buSzPct val="80000"/>
                <a:buFont typeface="Wingdings" pitchFamily="2" charset="2"/>
                <a:buChar char="n"/>
                <a:defRPr/>
              </a:pPr>
              <a:r>
                <a:rPr kumimoji="1" lang="en-US" sz="1300" dirty="0">
                  <a:latin typeface="+mn-lt"/>
                  <a:ea typeface="+mn-ea"/>
                </a:rPr>
                <a:t>Renowned security agency for physical security</a:t>
              </a:r>
            </a:p>
          </p:txBody>
        </p:sp>
        <p:pic>
          <p:nvPicPr>
            <p:cNvPr id="23591" name="Picture 23" descr="MCj04348980000[1]"/>
            <p:cNvPicPr>
              <a:picLocks noChangeAspect="1" noChangeArrowheads="1"/>
            </p:cNvPicPr>
            <p:nvPr/>
          </p:nvPicPr>
          <p:blipFill>
            <a:blip r:embed="rId11" cstate="email"/>
            <a:srcRect/>
            <a:stretch>
              <a:fillRect/>
            </a:stretch>
          </p:blipFill>
          <p:spPr bwMode="gray">
            <a:xfrm>
              <a:off x="1934495" y="5427118"/>
              <a:ext cx="563010" cy="705602"/>
            </a:xfrm>
            <a:prstGeom prst="rect">
              <a:avLst/>
            </a:prstGeom>
            <a:noFill/>
            <a:ln w="9525">
              <a:noFill/>
              <a:miter lim="800000"/>
              <a:headEnd/>
              <a:tailEnd/>
            </a:ln>
          </p:spPr>
        </p:pic>
      </p:gr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p:txBody>
          <a:bodyPr/>
          <a:lstStyle/>
          <a:p>
            <a:r>
              <a:rPr lang="en-US"/>
              <a:t>Service Offerings</a:t>
            </a:r>
            <a:endParaRPr lang="en-US" dirty="0"/>
          </a:p>
        </p:txBody>
      </p:sp>
      <p:sp>
        <p:nvSpPr>
          <p:cNvPr id="21" name="Content Placeholder 20"/>
          <p:cNvSpPr>
            <a:spLocks noGrp="1"/>
          </p:cNvSpPr>
          <p:nvPr>
            <p:ph idx="1"/>
          </p:nvPr>
        </p:nvSpPr>
        <p:spPr/>
        <p:txBody>
          <a:bodyPr/>
          <a:lstStyle/>
          <a:p>
            <a:r>
              <a:rPr lang="en-US" dirty="0"/>
              <a:t>AIS Practice</a:t>
            </a:r>
          </a:p>
        </p:txBody>
      </p:sp>
      <p:sp>
        <p:nvSpPr>
          <p:cNvPr id="15" name="Footer Placeholder 1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4" name="Slide Number Placeholder 13"/>
          <p:cNvSpPr>
            <a:spLocks noGrp="1"/>
          </p:cNvSpPr>
          <p:nvPr>
            <p:ph type="sldNum" sz="quarter" idx="11"/>
          </p:nvPr>
        </p:nvSpPr>
        <p:spPr/>
        <p:txBody>
          <a:bodyPr/>
          <a:lstStyle/>
          <a:p>
            <a:fld id="{49A8C1D9-9D5D-4A41-BFCB-46F56A56DC0C}" type="slidenum">
              <a:rPr lang="en-US" smtClean="0"/>
              <a:pPr/>
              <a:t>12</a:t>
            </a:fld>
            <a:endParaRPr 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166" name="Rectangle 14"/>
          <p:cNvSpPr>
            <a:spLocks noGrp="1" noChangeArrowheads="1"/>
          </p:cNvSpPr>
          <p:nvPr>
            <p:ph type="title"/>
          </p:nvPr>
        </p:nvSpPr>
        <p:spPr/>
        <p:txBody>
          <a:bodyPr/>
          <a:lstStyle/>
          <a:p>
            <a:r>
              <a:rPr lang="en-US"/>
              <a:t>AIS Practice</a:t>
            </a:r>
          </a:p>
        </p:txBody>
      </p:sp>
      <p:sp>
        <p:nvSpPr>
          <p:cNvPr id="37892" name="Content Placeholder 39"/>
          <p:cNvSpPr>
            <a:spLocks noGrp="1"/>
          </p:cNvSpPr>
          <p:nvPr>
            <p:ph idx="1"/>
          </p:nvPr>
        </p:nvSpPr>
        <p:spPr/>
        <p:txBody>
          <a:bodyPr/>
          <a:lstStyle/>
          <a:p>
            <a:r>
              <a:rPr lang="en-US" altLang="ja-JP" dirty="0"/>
              <a:t>Managed projects varying from small to </a:t>
            </a:r>
            <a:br>
              <a:rPr lang="en-US" altLang="ja-JP" dirty="0"/>
            </a:br>
            <a:r>
              <a:rPr lang="en-US" altLang="ja-JP" dirty="0"/>
              <a:t>large sized multi-year engagements</a:t>
            </a:r>
          </a:p>
          <a:p>
            <a:r>
              <a:rPr lang="en-US" altLang="ja-JP" dirty="0"/>
              <a:t>Large Pool of Technology Certified associates</a:t>
            </a:r>
          </a:p>
          <a:p>
            <a:r>
              <a:rPr lang="en-US" altLang="ja-JP" dirty="0"/>
              <a:t>Huge library of reusable components and tools; </a:t>
            </a:r>
            <a:r>
              <a:rPr lang="en-US" altLang="ja-JP" dirty="0" err="1"/>
              <a:t>dNet</a:t>
            </a:r>
            <a:r>
              <a:rPr lang="en-US" altLang="ja-JP" dirty="0"/>
              <a:t> framework</a:t>
            </a:r>
          </a:p>
          <a:p>
            <a:r>
              <a:t>Key Alliances</a:t>
            </a:r>
          </a:p>
          <a:p>
            <a:pPr lvl="1"/>
            <a:r>
              <a:t>Microsoft (Gold Partner), Sun Microsystems, Cognos, Cisco Systems and Informatica</a:t>
            </a:r>
          </a:p>
        </p:txBody>
      </p:sp>
      <p:sp>
        <p:nvSpPr>
          <p:cNvPr id="35" name="Footer Placeholder 3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34" name="Slide Number Placeholder 33"/>
          <p:cNvSpPr>
            <a:spLocks noGrp="1"/>
          </p:cNvSpPr>
          <p:nvPr>
            <p:ph type="sldNum" sz="quarter" idx="11"/>
          </p:nvPr>
        </p:nvSpPr>
        <p:spPr/>
        <p:txBody>
          <a:bodyPr/>
          <a:lstStyle/>
          <a:p>
            <a:fld id="{0EBC7FF7-17A1-4612-B8E3-5462654CC24D}" type="slidenum">
              <a:rPr lang="de-DE" smtClean="0"/>
              <a:pPr/>
              <a:t>13</a:t>
            </a:fld>
            <a:endParaRPr lang="de-DE" dirty="0"/>
          </a:p>
        </p:txBody>
      </p:sp>
      <p:pic>
        <p:nvPicPr>
          <p:cNvPr id="37900" name="Picture 42" descr="E:\Creative Services\Masters\Practice\AIS\Partnerships\MS GoldCert Partner\Microsoft Gold Partner.emf"/>
          <p:cNvPicPr>
            <a:picLocks noChangeAspect="1" noChangeArrowheads="1"/>
          </p:cNvPicPr>
          <p:nvPr/>
        </p:nvPicPr>
        <p:blipFill>
          <a:blip r:embed="rId2" cstate="email"/>
          <a:srcRect/>
          <a:stretch>
            <a:fillRect/>
          </a:stretch>
        </p:blipFill>
        <p:spPr bwMode="auto">
          <a:xfrm>
            <a:off x="7294162" y="1335088"/>
            <a:ext cx="1448201" cy="753627"/>
          </a:xfrm>
          <a:prstGeom prst="rect">
            <a:avLst/>
          </a:prstGeom>
          <a:noFill/>
          <a:ln w="9525">
            <a:noFill/>
            <a:miter lim="800000"/>
            <a:headEnd/>
            <a:tailEnd/>
          </a:ln>
        </p:spPr>
      </p:pic>
    </p:spTree>
  </p:cSld>
  <p:clrMapOvr>
    <a:masterClrMapping/>
  </p:clrMapOvr>
  <p:transition advTm="39900">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166" name="Rectangle 14"/>
          <p:cNvSpPr>
            <a:spLocks noGrp="1" noChangeArrowheads="1"/>
          </p:cNvSpPr>
          <p:nvPr>
            <p:ph type="title"/>
          </p:nvPr>
        </p:nvSpPr>
        <p:spPr/>
        <p:txBody>
          <a:bodyPr/>
          <a:lstStyle/>
          <a:p>
            <a:r>
              <a:rPr lang="en-US"/>
              <a:t>AIS Practice</a:t>
            </a:r>
          </a:p>
        </p:txBody>
      </p:sp>
      <p:sp>
        <p:nvSpPr>
          <p:cNvPr id="37892" name="Content Placeholder 39"/>
          <p:cNvSpPr>
            <a:spLocks noGrp="1"/>
          </p:cNvSpPr>
          <p:nvPr>
            <p:ph idx="1"/>
          </p:nvPr>
        </p:nvSpPr>
        <p:spPr/>
        <p:txBody>
          <a:bodyPr/>
          <a:lstStyle/>
          <a:p>
            <a:r>
              <a:rPr lang="en-US" altLang="ja-JP" dirty="0"/>
              <a:t>Specialized Service Offerings</a:t>
            </a:r>
          </a:p>
          <a:p>
            <a:pPr lvl="1"/>
            <a:r>
              <a:rPr lang="en-US" dirty="0"/>
              <a:t>Service-Oriented Architecture, Portals &amp; </a:t>
            </a:r>
            <a:br>
              <a:rPr lang="en-US" dirty="0"/>
            </a:br>
            <a:r>
              <a:rPr lang="en-US" dirty="0"/>
              <a:t>Content Management, Business Process Management (BPM), Business Intelligence &amp; Information Mgmt., </a:t>
            </a:r>
            <a:br>
              <a:rPr lang="en-US" dirty="0"/>
            </a:br>
            <a:r>
              <a:rPr lang="en-US" dirty="0"/>
              <a:t>ERP implementation, Software on demand</a:t>
            </a:r>
          </a:p>
        </p:txBody>
      </p:sp>
      <p:sp>
        <p:nvSpPr>
          <p:cNvPr id="35" name="Footer Placeholder 3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34" name="Slide Number Placeholder 33"/>
          <p:cNvSpPr>
            <a:spLocks noGrp="1"/>
          </p:cNvSpPr>
          <p:nvPr>
            <p:ph type="sldNum" sz="quarter" idx="11"/>
          </p:nvPr>
        </p:nvSpPr>
        <p:spPr/>
        <p:txBody>
          <a:bodyPr/>
          <a:lstStyle/>
          <a:p>
            <a:fld id="{0EBC7FF7-17A1-4612-B8E3-5462654CC24D}" type="slidenum">
              <a:rPr lang="de-DE" smtClean="0"/>
              <a:pPr/>
              <a:t>14</a:t>
            </a:fld>
            <a:endParaRPr lang="de-DE" dirty="0"/>
          </a:p>
        </p:txBody>
      </p:sp>
      <p:pic>
        <p:nvPicPr>
          <p:cNvPr id="37900" name="Picture 42" descr="E:\Creative Services\Masters\Practice\AIS\Partnerships\MS GoldCert Partner\Microsoft Gold Partner.emf"/>
          <p:cNvPicPr>
            <a:picLocks noChangeAspect="1" noChangeArrowheads="1"/>
          </p:cNvPicPr>
          <p:nvPr/>
        </p:nvPicPr>
        <p:blipFill>
          <a:blip r:embed="rId2" cstate="email"/>
          <a:srcRect/>
          <a:stretch>
            <a:fillRect/>
          </a:stretch>
        </p:blipFill>
        <p:spPr bwMode="auto">
          <a:xfrm>
            <a:off x="7294162" y="1335088"/>
            <a:ext cx="1448201" cy="753627"/>
          </a:xfrm>
          <a:prstGeom prst="rect">
            <a:avLst/>
          </a:prstGeom>
          <a:noFill/>
          <a:ln w="9525">
            <a:noFill/>
            <a:miter lim="800000"/>
            <a:headEnd/>
            <a:tailEnd/>
          </a:ln>
        </p:spPr>
      </p:pic>
      <p:sp>
        <p:nvSpPr>
          <p:cNvPr id="23" name="Rectangle 22"/>
          <p:cNvSpPr/>
          <p:nvPr/>
        </p:nvSpPr>
        <p:spPr bwMode="auto">
          <a:xfrm>
            <a:off x="0" y="3695700"/>
            <a:ext cx="9144000" cy="2324100"/>
          </a:xfrm>
          <a:prstGeom prst="rect">
            <a:avLst/>
          </a:prstGeom>
          <a:gradFill flip="none" rotWithShape="1">
            <a:gsLst>
              <a:gs pos="0">
                <a:schemeClr val="bg1">
                  <a:lumMod val="85000"/>
                </a:schemeClr>
              </a:gs>
              <a:gs pos="100000">
                <a:schemeClr val="bg1"/>
              </a:gs>
            </a:gsLst>
            <a:lin ang="5400000" scaled="1"/>
            <a:tileRect/>
          </a:gradFill>
          <a:ln w="12700" algn="ctr">
            <a:noFill/>
            <a:miter lim="800000"/>
            <a:headEnd type="none" w="sm" len="sm"/>
            <a:tailEnd type="none" w="sm" len="sm"/>
          </a:ln>
          <a:effectLst/>
        </p:spPr>
        <p:txBody>
          <a:bodyPr lIns="45720" rIns="45720"/>
          <a:lstStyle/>
          <a:p>
            <a:pPr marL="119063" lvl="2" indent="-117475" eaLnBrk="0" hangingPunct="0">
              <a:buClr>
                <a:schemeClr val="accent5">
                  <a:lumMod val="25000"/>
                </a:schemeClr>
              </a:buClr>
              <a:buFont typeface="Wingdings" pitchFamily="2" charset="2"/>
              <a:buChar char="§"/>
              <a:defRPr/>
            </a:pPr>
            <a:endParaRPr lang="en-US" altLang="ja-JP"/>
          </a:p>
        </p:txBody>
      </p:sp>
      <p:sp>
        <p:nvSpPr>
          <p:cNvPr id="24" name="Text Box 20"/>
          <p:cNvSpPr>
            <a:spLocks noChangeArrowheads="1"/>
          </p:cNvSpPr>
          <p:nvPr/>
        </p:nvSpPr>
        <p:spPr bwMode="auto">
          <a:xfrm flipH="1">
            <a:off x="152400" y="4666407"/>
            <a:ext cx="1371600" cy="505873"/>
          </a:xfrm>
          <a:prstGeom prst="roundRect">
            <a:avLst/>
          </a:prstGeom>
          <a:gradFill rotWithShape="1">
            <a:gsLst>
              <a:gs pos="0">
                <a:srgbClr val="A00000"/>
              </a:gs>
              <a:gs pos="100000">
                <a:srgbClr val="FF0000"/>
              </a:gs>
            </a:gsLst>
            <a:lin ang="5400000" scaled="1"/>
          </a:gradFill>
          <a:ln w="12700" algn="ctr">
            <a:noFill/>
            <a:miter lim="800000"/>
            <a:headEnd type="none" w="sm" len="sm"/>
            <a:tailEnd type="none" w="sm" len="sm"/>
          </a:ln>
        </p:spPr>
        <p:txBody>
          <a:bodyPr lIns="0" tIns="0" rIns="0" bIns="9144" anchor="ctr"/>
          <a:lstStyle/>
          <a:p>
            <a:pPr algn="ctr" eaLnBrk="0" hangingPunct="0">
              <a:spcBef>
                <a:spcPct val="50000"/>
              </a:spcBef>
              <a:defRPr/>
            </a:pPr>
            <a:r>
              <a:rPr lang="en-US" b="1" dirty="0">
                <a:solidFill>
                  <a:schemeClr val="bg1"/>
                </a:solidFill>
                <a:latin typeface="+mj-lt"/>
                <a:ea typeface="+mn-ea"/>
              </a:rPr>
              <a:t>Microsoft</a:t>
            </a:r>
          </a:p>
        </p:txBody>
      </p:sp>
      <p:sp>
        <p:nvSpPr>
          <p:cNvPr id="25" name="Text Box 20"/>
          <p:cNvSpPr>
            <a:spLocks noChangeArrowheads="1"/>
          </p:cNvSpPr>
          <p:nvPr/>
        </p:nvSpPr>
        <p:spPr bwMode="auto">
          <a:xfrm flipH="1">
            <a:off x="1655763" y="4666256"/>
            <a:ext cx="1371600" cy="508122"/>
          </a:xfrm>
          <a:prstGeom prst="roundRect">
            <a:avLst/>
          </a:prstGeom>
          <a:gradFill rotWithShape="1">
            <a:gsLst>
              <a:gs pos="0">
                <a:srgbClr val="A00000"/>
              </a:gs>
              <a:gs pos="100000">
                <a:srgbClr val="FF0000"/>
              </a:gs>
            </a:gsLst>
            <a:lin ang="5400000" scaled="1"/>
          </a:gradFill>
          <a:ln w="12700" algn="ctr">
            <a:noFill/>
            <a:miter lim="800000"/>
            <a:headEnd type="none" w="sm" len="sm"/>
            <a:tailEnd type="none" w="sm" len="sm"/>
          </a:ln>
        </p:spPr>
        <p:txBody>
          <a:bodyPr lIns="0" tIns="0" rIns="0" bIns="9144" anchor="ctr"/>
          <a:lstStyle/>
          <a:p>
            <a:pPr algn="ctr" eaLnBrk="0" hangingPunct="0">
              <a:spcBef>
                <a:spcPct val="50000"/>
              </a:spcBef>
              <a:defRPr/>
            </a:pPr>
            <a:r>
              <a:rPr lang="en-US" b="1">
                <a:solidFill>
                  <a:schemeClr val="bg1"/>
                </a:solidFill>
                <a:latin typeface="+mj-lt"/>
                <a:ea typeface="+mn-ea"/>
              </a:rPr>
              <a:t>QAT</a:t>
            </a:r>
          </a:p>
        </p:txBody>
      </p:sp>
      <p:sp>
        <p:nvSpPr>
          <p:cNvPr id="26" name="Text Box 21"/>
          <p:cNvSpPr>
            <a:spLocks noChangeArrowheads="1"/>
          </p:cNvSpPr>
          <p:nvPr/>
        </p:nvSpPr>
        <p:spPr bwMode="auto">
          <a:xfrm flipH="1">
            <a:off x="4660900" y="4666407"/>
            <a:ext cx="1371600" cy="505873"/>
          </a:xfrm>
          <a:prstGeom prst="roundRect">
            <a:avLst/>
          </a:prstGeom>
          <a:gradFill rotWithShape="1">
            <a:gsLst>
              <a:gs pos="0">
                <a:srgbClr val="A00000"/>
              </a:gs>
              <a:gs pos="100000">
                <a:srgbClr val="FF0000"/>
              </a:gs>
            </a:gsLst>
            <a:lin ang="5400000" scaled="1"/>
          </a:gradFill>
          <a:ln w="12700" algn="ctr">
            <a:noFill/>
            <a:miter lim="800000"/>
            <a:headEnd type="none" w="sm" len="sm"/>
            <a:tailEnd type="none" w="sm" len="sm"/>
          </a:ln>
        </p:spPr>
        <p:txBody>
          <a:bodyPr lIns="0" tIns="0" rIns="0" bIns="9144" anchor="ctr"/>
          <a:lstStyle/>
          <a:p>
            <a:pPr algn="ctr" eaLnBrk="0" hangingPunct="0">
              <a:spcBef>
                <a:spcPct val="50000"/>
              </a:spcBef>
              <a:defRPr/>
            </a:pPr>
            <a:r>
              <a:rPr lang="en-US" b="1" dirty="0">
                <a:solidFill>
                  <a:schemeClr val="bg1"/>
                </a:solidFill>
                <a:latin typeface="+mj-lt"/>
                <a:ea typeface="+mn-ea"/>
              </a:rPr>
              <a:t>Legacy</a:t>
            </a:r>
          </a:p>
        </p:txBody>
      </p:sp>
      <p:sp>
        <p:nvSpPr>
          <p:cNvPr id="28" name="Text Box 21"/>
          <p:cNvSpPr>
            <a:spLocks noChangeArrowheads="1"/>
          </p:cNvSpPr>
          <p:nvPr/>
        </p:nvSpPr>
        <p:spPr bwMode="auto">
          <a:xfrm flipH="1">
            <a:off x="6162675" y="4666256"/>
            <a:ext cx="1371600" cy="508122"/>
          </a:xfrm>
          <a:prstGeom prst="roundRect">
            <a:avLst/>
          </a:prstGeom>
          <a:gradFill rotWithShape="1">
            <a:gsLst>
              <a:gs pos="0">
                <a:srgbClr val="A00000"/>
              </a:gs>
              <a:gs pos="100000">
                <a:srgbClr val="FF0000"/>
              </a:gs>
            </a:gsLst>
            <a:lin ang="5400000" scaled="1"/>
          </a:gradFill>
          <a:ln w="12700" algn="ctr">
            <a:noFill/>
            <a:miter lim="800000"/>
            <a:headEnd type="none" w="sm" len="sm"/>
            <a:tailEnd type="none" w="sm" len="sm"/>
          </a:ln>
        </p:spPr>
        <p:txBody>
          <a:bodyPr lIns="0" tIns="0" rIns="0" bIns="9144" anchor="ctr"/>
          <a:lstStyle/>
          <a:p>
            <a:pPr algn="ctr" eaLnBrk="0" hangingPunct="0">
              <a:spcBef>
                <a:spcPct val="50000"/>
              </a:spcBef>
              <a:defRPr/>
            </a:pPr>
            <a:r>
              <a:rPr lang="en-US" b="1" dirty="0">
                <a:solidFill>
                  <a:schemeClr val="bg1"/>
                </a:solidFill>
                <a:latin typeface="+mj-lt"/>
                <a:ea typeface="+mn-ea"/>
              </a:rPr>
              <a:t>Others</a:t>
            </a:r>
          </a:p>
        </p:txBody>
      </p:sp>
      <p:sp>
        <p:nvSpPr>
          <p:cNvPr id="29" name="Text Box 22"/>
          <p:cNvSpPr>
            <a:spLocks noChangeArrowheads="1"/>
          </p:cNvSpPr>
          <p:nvPr/>
        </p:nvSpPr>
        <p:spPr bwMode="auto">
          <a:xfrm flipH="1">
            <a:off x="3157538" y="4666407"/>
            <a:ext cx="1371600" cy="505873"/>
          </a:xfrm>
          <a:prstGeom prst="roundRect">
            <a:avLst/>
          </a:prstGeom>
          <a:gradFill rotWithShape="1">
            <a:gsLst>
              <a:gs pos="0">
                <a:srgbClr val="A00000"/>
              </a:gs>
              <a:gs pos="50000">
                <a:srgbClr val="E60000"/>
              </a:gs>
              <a:gs pos="100000">
                <a:srgbClr val="FF0000"/>
              </a:gs>
            </a:gsLst>
            <a:lin ang="5400000" scaled="1"/>
          </a:gradFill>
          <a:ln w="12700" algn="ctr">
            <a:noFill/>
            <a:miter lim="800000"/>
            <a:headEnd type="none" w="sm" len="sm"/>
            <a:tailEnd type="none" w="sm" len="sm"/>
          </a:ln>
        </p:spPr>
        <p:txBody>
          <a:bodyPr lIns="0" tIns="0" rIns="0" bIns="9144" anchor="ctr"/>
          <a:lstStyle/>
          <a:p>
            <a:pPr algn="ctr" eaLnBrk="0" hangingPunct="0">
              <a:spcBef>
                <a:spcPct val="50000"/>
              </a:spcBef>
              <a:defRPr/>
            </a:pPr>
            <a:r>
              <a:rPr lang="en-US" b="1" dirty="0">
                <a:solidFill>
                  <a:schemeClr val="bg1"/>
                </a:solidFill>
                <a:latin typeface="+mj-lt"/>
                <a:ea typeface="+mn-ea"/>
              </a:rPr>
              <a:t>Java</a:t>
            </a:r>
          </a:p>
        </p:txBody>
      </p:sp>
      <p:sp>
        <p:nvSpPr>
          <p:cNvPr id="30" name="Text Box 22"/>
          <p:cNvSpPr>
            <a:spLocks noChangeArrowheads="1"/>
          </p:cNvSpPr>
          <p:nvPr/>
        </p:nvSpPr>
        <p:spPr bwMode="auto">
          <a:xfrm flipH="1">
            <a:off x="7666038" y="4666256"/>
            <a:ext cx="1371600" cy="508122"/>
          </a:xfrm>
          <a:prstGeom prst="roundRect">
            <a:avLst/>
          </a:prstGeom>
          <a:gradFill rotWithShape="1">
            <a:gsLst>
              <a:gs pos="0">
                <a:srgbClr val="A00000"/>
              </a:gs>
              <a:gs pos="50000">
                <a:srgbClr val="E60000"/>
              </a:gs>
              <a:gs pos="100000">
                <a:srgbClr val="FF0000"/>
              </a:gs>
            </a:gsLst>
            <a:lin ang="5400000" scaled="1"/>
          </a:gradFill>
          <a:ln w="12700" algn="ctr">
            <a:noFill/>
            <a:miter lim="800000"/>
            <a:headEnd type="none" w="sm" len="sm"/>
            <a:tailEnd type="none" w="sm" len="sm"/>
          </a:ln>
        </p:spPr>
        <p:txBody>
          <a:bodyPr lIns="0" tIns="0" rIns="0" bIns="9144" anchor="ctr"/>
          <a:lstStyle/>
          <a:p>
            <a:pPr algn="ctr" eaLnBrk="0" hangingPunct="0">
              <a:spcBef>
                <a:spcPct val="50000"/>
              </a:spcBef>
              <a:defRPr/>
            </a:pPr>
            <a:r>
              <a:rPr lang="en-US" b="1" dirty="0" err="1">
                <a:solidFill>
                  <a:schemeClr val="bg1"/>
                </a:solidFill>
                <a:latin typeface="+mj-lt"/>
                <a:ea typeface="+mn-ea"/>
              </a:rPr>
              <a:t>SaaS</a:t>
            </a:r>
            <a:endParaRPr lang="en-US" b="1" dirty="0">
              <a:solidFill>
                <a:schemeClr val="bg1"/>
              </a:solidFill>
              <a:latin typeface="+mj-lt"/>
              <a:ea typeface="+mn-ea"/>
            </a:endParaRPr>
          </a:p>
        </p:txBody>
      </p:sp>
      <p:sp>
        <p:nvSpPr>
          <p:cNvPr id="32" name="Rectangle 31"/>
          <p:cNvSpPr/>
          <p:nvPr/>
        </p:nvSpPr>
        <p:spPr bwMode="gray">
          <a:xfrm>
            <a:off x="1539289" y="3927259"/>
            <a:ext cx="1188763" cy="518913"/>
          </a:xfrm>
          <a:prstGeom prst="rect">
            <a:avLst/>
          </a:prstGeom>
          <a:gradFill flip="none" rotWithShape="1">
            <a:gsLst>
              <a:gs pos="0">
                <a:srgbClr val="1782DB"/>
              </a:gs>
              <a:gs pos="100000">
                <a:srgbClr val="0B406B"/>
              </a:gs>
            </a:gsLst>
            <a:lin ang="5400000" scaled="1"/>
            <a:tileRect/>
          </a:gradFill>
          <a:ln>
            <a:solidFill>
              <a:srgbClr val="105D9C"/>
            </a:solid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r>
              <a:rPr lang="en-US" sz="1250" b="1" dirty="0">
                <a:solidFill>
                  <a:srgbClr val="FFFFFF"/>
                </a:solidFill>
                <a:latin typeface="+mj-lt"/>
              </a:rPr>
              <a:t>Development</a:t>
            </a:r>
          </a:p>
        </p:txBody>
      </p:sp>
      <p:sp>
        <p:nvSpPr>
          <p:cNvPr id="33" name="Rectangle 32"/>
          <p:cNvSpPr/>
          <p:nvPr/>
        </p:nvSpPr>
        <p:spPr bwMode="gray">
          <a:xfrm>
            <a:off x="2819495" y="3927259"/>
            <a:ext cx="914433" cy="518913"/>
          </a:xfrm>
          <a:prstGeom prst="rect">
            <a:avLst/>
          </a:prstGeom>
          <a:gradFill flip="none" rotWithShape="1">
            <a:gsLst>
              <a:gs pos="0">
                <a:srgbClr val="1782DB"/>
              </a:gs>
              <a:gs pos="100000">
                <a:srgbClr val="0B406B"/>
              </a:gs>
            </a:gsLst>
            <a:lin ang="5400000" scaled="1"/>
            <a:tileRect/>
          </a:gradFill>
          <a:ln>
            <a:solidFill>
              <a:srgbClr val="105D9C"/>
            </a:solid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r>
              <a:rPr lang="en-US" sz="1250" b="1" dirty="0">
                <a:solidFill>
                  <a:srgbClr val="FFFFFF"/>
                </a:solidFill>
                <a:latin typeface="+mj-lt"/>
              </a:rPr>
              <a:t>Integration</a:t>
            </a:r>
          </a:p>
        </p:txBody>
      </p:sp>
      <p:sp>
        <p:nvSpPr>
          <p:cNvPr id="36" name="Rectangle 35"/>
          <p:cNvSpPr/>
          <p:nvPr/>
        </p:nvSpPr>
        <p:spPr bwMode="gray">
          <a:xfrm>
            <a:off x="3825371" y="3927259"/>
            <a:ext cx="914433" cy="518913"/>
          </a:xfrm>
          <a:prstGeom prst="rect">
            <a:avLst/>
          </a:prstGeom>
          <a:gradFill flip="none" rotWithShape="1">
            <a:gsLst>
              <a:gs pos="0">
                <a:srgbClr val="1782DB"/>
              </a:gs>
              <a:gs pos="100000">
                <a:srgbClr val="0B406B"/>
              </a:gs>
            </a:gsLst>
            <a:lin ang="5400000" scaled="1"/>
            <a:tileRect/>
          </a:gradFill>
          <a:ln>
            <a:solidFill>
              <a:srgbClr val="105D9C"/>
            </a:solid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r>
              <a:rPr lang="en-US" sz="1250" b="1" dirty="0">
                <a:solidFill>
                  <a:srgbClr val="FFFFFF"/>
                </a:solidFill>
                <a:latin typeface="+mj-lt"/>
              </a:rPr>
              <a:t>Testing</a:t>
            </a:r>
          </a:p>
        </p:txBody>
      </p:sp>
      <p:sp>
        <p:nvSpPr>
          <p:cNvPr id="37" name="Rectangle 36"/>
          <p:cNvSpPr/>
          <p:nvPr/>
        </p:nvSpPr>
        <p:spPr bwMode="gray">
          <a:xfrm>
            <a:off x="4831247" y="3927259"/>
            <a:ext cx="914433" cy="518913"/>
          </a:xfrm>
          <a:prstGeom prst="rect">
            <a:avLst/>
          </a:prstGeom>
          <a:gradFill flip="none" rotWithShape="1">
            <a:gsLst>
              <a:gs pos="0">
                <a:srgbClr val="1782DB"/>
              </a:gs>
              <a:gs pos="100000">
                <a:srgbClr val="0B406B"/>
              </a:gs>
            </a:gsLst>
            <a:lin ang="5400000" scaled="1"/>
            <a:tileRect/>
          </a:gradFill>
          <a:ln>
            <a:solidFill>
              <a:srgbClr val="105D9C"/>
            </a:solid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r>
              <a:rPr lang="en-US" sz="1250" b="1" dirty="0">
                <a:solidFill>
                  <a:srgbClr val="FFFFFF"/>
                </a:solidFill>
                <a:latin typeface="+mj-lt"/>
              </a:rPr>
              <a:t>Migration</a:t>
            </a:r>
          </a:p>
        </p:txBody>
      </p:sp>
      <p:sp>
        <p:nvSpPr>
          <p:cNvPr id="38" name="Rectangle 37"/>
          <p:cNvSpPr/>
          <p:nvPr/>
        </p:nvSpPr>
        <p:spPr bwMode="gray">
          <a:xfrm>
            <a:off x="5837123" y="3927259"/>
            <a:ext cx="914433" cy="518913"/>
          </a:xfrm>
          <a:prstGeom prst="rect">
            <a:avLst/>
          </a:prstGeom>
          <a:gradFill flip="none" rotWithShape="1">
            <a:gsLst>
              <a:gs pos="0">
                <a:srgbClr val="1782DB"/>
              </a:gs>
              <a:gs pos="100000">
                <a:srgbClr val="0B406B"/>
              </a:gs>
            </a:gsLst>
            <a:lin ang="5400000" scaled="1"/>
            <a:tileRect/>
          </a:gradFill>
          <a:ln>
            <a:solidFill>
              <a:srgbClr val="105D9C"/>
            </a:solid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r>
              <a:rPr lang="en-US" sz="1250" b="1" dirty="0">
                <a:solidFill>
                  <a:srgbClr val="FFFFFF"/>
                </a:solidFill>
                <a:latin typeface="+mj-lt"/>
              </a:rPr>
              <a:t>Consulting</a:t>
            </a:r>
          </a:p>
        </p:txBody>
      </p:sp>
      <p:sp>
        <p:nvSpPr>
          <p:cNvPr id="39" name="Rectangle 38"/>
          <p:cNvSpPr/>
          <p:nvPr/>
        </p:nvSpPr>
        <p:spPr bwMode="gray">
          <a:xfrm>
            <a:off x="6842999" y="3927259"/>
            <a:ext cx="914433" cy="518913"/>
          </a:xfrm>
          <a:prstGeom prst="rect">
            <a:avLst/>
          </a:prstGeom>
          <a:gradFill flip="none" rotWithShape="1">
            <a:gsLst>
              <a:gs pos="0">
                <a:srgbClr val="1782DB"/>
              </a:gs>
              <a:gs pos="100000">
                <a:srgbClr val="0B406B"/>
              </a:gs>
            </a:gsLst>
            <a:lin ang="5400000" scaled="1"/>
            <a:tileRect/>
          </a:gradFill>
          <a:ln>
            <a:solidFill>
              <a:srgbClr val="105D9C"/>
            </a:solid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r>
              <a:rPr lang="en-US" sz="1250" b="1" dirty="0">
                <a:solidFill>
                  <a:srgbClr val="FFFFFF"/>
                </a:solidFill>
                <a:latin typeface="+mj-lt"/>
              </a:rPr>
              <a:t>Support</a:t>
            </a:r>
          </a:p>
        </p:txBody>
      </p:sp>
      <p:sp>
        <p:nvSpPr>
          <p:cNvPr id="40" name="Rectangle 39"/>
          <p:cNvSpPr/>
          <p:nvPr/>
        </p:nvSpPr>
        <p:spPr bwMode="gray">
          <a:xfrm>
            <a:off x="7848875" y="3927259"/>
            <a:ext cx="1188763" cy="518913"/>
          </a:xfrm>
          <a:prstGeom prst="rect">
            <a:avLst/>
          </a:prstGeom>
          <a:gradFill flip="none" rotWithShape="1">
            <a:gsLst>
              <a:gs pos="0">
                <a:srgbClr val="1782DB"/>
              </a:gs>
              <a:gs pos="100000">
                <a:srgbClr val="0B406B"/>
              </a:gs>
            </a:gsLst>
            <a:lin ang="5400000" scaled="1"/>
            <a:tileRect/>
          </a:gradFill>
          <a:ln>
            <a:solidFill>
              <a:srgbClr val="105D9C"/>
            </a:solid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r>
              <a:rPr lang="en-US" sz="1250" b="1" dirty="0">
                <a:solidFill>
                  <a:srgbClr val="FFFFFF"/>
                </a:solidFill>
                <a:latin typeface="+mj-lt"/>
              </a:rPr>
              <a:t>Maintenance</a:t>
            </a:r>
          </a:p>
        </p:txBody>
      </p:sp>
      <p:sp>
        <p:nvSpPr>
          <p:cNvPr id="41" name="Pentagon 40"/>
          <p:cNvSpPr/>
          <p:nvPr/>
        </p:nvSpPr>
        <p:spPr bwMode="gray">
          <a:xfrm>
            <a:off x="152400" y="3874199"/>
            <a:ext cx="1295446" cy="647517"/>
          </a:xfrm>
          <a:prstGeom prst="homePlate">
            <a:avLst>
              <a:gd name="adj" fmla="val 36364"/>
            </a:avLst>
          </a:prstGeom>
          <a:gradFill flip="none" rotWithShape="1">
            <a:gsLst>
              <a:gs pos="0">
                <a:srgbClr val="C07000"/>
              </a:gs>
              <a:gs pos="100000">
                <a:srgbClr val="663106"/>
              </a:gs>
            </a:gsLst>
            <a:lin ang="5400000" scaled="1"/>
            <a:tileRect/>
          </a:gradFill>
          <a:ln>
            <a:solidFill>
              <a:srgbClr val="914405"/>
            </a:solid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none" anchor="ctr"/>
          <a:lstStyle/>
          <a:p>
            <a:pPr eaLnBrk="0" hangingPunct="0">
              <a:lnSpc>
                <a:spcPts val="1700"/>
              </a:lnSpc>
              <a:defRPr/>
            </a:pPr>
            <a:r>
              <a:rPr lang="en-US" sz="1400" b="1" dirty="0">
                <a:solidFill>
                  <a:srgbClr val="FFFFFF"/>
                </a:solidFill>
                <a:latin typeface="+mj-lt"/>
              </a:rPr>
              <a:t>Service</a:t>
            </a:r>
            <a:br>
              <a:rPr lang="en-US" sz="1400" b="1" dirty="0">
                <a:solidFill>
                  <a:srgbClr val="FFFFFF"/>
                </a:solidFill>
                <a:latin typeface="+mj-lt"/>
              </a:rPr>
            </a:br>
            <a:r>
              <a:rPr lang="en-US" sz="1400" b="1" dirty="0">
                <a:solidFill>
                  <a:srgbClr val="FFFFFF"/>
                </a:solidFill>
                <a:latin typeface="+mj-lt"/>
              </a:rPr>
              <a:t>Offerings</a:t>
            </a:r>
          </a:p>
        </p:txBody>
      </p:sp>
    </p:spTree>
  </p:cSld>
  <p:clrMapOvr>
    <a:masterClrMapping/>
  </p:clrMapOvr>
  <p:transition advTm="39900">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Rectangle 8"/>
          <p:cNvSpPr>
            <a:spLocks noGrp="1" noChangeArrowheads="1"/>
          </p:cNvSpPr>
          <p:nvPr>
            <p:ph type="title"/>
          </p:nvPr>
        </p:nvSpPr>
        <p:spPr/>
        <p:txBody>
          <a:bodyPr/>
          <a:lstStyle/>
          <a:p>
            <a:r>
              <a:rPr lang="en-CA"/>
              <a:t>Microsoft Practice Highlights</a:t>
            </a:r>
          </a:p>
        </p:txBody>
      </p:sp>
      <p:sp>
        <p:nvSpPr>
          <p:cNvPr id="38915" name="Content Placeholder 18"/>
          <p:cNvSpPr>
            <a:spLocks noGrp="1"/>
          </p:cNvSpPr>
          <p:nvPr>
            <p:ph idx="1"/>
          </p:nvPr>
        </p:nvSpPr>
        <p:spPr/>
        <p:txBody>
          <a:bodyPr/>
          <a:lstStyle/>
          <a:p>
            <a:r>
              <a:rPr lang="en-US" dirty="0"/>
              <a:t>Capability</a:t>
            </a:r>
          </a:p>
          <a:p>
            <a:pPr lvl="1"/>
            <a:r>
              <a:rPr lang="en-US" dirty="0"/>
              <a:t>Together, </a:t>
            </a:r>
            <a:r>
              <a:rPr lang="en-US" dirty="0" err="1"/>
              <a:t>Abc</a:t>
            </a:r>
            <a:r>
              <a:rPr lang="en-US" dirty="0"/>
              <a:t> Consulting and Microsoft</a:t>
            </a:r>
            <a:r>
              <a:rPr lang="en-US" baseline="30000" dirty="0"/>
              <a:t>® </a:t>
            </a:r>
            <a:br>
              <a:rPr baseline="30000" dirty="0"/>
            </a:br>
            <a:r>
              <a:rPr lang="en-US" dirty="0"/>
              <a:t>assist Global 2000 organizations in implementing enterprise business critical computing solutions for several key vertical industries and horizontal solutions</a:t>
            </a:r>
            <a:br>
              <a:rPr lang="en-US" dirty="0"/>
            </a:br>
            <a:r>
              <a:rPr lang="en-US" dirty="0"/>
              <a:t>(e.g. Custom development, Portals, Data Management, Application Integration, Infrastructure maintenance, etc.)</a:t>
            </a:r>
          </a:p>
        </p:txBody>
      </p:sp>
      <p:sp>
        <p:nvSpPr>
          <p:cNvPr id="15" name="Footer Placeholder 1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4" name="Slide Number Placeholder 13"/>
          <p:cNvSpPr>
            <a:spLocks noGrp="1"/>
          </p:cNvSpPr>
          <p:nvPr>
            <p:ph type="sldNum" sz="quarter" idx="11"/>
          </p:nvPr>
        </p:nvSpPr>
        <p:spPr/>
        <p:txBody>
          <a:bodyPr/>
          <a:lstStyle/>
          <a:p>
            <a:fld id="{0EBC7FF7-17A1-4612-B8E3-5462654CC24D}" type="slidenum">
              <a:rPr lang="de-DE" smtClean="0"/>
              <a:pPr/>
              <a:t>15</a:t>
            </a:fld>
            <a:endParaRPr lang="de-DE" dirty="0"/>
          </a:p>
        </p:txBody>
      </p:sp>
      <p:pic>
        <p:nvPicPr>
          <p:cNvPr id="11" name="Picture 42" descr="E:\Creative Services\Masters\Practice\AIS\Partnerships\MS GoldCert Partner\Microsoft Gold Partner.emf"/>
          <p:cNvPicPr>
            <a:picLocks noChangeAspect="1" noChangeArrowheads="1"/>
          </p:cNvPicPr>
          <p:nvPr/>
        </p:nvPicPr>
        <p:blipFill>
          <a:blip r:embed="rId3" cstate="email"/>
          <a:srcRect/>
          <a:stretch>
            <a:fillRect/>
          </a:stretch>
        </p:blipFill>
        <p:spPr bwMode="auto">
          <a:xfrm>
            <a:off x="7294162" y="1335088"/>
            <a:ext cx="1448201" cy="753627"/>
          </a:xfrm>
          <a:prstGeom prst="rect">
            <a:avLst/>
          </a:prstGeom>
          <a:noFill/>
          <a:ln w="9525">
            <a:noFill/>
            <a:miter lim="800000"/>
            <a:headEnd/>
            <a:tailEnd/>
          </a:ln>
        </p:spPr>
      </p:pic>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Rectangle 8"/>
          <p:cNvSpPr>
            <a:spLocks noGrp="1" noChangeArrowheads="1"/>
          </p:cNvSpPr>
          <p:nvPr>
            <p:ph type="title"/>
          </p:nvPr>
        </p:nvSpPr>
        <p:spPr/>
        <p:txBody>
          <a:bodyPr/>
          <a:lstStyle/>
          <a:p>
            <a:r>
              <a:rPr lang="en-CA"/>
              <a:t>Microsoft Practice Highlights</a:t>
            </a:r>
          </a:p>
        </p:txBody>
      </p:sp>
      <p:sp>
        <p:nvSpPr>
          <p:cNvPr id="38915" name="Content Placeholder 18"/>
          <p:cNvSpPr>
            <a:spLocks noGrp="1"/>
          </p:cNvSpPr>
          <p:nvPr>
            <p:ph idx="1"/>
          </p:nvPr>
        </p:nvSpPr>
        <p:spPr/>
        <p:txBody>
          <a:bodyPr/>
          <a:lstStyle/>
          <a:p>
            <a:r>
              <a:rPr lang="en-US" dirty="0"/>
              <a:t>Competencies</a:t>
            </a:r>
          </a:p>
          <a:p>
            <a:pPr lvl="1"/>
            <a:r>
              <a:rPr lang="en-US" sz="2300" dirty="0"/>
              <a:t>Assessment, Advisory, Upgrade, Customization </a:t>
            </a:r>
            <a:br>
              <a:rPr lang="en-US" sz="2300" dirty="0"/>
            </a:br>
            <a:r>
              <a:rPr lang="en-US" sz="2300" dirty="0"/>
              <a:t>and Optimization</a:t>
            </a:r>
          </a:p>
          <a:p>
            <a:pPr lvl="1"/>
            <a:r>
              <a:rPr lang="en-US" sz="2300" dirty="0"/>
              <a:t>Custom Development of Enterprise .NET Business Critical Solutions, Email Solutions </a:t>
            </a:r>
          </a:p>
          <a:p>
            <a:pPr lvl="1"/>
            <a:r>
              <a:rPr lang="en-US" altLang="ja-JP" sz="2300" dirty="0"/>
              <a:t>Data Management Solutions: SQL Server, Re-Platform </a:t>
            </a:r>
          </a:p>
          <a:p>
            <a:pPr lvl="1"/>
            <a:r>
              <a:rPr lang="en-US" altLang="ja-JP" sz="2300" dirty="0"/>
              <a:t>Infrastructure: Server, Directory, MOM, Security, Systems Management</a:t>
            </a:r>
          </a:p>
          <a:p>
            <a:pPr lvl="1"/>
            <a:r>
              <a:rPr lang="en-US" altLang="ja-JP" sz="2300" dirty="0"/>
              <a:t>Portals, Application Integration solutions</a:t>
            </a:r>
          </a:p>
          <a:p>
            <a:pPr lvl="1"/>
            <a:r>
              <a:rPr lang="en-US" altLang="ja-JP" sz="2300" dirty="0"/>
              <a:t>Legacy Modernization, VB to .NET, Notes to Exchange</a:t>
            </a:r>
          </a:p>
          <a:p>
            <a:pPr lvl="1"/>
            <a:r>
              <a:rPr lang="en-US" altLang="ja-JP" sz="2300" dirty="0"/>
              <a:t>Creative services for website, animation, design and print</a:t>
            </a:r>
          </a:p>
        </p:txBody>
      </p:sp>
      <p:sp>
        <p:nvSpPr>
          <p:cNvPr id="10" name="Footer Placeholder 9"/>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9" name="Slide Number Placeholder 8"/>
          <p:cNvSpPr>
            <a:spLocks noGrp="1"/>
          </p:cNvSpPr>
          <p:nvPr>
            <p:ph type="sldNum" sz="quarter" idx="11"/>
          </p:nvPr>
        </p:nvSpPr>
        <p:spPr/>
        <p:txBody>
          <a:bodyPr/>
          <a:lstStyle/>
          <a:p>
            <a:fld id="{0EBC7FF7-17A1-4612-B8E3-5462654CC24D}" type="slidenum">
              <a:rPr lang="de-DE" smtClean="0"/>
              <a:pPr/>
              <a:t>16</a:t>
            </a:fld>
            <a:endParaRPr lang="de-DE" dirty="0"/>
          </a:p>
        </p:txBody>
      </p:sp>
      <p:pic>
        <p:nvPicPr>
          <p:cNvPr id="4" name="Picture 42" descr="E:\Creative Services\Masters\Practice\AIS\Partnerships\MS GoldCert Partner\Microsoft Gold Partner.emf"/>
          <p:cNvPicPr>
            <a:picLocks noChangeAspect="1" noChangeArrowheads="1"/>
          </p:cNvPicPr>
          <p:nvPr/>
        </p:nvPicPr>
        <p:blipFill>
          <a:blip r:embed="rId3" cstate="email"/>
          <a:srcRect/>
          <a:stretch>
            <a:fillRect/>
          </a:stretch>
        </p:blipFill>
        <p:spPr bwMode="auto">
          <a:xfrm>
            <a:off x="7294162" y="1335088"/>
            <a:ext cx="1448201" cy="753627"/>
          </a:xfrm>
          <a:prstGeom prst="rect">
            <a:avLst/>
          </a:prstGeom>
          <a:noFill/>
          <a:ln w="9525">
            <a:noFill/>
            <a:miter lim="800000"/>
            <a:headEnd/>
            <a:tailEnd/>
          </a:ln>
        </p:spPr>
      </p:pic>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Rectangle 8"/>
          <p:cNvSpPr>
            <a:spLocks noGrp="1" noChangeArrowheads="1"/>
          </p:cNvSpPr>
          <p:nvPr>
            <p:ph type="title"/>
          </p:nvPr>
        </p:nvSpPr>
        <p:spPr/>
        <p:txBody>
          <a:bodyPr/>
          <a:lstStyle/>
          <a:p>
            <a:pPr>
              <a:defRPr/>
            </a:pPr>
            <a:r>
              <a:rPr lang="en-CA">
                <a:cs typeface="+mj-cs"/>
              </a:rPr>
              <a:t>Microsoft Practice Highlights</a:t>
            </a:r>
          </a:p>
        </p:txBody>
      </p:sp>
      <p:sp>
        <p:nvSpPr>
          <p:cNvPr id="39939" name="Content Placeholder 18"/>
          <p:cNvSpPr>
            <a:spLocks noGrp="1"/>
          </p:cNvSpPr>
          <p:nvPr>
            <p:ph idx="1"/>
          </p:nvPr>
        </p:nvSpPr>
        <p:spPr/>
        <p:txBody>
          <a:bodyPr/>
          <a:lstStyle/>
          <a:p>
            <a:r>
              <a:rPr lang="en-CA" dirty="0"/>
              <a:t>Experience</a:t>
            </a:r>
          </a:p>
          <a:p>
            <a:pPr lvl="1"/>
            <a:r>
              <a:rPr lang="en-CA" dirty="0"/>
              <a:t>Microsoft GOLD Partner since 2006</a:t>
            </a:r>
          </a:p>
          <a:p>
            <a:pPr lvl="1"/>
            <a:r>
              <a:rPr lang="en-CA" dirty="0"/>
              <a:t>Resources with average 4+ years of experience</a:t>
            </a:r>
          </a:p>
          <a:p>
            <a:r>
              <a:rPr lang="en-CA" dirty="0"/>
              <a:t> Proven Results</a:t>
            </a:r>
          </a:p>
          <a:p>
            <a:pPr lvl="1"/>
            <a:r>
              <a:rPr lang="en-CA" dirty="0"/>
              <a:t>Experience of 100 full life cycle projects </a:t>
            </a:r>
          </a:p>
          <a:p>
            <a:pPr lvl="1"/>
            <a:r>
              <a:rPr lang="en-CA" dirty="0"/>
              <a:t>Executed 60 support and maintenance projects</a:t>
            </a:r>
          </a:p>
        </p:txBody>
      </p:sp>
      <p:pic>
        <p:nvPicPr>
          <p:cNvPr id="8" name="Picture 42" descr="E:\Creative Services\Masters\Practice\AIS\Partnerships\MS GoldCert Partner\Microsoft Gold Partner.emf"/>
          <p:cNvPicPr>
            <a:picLocks noChangeAspect="1" noChangeArrowheads="1"/>
          </p:cNvPicPr>
          <p:nvPr/>
        </p:nvPicPr>
        <p:blipFill>
          <a:blip r:embed="rId3" cstate="email"/>
          <a:srcRect/>
          <a:stretch>
            <a:fillRect/>
          </a:stretch>
        </p:blipFill>
        <p:spPr bwMode="auto">
          <a:xfrm>
            <a:off x="7294162" y="1335088"/>
            <a:ext cx="1448201" cy="753627"/>
          </a:xfrm>
          <a:prstGeom prst="rect">
            <a:avLst/>
          </a:prstGeom>
          <a:noFill/>
          <a:ln w="9525">
            <a:noFill/>
            <a:miter lim="800000"/>
            <a:headEnd/>
            <a:tailEnd/>
          </a:ln>
        </p:spPr>
      </p:pic>
      <p:sp>
        <p:nvSpPr>
          <p:cNvPr id="11" name="Slide Number Placeholder 10"/>
          <p:cNvSpPr>
            <a:spLocks noGrp="1"/>
          </p:cNvSpPr>
          <p:nvPr>
            <p:ph type="sldNum" sz="quarter" idx="11"/>
          </p:nvPr>
        </p:nvSpPr>
        <p:spPr/>
        <p:txBody>
          <a:bodyPr/>
          <a:lstStyle/>
          <a:p>
            <a:pPr>
              <a:defRPr/>
            </a:pPr>
            <a:fld id="{0EBC7FF7-17A1-4612-B8E3-5462654CC24D}" type="slidenum">
              <a:rPr lang="de-DE" smtClean="0"/>
              <a:pPr>
                <a:defRPr/>
              </a:pPr>
              <a:t>17</a:t>
            </a:fld>
            <a:endParaRPr lang="de-DE" dirty="0"/>
          </a:p>
        </p:txBody>
      </p:sp>
      <p:sp>
        <p:nvSpPr>
          <p:cNvPr id="12" name="Footer Placeholder 11"/>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Rectangle 2"/>
          <p:cNvSpPr>
            <a:spLocks noGrp="1" noChangeArrowheads="1"/>
          </p:cNvSpPr>
          <p:nvPr>
            <p:ph type="title"/>
          </p:nvPr>
        </p:nvSpPr>
        <p:spPr/>
        <p:txBody>
          <a:bodyPr/>
          <a:lstStyle/>
          <a:p>
            <a:pPr>
              <a:defRPr/>
            </a:pPr>
            <a:r>
              <a:rPr lang="en-CA" altLang="ja-JP" dirty="0">
                <a:cs typeface="+mj-cs"/>
              </a:rPr>
              <a:t>O</a:t>
            </a:r>
            <a:r>
              <a:rPr lang="en-CA" dirty="0">
                <a:cs typeface="+mj-cs"/>
              </a:rPr>
              <a:t>pen System Practice Highlights</a:t>
            </a:r>
          </a:p>
        </p:txBody>
      </p:sp>
      <p:sp>
        <p:nvSpPr>
          <p:cNvPr id="40963" name="Content Placeholder 20"/>
          <p:cNvSpPr>
            <a:spLocks noGrp="1"/>
          </p:cNvSpPr>
          <p:nvPr>
            <p:ph idx="1"/>
          </p:nvPr>
        </p:nvSpPr>
        <p:spPr/>
        <p:txBody>
          <a:bodyPr/>
          <a:lstStyle/>
          <a:p>
            <a:r>
              <a:rPr lang="en-US" dirty="0"/>
              <a:t>Capability</a:t>
            </a:r>
          </a:p>
          <a:p>
            <a:pPr lvl="1"/>
            <a:r>
              <a:rPr lang="en-US" dirty="0"/>
              <a:t>Excellence in successfully delivering quality solutions in multitude of domains, varied sizes, delivery models and multifarious technologies using industry best practices in a cost effective manner</a:t>
            </a:r>
          </a:p>
        </p:txBody>
      </p:sp>
      <p:sp>
        <p:nvSpPr>
          <p:cNvPr id="11" name="Slide Number Placeholder 10"/>
          <p:cNvSpPr>
            <a:spLocks noGrp="1"/>
          </p:cNvSpPr>
          <p:nvPr>
            <p:ph type="sldNum" sz="quarter" idx="11"/>
          </p:nvPr>
        </p:nvSpPr>
        <p:spPr/>
        <p:txBody>
          <a:bodyPr/>
          <a:lstStyle/>
          <a:p>
            <a:pPr>
              <a:defRPr/>
            </a:pPr>
            <a:fld id="{0EBC7FF7-17A1-4612-B8E3-5462654CC24D}" type="slidenum">
              <a:rPr lang="de-DE" smtClean="0"/>
              <a:pPr>
                <a:defRPr/>
              </a:pPr>
              <a:t>18</a:t>
            </a:fld>
            <a:endParaRPr lang="de-DE" dirty="0"/>
          </a:p>
        </p:txBody>
      </p:sp>
      <p:sp>
        <p:nvSpPr>
          <p:cNvPr id="12" name="Footer Placeholder 11"/>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Multi_07-のコピー"/>
          <p:cNvPicPr>
            <a:picLocks noChangeAspect="1" noChangeArrowheads="1"/>
          </p:cNvPicPr>
          <p:nvPr/>
        </p:nvPicPr>
        <p:blipFill>
          <a:blip r:embed="rId3" cstate="email"/>
          <a:srcRect/>
          <a:stretch>
            <a:fillRect/>
          </a:stretch>
        </p:blipFill>
        <p:spPr bwMode="gray">
          <a:xfrm>
            <a:off x="0" y="2548754"/>
            <a:ext cx="9144000" cy="3981450"/>
          </a:xfrm>
          <a:prstGeom prst="rect">
            <a:avLst/>
          </a:prstGeom>
          <a:noFill/>
          <a:ln w="9525">
            <a:noFill/>
            <a:miter lim="800000"/>
            <a:headEnd/>
            <a:tailEnd/>
          </a:ln>
        </p:spPr>
      </p:pic>
      <p:sp>
        <p:nvSpPr>
          <p:cNvPr id="339971" name="Rectangle 3"/>
          <p:cNvSpPr>
            <a:spLocks noGrp="1" noChangeArrowheads="1"/>
          </p:cNvSpPr>
          <p:nvPr>
            <p:ph type="title"/>
          </p:nvPr>
        </p:nvSpPr>
        <p:spPr/>
        <p:txBody>
          <a:bodyPr/>
          <a:lstStyle/>
          <a:p>
            <a:r>
              <a:rPr lang="en-US" altLang="ja-JP" dirty="0"/>
              <a:t>Who We Are</a:t>
            </a:r>
          </a:p>
        </p:txBody>
      </p:sp>
      <p:sp>
        <p:nvSpPr>
          <p:cNvPr id="7" name="Slide Number Placeholder 6"/>
          <p:cNvSpPr>
            <a:spLocks noGrp="1"/>
          </p:cNvSpPr>
          <p:nvPr>
            <p:ph type="sldNum" sz="quarter" idx="11"/>
          </p:nvPr>
        </p:nvSpPr>
        <p:spPr/>
        <p:txBody>
          <a:bodyPr/>
          <a:lstStyle/>
          <a:p>
            <a:pPr>
              <a:defRPr/>
            </a:pPr>
            <a:fld id="{0EBC7FF7-17A1-4612-B8E3-5462654CC24D}" type="slidenum">
              <a:rPr lang="de-DE" smtClean="0"/>
              <a:pPr>
                <a:defRPr/>
              </a:pPr>
              <a:t>1</a:t>
            </a:fld>
            <a:endParaRPr lang="de-DE" dirty="0"/>
          </a:p>
        </p:txBody>
      </p:sp>
      <p:sp>
        <p:nvSpPr>
          <p:cNvPr id="8" name="Footer Placeholder 7"/>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
        <p:nvSpPr>
          <p:cNvPr id="9" name="Rectangle 24"/>
          <p:cNvSpPr>
            <a:spLocks noChangeArrowheads="1"/>
          </p:cNvSpPr>
          <p:nvPr/>
        </p:nvSpPr>
        <p:spPr bwMode="gray">
          <a:xfrm>
            <a:off x="1" y="3520977"/>
            <a:ext cx="9144000" cy="2308323"/>
          </a:xfrm>
          <a:prstGeom prst="rect">
            <a:avLst/>
          </a:prstGeom>
          <a:gradFill rotWithShape="1">
            <a:gsLst>
              <a:gs pos="5000">
                <a:schemeClr val="bg1"/>
              </a:gs>
              <a:gs pos="100000">
                <a:schemeClr val="bg1">
                  <a:alpha val="0"/>
                </a:schemeClr>
              </a:gs>
            </a:gsLst>
            <a:lin ang="5400000" scaled="1"/>
          </a:gradFill>
          <a:ln w="9525" algn="ctr">
            <a:noFill/>
            <a:round/>
            <a:headEnd/>
            <a:tailEnd/>
          </a:ln>
        </p:spPr>
        <p:txBody>
          <a:bodyPr/>
          <a:lstStyle/>
          <a:p>
            <a:pPr algn="ctr">
              <a:defRPr/>
            </a:pPr>
            <a:endParaRPr lang="en-US" dirty="0">
              <a:latin typeface="Arial" charset="0"/>
              <a:ea typeface="MS UI Gothic" pitchFamily="34" charset="-128"/>
              <a:cs typeface="+mn-cs"/>
            </a:endParaRPr>
          </a:p>
        </p:txBody>
      </p:sp>
      <p:sp>
        <p:nvSpPr>
          <p:cNvPr id="16388" name="Rectangle 4"/>
          <p:cNvSpPr>
            <a:spLocks noGrp="1" noChangeArrowheads="1"/>
          </p:cNvSpPr>
          <p:nvPr>
            <p:ph idx="1"/>
          </p:nvPr>
        </p:nvSpPr>
        <p:spPr/>
        <p:txBody>
          <a:bodyPr/>
          <a:lstStyle/>
          <a:p>
            <a:r>
              <a:rPr lang="en-US" altLang="ja-JP" sz="2400" dirty="0" err="1"/>
              <a:t>Abc</a:t>
            </a:r>
            <a:r>
              <a:rPr lang="en-US" altLang="ja-JP" sz="2400" dirty="0"/>
              <a:t> is a leading provider of customer-focused information technology and communications solutions for the global marketplace. Our pace-setting device technologies, highly reliable computing and telecommunications products, and worldwide corps of systems and services experts uniquely position us to deliver comprehensive solutions that open up infinite possibilities for our customers' success.</a:t>
            </a:r>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Rectangle 2"/>
          <p:cNvSpPr>
            <a:spLocks noGrp="1" noChangeArrowheads="1"/>
          </p:cNvSpPr>
          <p:nvPr>
            <p:ph type="title"/>
          </p:nvPr>
        </p:nvSpPr>
        <p:spPr/>
        <p:txBody>
          <a:bodyPr/>
          <a:lstStyle/>
          <a:p>
            <a:r>
              <a:rPr lang="en-CA" altLang="ja-JP" dirty="0"/>
              <a:t>O</a:t>
            </a:r>
            <a:r>
              <a:rPr lang="en-CA" dirty="0"/>
              <a:t>pen System Practice Highlights</a:t>
            </a:r>
          </a:p>
        </p:txBody>
      </p:sp>
      <p:sp>
        <p:nvSpPr>
          <p:cNvPr id="7" name="Footer Placeholder 6"/>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6" name="Slide Number Placeholder 5"/>
          <p:cNvSpPr>
            <a:spLocks noGrp="1"/>
          </p:cNvSpPr>
          <p:nvPr>
            <p:ph type="sldNum" sz="quarter" idx="11"/>
          </p:nvPr>
        </p:nvSpPr>
        <p:spPr/>
        <p:txBody>
          <a:bodyPr/>
          <a:lstStyle/>
          <a:p>
            <a:fld id="{0EBC7FF7-17A1-4612-B8E3-5462654CC24D}" type="slidenum">
              <a:rPr lang="de-DE" smtClean="0"/>
              <a:pPr/>
              <a:t>19</a:t>
            </a:fld>
            <a:endParaRPr lang="de-DE" dirty="0"/>
          </a:p>
        </p:txBody>
      </p:sp>
      <p:sp>
        <p:nvSpPr>
          <p:cNvPr id="9" name="Content Placeholder 8"/>
          <p:cNvSpPr>
            <a:spLocks noGrp="1"/>
          </p:cNvSpPr>
          <p:nvPr>
            <p:ph idx="1"/>
          </p:nvPr>
        </p:nvSpPr>
        <p:spPr/>
        <p:txBody>
          <a:bodyPr/>
          <a:lstStyle/>
          <a:p>
            <a:r>
              <a:rPr dirty="0"/>
              <a:t>Competencies</a:t>
            </a:r>
          </a:p>
          <a:p>
            <a:pPr lvl="2"/>
            <a:r>
              <a:rPr dirty="0"/>
              <a:t>Custom Development / Turn Key solution</a:t>
            </a:r>
          </a:p>
          <a:p>
            <a:pPr lvl="3"/>
            <a:r>
              <a:rPr dirty="0"/>
              <a:t>Problem definition &gt; solution &gt; deployment &gt; support &amp; maintenance</a:t>
            </a:r>
          </a:p>
          <a:p>
            <a:pPr lvl="2"/>
            <a:r>
              <a:rPr dirty="0"/>
              <a:t>Re-engineering and Re-factoring</a:t>
            </a:r>
          </a:p>
          <a:p>
            <a:pPr lvl="3"/>
            <a:r>
              <a:rPr dirty="0"/>
              <a:t>Analyze Existing System &gt; recommend &gt; convert/migrate &gt; Improve  </a:t>
            </a:r>
          </a:p>
          <a:p>
            <a:pPr lvl="2"/>
            <a:r>
              <a:rPr dirty="0"/>
              <a:t>Web enablement</a:t>
            </a:r>
          </a:p>
          <a:p>
            <a:pPr lvl="2"/>
            <a:r>
              <a:rPr dirty="0"/>
              <a:t>Designing and developing web interface or web service support</a:t>
            </a:r>
          </a:p>
          <a:p>
            <a:pPr lvl="2"/>
            <a:r>
              <a:rPr lang="en-US" dirty="0"/>
              <a:t>Enterprise Application Integration and Web Service</a:t>
            </a:r>
          </a:p>
          <a:p>
            <a:pPr lvl="2"/>
            <a:r>
              <a:rPr lang="en-US" dirty="0"/>
              <a:t>Integrate with legacy &amp; Enterprise systems to unlock their power</a:t>
            </a:r>
          </a:p>
          <a:p>
            <a:pPr lvl="2"/>
            <a:r>
              <a:rPr lang="en-US" dirty="0"/>
              <a:t>Support and maintenance</a:t>
            </a:r>
          </a:p>
          <a:p>
            <a:pPr lvl="2"/>
            <a:r>
              <a:rPr lang="en-US" dirty="0"/>
              <a:t>All levels of support including L1, L2 and L3</a:t>
            </a:r>
          </a:p>
          <a:p>
            <a:pPr lvl="2"/>
            <a:r>
              <a:rPr lang="en-US" dirty="0"/>
              <a:t>Content Management</a:t>
            </a:r>
          </a:p>
          <a:p>
            <a:pPr lvl="2"/>
            <a:r>
              <a:rPr lang="en-US" dirty="0"/>
              <a:t>Solutions for web content management</a:t>
            </a:r>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Rectangle 2"/>
          <p:cNvSpPr>
            <a:spLocks noGrp="1" noChangeArrowheads="1"/>
          </p:cNvSpPr>
          <p:nvPr>
            <p:ph type="title"/>
          </p:nvPr>
        </p:nvSpPr>
        <p:spPr/>
        <p:txBody>
          <a:bodyPr/>
          <a:lstStyle/>
          <a:p>
            <a:pPr>
              <a:defRPr/>
            </a:pPr>
            <a:r>
              <a:rPr lang="en-CA" altLang="ja-JP" dirty="0">
                <a:cs typeface="+mj-cs"/>
              </a:rPr>
              <a:t>O</a:t>
            </a:r>
            <a:r>
              <a:rPr lang="en-CA" dirty="0">
                <a:cs typeface="+mj-cs"/>
              </a:rPr>
              <a:t>pen System Practice Highlights</a:t>
            </a:r>
          </a:p>
        </p:txBody>
      </p:sp>
      <p:sp>
        <p:nvSpPr>
          <p:cNvPr id="40963" name="Content Placeholder 20"/>
          <p:cNvSpPr>
            <a:spLocks noGrp="1"/>
          </p:cNvSpPr>
          <p:nvPr>
            <p:ph idx="1"/>
          </p:nvPr>
        </p:nvSpPr>
        <p:spPr/>
        <p:txBody>
          <a:bodyPr/>
          <a:lstStyle/>
          <a:p>
            <a:r>
              <a:rPr lang="en-US" dirty="0"/>
              <a:t>Experience</a:t>
            </a:r>
          </a:p>
          <a:p>
            <a:pPr lvl="1"/>
            <a:r>
              <a:rPr lang="en-US" dirty="0"/>
              <a:t>Mix of managerial and technical java professionals with average experience of 4+ years</a:t>
            </a:r>
          </a:p>
          <a:p>
            <a:pPr lvl="1"/>
            <a:r>
              <a:rPr lang="en-US" dirty="0"/>
              <a:t>IBM Business partner</a:t>
            </a:r>
          </a:p>
          <a:p>
            <a:pPr lvl="1"/>
            <a:r>
              <a:rPr lang="en-US" dirty="0"/>
              <a:t>Sun Certified Java professionals</a:t>
            </a:r>
          </a:p>
          <a:p>
            <a:pPr lvl="1"/>
            <a:r>
              <a:rPr lang="en-US" dirty="0"/>
              <a:t>Certified EI professionals</a:t>
            </a:r>
          </a:p>
          <a:p>
            <a:pPr lvl="1"/>
            <a:r>
              <a:rPr lang="en-US" dirty="0"/>
              <a:t>Extensive experience in delivering small to very large scale projects using both, offshore and offshore-onsite delivery models</a:t>
            </a:r>
          </a:p>
        </p:txBody>
      </p:sp>
      <p:sp>
        <p:nvSpPr>
          <p:cNvPr id="11" name="Slide Number Placeholder 10"/>
          <p:cNvSpPr>
            <a:spLocks noGrp="1"/>
          </p:cNvSpPr>
          <p:nvPr>
            <p:ph type="sldNum" sz="quarter" idx="11"/>
          </p:nvPr>
        </p:nvSpPr>
        <p:spPr/>
        <p:txBody>
          <a:bodyPr/>
          <a:lstStyle/>
          <a:p>
            <a:pPr>
              <a:defRPr/>
            </a:pPr>
            <a:fld id="{0EBC7FF7-17A1-4612-B8E3-5462654CC24D}" type="slidenum">
              <a:rPr lang="de-DE" smtClean="0"/>
              <a:pPr>
                <a:defRPr/>
              </a:pPr>
              <a:t>20</a:t>
            </a:fld>
            <a:endParaRPr lang="de-DE" dirty="0"/>
          </a:p>
        </p:txBody>
      </p:sp>
      <p:sp>
        <p:nvSpPr>
          <p:cNvPr id="12" name="Footer Placeholder 11"/>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4" name="Rectangle 6"/>
          <p:cNvSpPr>
            <a:spLocks noGrp="1" noChangeArrowheads="1"/>
          </p:cNvSpPr>
          <p:nvPr>
            <p:ph type="title"/>
          </p:nvPr>
        </p:nvSpPr>
        <p:spPr/>
        <p:txBody>
          <a:bodyPr/>
          <a:lstStyle/>
          <a:p>
            <a:r>
              <a:rPr lang="en-US" altLang="ja-JP" dirty="0"/>
              <a:t>Multi-Vendor, Custom Solution Services</a:t>
            </a:r>
          </a:p>
        </p:txBody>
      </p:sp>
      <p:grpSp>
        <p:nvGrpSpPr>
          <p:cNvPr id="2" name="Group 13"/>
          <p:cNvGrpSpPr/>
          <p:nvPr/>
        </p:nvGrpSpPr>
        <p:grpSpPr>
          <a:xfrm>
            <a:off x="436225" y="1147264"/>
            <a:ext cx="8271550" cy="5299113"/>
            <a:chOff x="66675" y="762000"/>
            <a:chExt cx="9001125" cy="5766510"/>
          </a:xfrm>
        </p:grpSpPr>
        <p:sp>
          <p:nvSpPr>
            <p:cNvPr id="46" name="Rectangle 45"/>
            <p:cNvSpPr/>
            <p:nvPr/>
          </p:nvSpPr>
          <p:spPr bwMode="gray">
            <a:xfrm>
              <a:off x="3644900" y="4616450"/>
              <a:ext cx="5422900" cy="474663"/>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lIns="78232" tIns="44704" rIns="78232" bIns="44704" spcCol="1270" anchor="ctr"/>
            <a:lstStyle/>
            <a:p>
              <a:pPr algn="ctr" defTabSz="488950">
                <a:lnSpc>
                  <a:spcPct val="90000"/>
                </a:lnSpc>
                <a:spcAft>
                  <a:spcPct val="35000"/>
                </a:spcAft>
                <a:defRPr/>
              </a:pPr>
              <a:r>
                <a:rPr kumimoji="1" lang="en-US" sz="2000" b="1" dirty="0">
                  <a:solidFill>
                    <a:srgbClr val="FFFFFF"/>
                  </a:solidFill>
                </a:rPr>
                <a:t>Prime Domains</a:t>
              </a:r>
              <a:endParaRPr lang="en-US" sz="2000" b="1" dirty="0">
                <a:solidFill>
                  <a:srgbClr val="FFFFFF"/>
                </a:solidFill>
              </a:endParaRPr>
            </a:p>
          </p:txBody>
        </p:sp>
        <p:sp>
          <p:nvSpPr>
            <p:cNvPr id="47" name="Rectangle 46"/>
            <p:cNvSpPr/>
            <p:nvPr/>
          </p:nvSpPr>
          <p:spPr bwMode="gray">
            <a:xfrm>
              <a:off x="3644900" y="5091113"/>
              <a:ext cx="5422900" cy="1436687"/>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58674" tIns="58674" rIns="78232" bIns="88011" spcCol="1270"/>
            <a:lstStyle/>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Manufacturing </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Retail </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Finance &amp; Insurance</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Telecommunications</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Health and Fitness</a:t>
              </a:r>
            </a:p>
          </p:txBody>
        </p:sp>
        <p:sp>
          <p:nvSpPr>
            <p:cNvPr id="44" name="Rectangle 43"/>
            <p:cNvSpPr/>
            <p:nvPr/>
          </p:nvSpPr>
          <p:spPr bwMode="gray">
            <a:xfrm>
              <a:off x="66675" y="762000"/>
              <a:ext cx="3502025" cy="474663"/>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lIns="78232" tIns="44704" rIns="78232" bIns="44704" spcCol="1270" anchor="ctr"/>
            <a:lstStyle/>
            <a:p>
              <a:pPr algn="ctr" defTabSz="488950">
                <a:lnSpc>
                  <a:spcPct val="90000"/>
                </a:lnSpc>
                <a:spcAft>
                  <a:spcPct val="35000"/>
                </a:spcAft>
                <a:defRPr/>
              </a:pPr>
              <a:r>
                <a:rPr kumimoji="1" lang="en-US" sz="2000" b="1" dirty="0">
                  <a:solidFill>
                    <a:srgbClr val="FFFFFF"/>
                  </a:solidFill>
                </a:rPr>
                <a:t>Java Technologies</a:t>
              </a:r>
            </a:p>
          </p:txBody>
        </p:sp>
        <p:sp>
          <p:nvSpPr>
            <p:cNvPr id="45" name="Rectangle 44"/>
            <p:cNvSpPr/>
            <p:nvPr/>
          </p:nvSpPr>
          <p:spPr bwMode="gray">
            <a:xfrm>
              <a:off x="66675" y="1236663"/>
              <a:ext cx="3502025" cy="5291847"/>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58674" tIns="58674" rIns="78232" bIns="88011" spcCol="1270"/>
            <a:lstStyle/>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a:solidFill>
                    <a:srgbClr val="000000"/>
                  </a:solidFill>
                  <a:cs typeface="MS UI Gothic"/>
                </a:rPr>
                <a:t>Java, JSP, </a:t>
              </a:r>
              <a:r>
                <a:rPr kumimoji="1" lang="en-US" altLang="ja-JP" sz="1400" dirty="0" err="1">
                  <a:solidFill>
                    <a:srgbClr val="000000"/>
                  </a:solidFill>
                  <a:cs typeface="MS UI Gothic"/>
                </a:rPr>
                <a:t>Servlets</a:t>
              </a:r>
              <a:r>
                <a:rPr kumimoji="1" lang="en-US" altLang="ja-JP" sz="1400" dirty="0">
                  <a:solidFill>
                    <a:srgbClr val="000000"/>
                  </a:solidFill>
                  <a:cs typeface="MS UI Gothic"/>
                </a:rPr>
                <a:t>, JDBC, SQL, JNDI, JTA,JAAS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a:solidFill>
                    <a:srgbClr val="000000"/>
                  </a:solidFill>
                  <a:cs typeface="MS UI Gothic"/>
                </a:rPr>
                <a:t>Struts, Spring, JSF, EJB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err="1">
                  <a:solidFill>
                    <a:srgbClr val="000000"/>
                  </a:solidFill>
                  <a:cs typeface="MS UI Gothic"/>
                </a:rPr>
                <a:t>Javascript</a:t>
              </a:r>
              <a:r>
                <a:rPr kumimoji="1" lang="en-US" altLang="ja-JP" sz="1400" dirty="0">
                  <a:solidFill>
                    <a:srgbClr val="000000"/>
                  </a:solidFill>
                  <a:cs typeface="MS UI Gothic"/>
                </a:rPr>
                <a:t>, Swing, AJAX, </a:t>
              </a:r>
              <a:r>
                <a:rPr kumimoji="1" lang="en-US" altLang="ja-JP" sz="1400" dirty="0" err="1">
                  <a:solidFill>
                    <a:srgbClr val="000000"/>
                  </a:solidFill>
                  <a:cs typeface="MS UI Gothic"/>
                </a:rPr>
                <a:t>Facelets</a:t>
              </a:r>
              <a:r>
                <a:rPr kumimoji="1" lang="en-US" altLang="ja-JP" sz="1400" dirty="0">
                  <a:solidFill>
                    <a:srgbClr val="000000"/>
                  </a:solidFill>
                  <a:cs typeface="MS UI Gothic"/>
                </a:rPr>
                <a:t>, </a:t>
              </a:r>
              <a:r>
                <a:rPr kumimoji="1" lang="en-US" altLang="ja-JP" sz="1400" dirty="0" err="1">
                  <a:solidFill>
                    <a:srgbClr val="000000"/>
                  </a:solidFill>
                  <a:cs typeface="MS UI Gothic"/>
                </a:rPr>
                <a:t>Trinidad,Tiles</a:t>
              </a:r>
              <a:r>
                <a:rPr kumimoji="1" lang="en-US" altLang="ja-JP" sz="1400" dirty="0">
                  <a:solidFill>
                    <a:srgbClr val="000000"/>
                  </a:solidFill>
                  <a:cs typeface="MS UI Gothic"/>
                </a:rPr>
                <a:t>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a:solidFill>
                    <a:srgbClr val="000000"/>
                  </a:solidFill>
                  <a:cs typeface="MS UI Gothic"/>
                </a:rPr>
                <a:t>Hibernate, </a:t>
              </a:r>
              <a:r>
                <a:rPr kumimoji="1" lang="en-US" altLang="ja-JP" sz="1400" dirty="0" err="1">
                  <a:solidFill>
                    <a:srgbClr val="000000"/>
                  </a:solidFill>
                  <a:cs typeface="MS UI Gothic"/>
                </a:rPr>
                <a:t>Toplink</a:t>
              </a:r>
              <a:r>
                <a:rPr kumimoji="1" lang="en-US" altLang="ja-JP" sz="1400" dirty="0">
                  <a:solidFill>
                    <a:srgbClr val="000000"/>
                  </a:solidFill>
                  <a:cs typeface="MS UI Gothic"/>
                </a:rPr>
                <a:t>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a:solidFill>
                    <a:srgbClr val="000000"/>
                  </a:solidFill>
                  <a:cs typeface="MS UI Gothic"/>
                </a:rPr>
                <a:t>SAX, DOM, JDOM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err="1">
                  <a:solidFill>
                    <a:srgbClr val="000000"/>
                  </a:solidFill>
                  <a:cs typeface="MS UI Gothic"/>
                </a:rPr>
                <a:t>Websphere</a:t>
              </a:r>
              <a:r>
                <a:rPr kumimoji="1" lang="en-US" altLang="ja-JP" sz="1400" dirty="0">
                  <a:solidFill>
                    <a:srgbClr val="000000"/>
                  </a:solidFill>
                  <a:cs typeface="MS UI Gothic"/>
                </a:rPr>
                <a:t>, </a:t>
              </a:r>
              <a:r>
                <a:rPr kumimoji="1" lang="en-US" altLang="ja-JP" sz="1400" dirty="0" err="1">
                  <a:solidFill>
                    <a:srgbClr val="000000"/>
                  </a:solidFill>
                  <a:cs typeface="MS UI Gothic"/>
                </a:rPr>
                <a:t>Weblogic,Tomcat,JBoss,OAS</a:t>
              </a:r>
              <a:r>
                <a:rPr kumimoji="1" lang="en-US" altLang="ja-JP" sz="1400" dirty="0">
                  <a:solidFill>
                    <a:srgbClr val="000000"/>
                  </a:solidFill>
                  <a:cs typeface="MS UI Gothic"/>
                </a:rPr>
                <a:t>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a:solidFill>
                    <a:srgbClr val="000000"/>
                  </a:solidFill>
                  <a:cs typeface="MS UI Gothic"/>
                </a:rPr>
                <a:t>Database: Oracle, </a:t>
              </a:r>
              <a:r>
                <a:rPr kumimoji="1" lang="en-US" altLang="ja-JP" sz="1400" dirty="0" err="1">
                  <a:solidFill>
                    <a:srgbClr val="000000"/>
                  </a:solidFill>
                  <a:cs typeface="MS UI Gothic"/>
                </a:rPr>
                <a:t>MySQL</a:t>
              </a:r>
              <a:r>
                <a:rPr kumimoji="1" lang="en-US" altLang="ja-JP" sz="1400" dirty="0">
                  <a:solidFill>
                    <a:srgbClr val="000000"/>
                  </a:solidFill>
                  <a:cs typeface="MS UI Gothic"/>
                </a:rPr>
                <a:t>, </a:t>
              </a:r>
              <a:r>
                <a:rPr kumimoji="1" lang="en-US" altLang="ja-JP" sz="1400" dirty="0" err="1">
                  <a:solidFill>
                    <a:srgbClr val="000000"/>
                  </a:solidFill>
                  <a:cs typeface="MS UI Gothic"/>
                </a:rPr>
                <a:t>PostgreSQL</a:t>
              </a:r>
              <a:r>
                <a:rPr kumimoji="1" lang="en-US" altLang="ja-JP" sz="1400" dirty="0">
                  <a:solidFill>
                    <a:srgbClr val="000000"/>
                  </a:solidFill>
                  <a:cs typeface="MS UI Gothic"/>
                </a:rPr>
                <a:t>, DB2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err="1">
                  <a:solidFill>
                    <a:srgbClr val="000000"/>
                  </a:solidFill>
                  <a:cs typeface="MS UI Gothic"/>
                </a:rPr>
                <a:t>JUnit</a:t>
              </a:r>
              <a:r>
                <a:rPr kumimoji="1" lang="en-US" altLang="ja-JP" sz="1400" dirty="0">
                  <a:solidFill>
                    <a:srgbClr val="000000"/>
                  </a:solidFill>
                  <a:cs typeface="MS UI Gothic"/>
                </a:rPr>
                <a:t>, Cactus, ANT, Maven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a:solidFill>
                    <a:srgbClr val="000000"/>
                  </a:solidFill>
                  <a:cs typeface="MS UI Gothic"/>
                </a:rPr>
                <a:t>Log4J, </a:t>
              </a:r>
              <a:r>
                <a:rPr kumimoji="1" lang="en-US" altLang="ja-JP" sz="1400" dirty="0" err="1">
                  <a:solidFill>
                    <a:srgbClr val="000000"/>
                  </a:solidFill>
                  <a:cs typeface="MS UI Gothic"/>
                </a:rPr>
                <a:t>JavaMail</a:t>
              </a:r>
              <a:r>
                <a:rPr kumimoji="1" lang="en-US" altLang="ja-JP" sz="1400" dirty="0">
                  <a:solidFill>
                    <a:srgbClr val="000000"/>
                  </a:solidFill>
                  <a:cs typeface="MS UI Gothic"/>
                </a:rPr>
                <a:t>, </a:t>
              </a:r>
              <a:r>
                <a:rPr kumimoji="1" lang="en-US" altLang="ja-JP" sz="1400" dirty="0" err="1">
                  <a:solidFill>
                    <a:srgbClr val="000000"/>
                  </a:solidFill>
                  <a:cs typeface="MS UI Gothic"/>
                </a:rPr>
                <a:t>JFreechart</a:t>
              </a:r>
              <a:r>
                <a:rPr kumimoji="1" lang="en-US" altLang="ja-JP" sz="1400" dirty="0">
                  <a:solidFill>
                    <a:srgbClr val="000000"/>
                  </a:solidFill>
                  <a:cs typeface="MS UI Gothic"/>
                </a:rPr>
                <a:t>, Jasper Reports, </a:t>
              </a:r>
              <a:r>
                <a:rPr kumimoji="1" lang="en-US" altLang="ja-JP" sz="1400" dirty="0" err="1">
                  <a:solidFill>
                    <a:srgbClr val="000000"/>
                  </a:solidFill>
                  <a:cs typeface="MS UI Gothic"/>
                </a:rPr>
                <a:t>DisplayTag</a:t>
              </a:r>
              <a:r>
                <a:rPr kumimoji="1" lang="en-US" altLang="ja-JP" sz="1400" dirty="0">
                  <a:solidFill>
                    <a:srgbClr val="000000"/>
                  </a:solidFill>
                  <a:cs typeface="MS UI Gothic"/>
                </a:rPr>
                <a:t>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err="1">
                  <a:solidFill>
                    <a:srgbClr val="000000"/>
                  </a:solidFill>
                  <a:cs typeface="MS UI Gothic"/>
                </a:rPr>
                <a:t>Lucene</a:t>
              </a:r>
              <a:r>
                <a:rPr kumimoji="1" lang="en-US" altLang="ja-JP" sz="1400" dirty="0">
                  <a:solidFill>
                    <a:srgbClr val="000000"/>
                  </a:solidFill>
                  <a:cs typeface="MS UI Gothic"/>
                </a:rPr>
                <a:t>, Compass, Quartz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err="1">
                  <a:solidFill>
                    <a:srgbClr val="000000"/>
                  </a:solidFill>
                  <a:cs typeface="MS UI Gothic"/>
                </a:rPr>
                <a:t>Netbeans</a:t>
              </a:r>
              <a:r>
                <a:rPr kumimoji="1" lang="en-US" altLang="ja-JP" sz="1400" dirty="0">
                  <a:solidFill>
                    <a:srgbClr val="000000"/>
                  </a:solidFill>
                  <a:cs typeface="MS UI Gothic"/>
                </a:rPr>
                <a:t>, Eclipse, WSAD </a:t>
              </a:r>
            </a:p>
            <a:p>
              <a:pPr marL="228600" lvl="2" indent="-182880" defTabSz="488950" eaLnBrk="0" fontAlgn="ctr" hangingPunct="0">
                <a:lnSpc>
                  <a:spcPct val="95000"/>
                </a:lnSpc>
                <a:spcBef>
                  <a:spcPct val="20000"/>
                </a:spcBef>
                <a:spcAft>
                  <a:spcPct val="10000"/>
                </a:spcAft>
                <a:buClr>
                  <a:schemeClr val="accent2"/>
                </a:buClr>
                <a:buSzPct val="80000"/>
                <a:buFont typeface="Wingdings" pitchFamily="2" charset="2"/>
                <a:buChar char="n"/>
                <a:defRPr/>
              </a:pPr>
              <a:r>
                <a:rPr kumimoji="1" lang="en-US" altLang="ja-JP" sz="1400" dirty="0">
                  <a:solidFill>
                    <a:srgbClr val="000000"/>
                  </a:solidFill>
                  <a:cs typeface="MS UI Gothic"/>
                </a:rPr>
                <a:t>Axis Web services API </a:t>
              </a:r>
            </a:p>
          </p:txBody>
        </p:sp>
        <p:sp>
          <p:nvSpPr>
            <p:cNvPr id="52" name="Rectangle 51"/>
            <p:cNvSpPr/>
            <p:nvPr/>
          </p:nvSpPr>
          <p:spPr bwMode="gray">
            <a:xfrm>
              <a:off x="3657600" y="2711450"/>
              <a:ext cx="5397500" cy="474663"/>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lIns="78232" tIns="44704" rIns="78232" bIns="44704" spcCol="1270" anchor="ctr"/>
            <a:lstStyle/>
            <a:p>
              <a:pPr algn="ctr" defTabSz="488950">
                <a:lnSpc>
                  <a:spcPct val="90000"/>
                </a:lnSpc>
                <a:spcAft>
                  <a:spcPct val="35000"/>
                </a:spcAft>
                <a:defRPr/>
              </a:pPr>
              <a:r>
                <a:rPr kumimoji="1" lang="en-US" sz="2000" b="1" dirty="0">
                  <a:solidFill>
                    <a:srgbClr val="FFFFFF"/>
                  </a:solidFill>
                </a:rPr>
                <a:t>Other Technologies</a:t>
              </a:r>
            </a:p>
          </p:txBody>
        </p:sp>
        <p:sp>
          <p:nvSpPr>
            <p:cNvPr id="53" name="Rectangle 52"/>
            <p:cNvSpPr/>
            <p:nvPr/>
          </p:nvSpPr>
          <p:spPr bwMode="gray">
            <a:xfrm>
              <a:off x="3657600" y="3186113"/>
              <a:ext cx="5397500" cy="1347787"/>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58674" tIns="58674" rIns="78232" bIns="88011" spcCol="1270"/>
            <a:lstStyle/>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Cold Fusion, Delphi</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Lotus Notes</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COBOL, CICS, VSAM, DB2, IMS, JCL, TSO, DOS/VSE </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UNIX Services, VAX/VMS, Alpha, RPG, RPGLE, OS/400, Natural ADABAS etc.</a:t>
              </a:r>
            </a:p>
          </p:txBody>
        </p:sp>
        <p:sp>
          <p:nvSpPr>
            <p:cNvPr id="54" name="Rectangle 53"/>
            <p:cNvSpPr/>
            <p:nvPr/>
          </p:nvSpPr>
          <p:spPr bwMode="gray">
            <a:xfrm>
              <a:off x="3657600" y="762000"/>
              <a:ext cx="5397500" cy="474663"/>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lIns="78232" tIns="44704" rIns="78232" bIns="44704" spcCol="1270" anchor="ctr"/>
            <a:lstStyle/>
            <a:p>
              <a:pPr algn="ctr" defTabSz="488950">
                <a:lnSpc>
                  <a:spcPct val="90000"/>
                </a:lnSpc>
                <a:spcAft>
                  <a:spcPct val="35000"/>
                </a:spcAft>
                <a:defRPr/>
              </a:pPr>
              <a:r>
                <a:rPr kumimoji="1" lang="en-US" sz="2000" b="1" dirty="0">
                  <a:solidFill>
                    <a:srgbClr val="FFFFFF"/>
                  </a:solidFill>
                </a:rPr>
                <a:t>Microsoft Technologies</a:t>
              </a:r>
            </a:p>
          </p:txBody>
        </p:sp>
        <p:sp>
          <p:nvSpPr>
            <p:cNvPr id="55" name="Rectangle 54"/>
            <p:cNvSpPr/>
            <p:nvPr/>
          </p:nvSpPr>
          <p:spPr bwMode="gray">
            <a:xfrm>
              <a:off x="3657600" y="1236663"/>
              <a:ext cx="5397500" cy="1404937"/>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58674" tIns="58674" rIns="78232" bIns="88011" spcCol="1270"/>
            <a:lstStyle/>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.NET</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Visual Basic, VC, VC++</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MS Access, VBA Programming</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COM / DCOM</a:t>
              </a:r>
            </a:p>
            <a:p>
              <a:pPr marL="228600" lvl="2" indent="-182880" defTabSz="488950" eaLnBrk="0" fontAlgn="ctr" hangingPunct="0">
                <a:lnSpc>
                  <a:spcPct val="95000"/>
                </a:lnSpc>
                <a:spcBef>
                  <a:spcPts val="300"/>
                </a:spcBef>
                <a:spcAft>
                  <a:spcPts val="0"/>
                </a:spcAft>
                <a:buClr>
                  <a:schemeClr val="accent2"/>
                </a:buClr>
                <a:buSzPct val="80000"/>
                <a:buFont typeface="Wingdings" pitchFamily="2" charset="2"/>
                <a:buChar char="n"/>
                <a:defRPr/>
              </a:pPr>
              <a:r>
                <a:rPr kumimoji="1" lang="en-US" altLang="ja-JP" sz="1400" dirty="0">
                  <a:solidFill>
                    <a:srgbClr val="000000"/>
                  </a:solidFill>
                  <a:cs typeface="MS UI Gothic"/>
                </a:rPr>
                <a:t>Creative Services</a:t>
              </a:r>
            </a:p>
          </p:txBody>
        </p:sp>
      </p:grpSp>
      <p:sp>
        <p:nvSpPr>
          <p:cNvPr id="18" name="Slide Number Placeholder 17"/>
          <p:cNvSpPr>
            <a:spLocks noGrp="1"/>
          </p:cNvSpPr>
          <p:nvPr>
            <p:ph type="sldNum" sz="quarter" idx="11"/>
          </p:nvPr>
        </p:nvSpPr>
        <p:spPr/>
        <p:txBody>
          <a:bodyPr/>
          <a:lstStyle/>
          <a:p>
            <a:pPr>
              <a:defRPr/>
            </a:pPr>
            <a:fld id="{09376177-E7A7-4F4E-AF8F-C077B77B6451}" type="slidenum">
              <a:rPr lang="en-US" smtClean="0"/>
              <a:pPr>
                <a:defRPr/>
              </a:pPr>
              <a:t>21</a:t>
            </a:fld>
            <a:endParaRPr lang="en-US"/>
          </a:p>
        </p:txBody>
      </p:sp>
      <p:sp>
        <p:nvSpPr>
          <p:cNvPr id="19" name="Footer Placeholder 18"/>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8" name="Rectangle 8"/>
          <p:cNvSpPr>
            <a:spLocks noGrp="1" noChangeArrowheads="1"/>
          </p:cNvSpPr>
          <p:nvPr>
            <p:ph type="title"/>
          </p:nvPr>
        </p:nvSpPr>
        <p:spPr/>
        <p:txBody>
          <a:bodyPr/>
          <a:lstStyle/>
          <a:p>
            <a:r>
              <a:rPr lang="en-CA"/>
              <a:t>QAT Practice Highlights</a:t>
            </a:r>
          </a:p>
        </p:txBody>
      </p:sp>
      <p:sp>
        <p:nvSpPr>
          <p:cNvPr id="44035" name="Content Placeholder 24"/>
          <p:cNvSpPr>
            <a:spLocks noGrp="1"/>
          </p:cNvSpPr>
          <p:nvPr>
            <p:ph idx="1"/>
          </p:nvPr>
        </p:nvSpPr>
        <p:spPr/>
        <p:txBody>
          <a:bodyPr/>
          <a:lstStyle/>
          <a:p>
            <a:r>
              <a:rPr lang="en-US" dirty="0"/>
              <a:t>Capability</a:t>
            </a:r>
          </a:p>
          <a:p>
            <a:pPr lvl="1"/>
            <a:r>
              <a:rPr lang="en-US" altLang="ja-JP" sz="2300" dirty="0"/>
              <a:t>Centre of Excellence in software Testing and Quality Assurance with the state-of-the-art infrastructure</a:t>
            </a:r>
            <a:endParaRPr lang="en-US" sz="2300" dirty="0"/>
          </a:p>
          <a:p>
            <a:r>
              <a:rPr lang="en-US" dirty="0"/>
              <a:t>Competencies</a:t>
            </a:r>
          </a:p>
        </p:txBody>
      </p:sp>
      <p:sp>
        <p:nvSpPr>
          <p:cNvPr id="27" name="Footer Placeholder 26"/>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26" name="Slide Number Placeholder 25"/>
          <p:cNvSpPr>
            <a:spLocks noGrp="1"/>
          </p:cNvSpPr>
          <p:nvPr>
            <p:ph type="sldNum" sz="quarter" idx="11"/>
          </p:nvPr>
        </p:nvSpPr>
        <p:spPr/>
        <p:txBody>
          <a:bodyPr/>
          <a:lstStyle/>
          <a:p>
            <a:fld id="{0EBC7FF7-17A1-4612-B8E3-5462654CC24D}" type="slidenum">
              <a:rPr lang="de-DE" smtClean="0"/>
              <a:pPr/>
              <a:t>22</a:t>
            </a:fld>
            <a:endParaRPr lang="de-DE" dirty="0"/>
          </a:p>
        </p:txBody>
      </p:sp>
      <p:pic>
        <p:nvPicPr>
          <p:cNvPr id="44037" name="Picture 10" descr="Rational software"/>
          <p:cNvPicPr>
            <a:picLocks noChangeAspect="1" noChangeArrowheads="1"/>
          </p:cNvPicPr>
          <p:nvPr/>
        </p:nvPicPr>
        <p:blipFill>
          <a:blip r:embed="rId3" cstate="email"/>
          <a:srcRect r="41232" b="795"/>
          <a:stretch>
            <a:fillRect/>
          </a:stretch>
        </p:blipFill>
        <p:spPr bwMode="gray">
          <a:xfrm>
            <a:off x="470694" y="6078406"/>
            <a:ext cx="2178050" cy="365125"/>
          </a:xfrm>
          <a:prstGeom prst="rect">
            <a:avLst/>
          </a:prstGeom>
          <a:noFill/>
          <a:ln w="9525">
            <a:noFill/>
            <a:miter lim="800000"/>
            <a:headEnd/>
            <a:tailEnd/>
          </a:ln>
        </p:spPr>
      </p:pic>
      <p:pic>
        <p:nvPicPr>
          <p:cNvPr id="2" name="Picture 13" descr="Mercury">
            <a:hlinkClick r:id="rId4"/>
          </p:cNvPr>
          <p:cNvPicPr>
            <a:picLocks noChangeAspect="1" noChangeArrowheads="1"/>
          </p:cNvPicPr>
          <p:nvPr/>
        </p:nvPicPr>
        <p:blipFill>
          <a:blip r:embed="rId5" cstate="email"/>
          <a:srcRect/>
          <a:stretch>
            <a:fillRect/>
          </a:stretch>
        </p:blipFill>
        <p:spPr bwMode="gray">
          <a:xfrm>
            <a:off x="3823494" y="6078406"/>
            <a:ext cx="1470025" cy="365125"/>
          </a:xfrm>
          <a:prstGeom prst="rect">
            <a:avLst/>
          </a:prstGeom>
          <a:solidFill>
            <a:srgbClr val="A50021"/>
          </a:solidFill>
          <a:ln w="9525">
            <a:noFill/>
            <a:miter lim="800000"/>
            <a:headEnd/>
            <a:tailEnd/>
          </a:ln>
        </p:spPr>
      </p:pic>
      <p:pic>
        <p:nvPicPr>
          <p:cNvPr id="44039" name="Picture 7" descr="microsoft"/>
          <p:cNvPicPr>
            <a:picLocks noChangeAspect="1" noChangeArrowheads="1"/>
          </p:cNvPicPr>
          <p:nvPr/>
        </p:nvPicPr>
        <p:blipFill>
          <a:blip r:embed="rId6" cstate="email"/>
          <a:srcRect/>
          <a:stretch>
            <a:fillRect/>
          </a:stretch>
        </p:blipFill>
        <p:spPr bwMode="gray">
          <a:xfrm>
            <a:off x="6743700" y="6078406"/>
            <a:ext cx="1627188" cy="365125"/>
          </a:xfrm>
          <a:prstGeom prst="rect">
            <a:avLst/>
          </a:prstGeom>
          <a:noFill/>
          <a:ln w="9525">
            <a:noFill/>
            <a:miter lim="800000"/>
            <a:headEnd/>
            <a:tailEnd/>
          </a:ln>
        </p:spPr>
      </p:pic>
      <p:sp>
        <p:nvSpPr>
          <p:cNvPr id="39" name="Rectangle 38"/>
          <p:cNvSpPr/>
          <p:nvPr/>
        </p:nvSpPr>
        <p:spPr bwMode="gray">
          <a:xfrm>
            <a:off x="112713" y="3200400"/>
            <a:ext cx="2894012" cy="682004"/>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lIns="142240" tIns="81280" rIns="142240" bIns="81280" spcCol="1270" anchor="ctr"/>
          <a:lstStyle/>
          <a:p>
            <a:pPr algn="ctr" defTabSz="889000">
              <a:lnSpc>
                <a:spcPct val="90000"/>
              </a:lnSpc>
              <a:spcAft>
                <a:spcPct val="35000"/>
              </a:spcAft>
              <a:defRPr/>
            </a:pPr>
            <a:r>
              <a:rPr kumimoji="1" lang="en-US" sz="2000" b="1" dirty="0">
                <a:solidFill>
                  <a:srgbClr val="FFFFFF"/>
                </a:solidFill>
              </a:rPr>
              <a:t>Functional &amp; Specialized testing</a:t>
            </a:r>
            <a:endParaRPr lang="en-US" sz="2000" b="1" dirty="0">
              <a:solidFill>
                <a:srgbClr val="FFFFFF"/>
              </a:solidFill>
            </a:endParaRPr>
          </a:p>
        </p:txBody>
      </p:sp>
      <p:sp>
        <p:nvSpPr>
          <p:cNvPr id="40" name="Rectangle 39"/>
          <p:cNvSpPr/>
          <p:nvPr/>
        </p:nvSpPr>
        <p:spPr bwMode="gray">
          <a:xfrm>
            <a:off x="112713" y="3882405"/>
            <a:ext cx="2894012" cy="2099762"/>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106680" rIns="142240" bIns="160020" spcCol="1270"/>
          <a:lstStyle/>
          <a:p>
            <a:pPr marL="228600" lvl="1" indent="-228600" defTabSz="889000">
              <a:lnSpc>
                <a:spcPct val="90000"/>
              </a:lnSpc>
              <a:spcAft>
                <a:spcPct val="15000"/>
              </a:spcAft>
              <a:buClr>
                <a:schemeClr val="accent2"/>
              </a:buClr>
              <a:buSzPct val="80000"/>
              <a:buFont typeface="Wingdings" pitchFamily="2" charset="2"/>
              <a:buChar char="n"/>
              <a:defRPr/>
            </a:pPr>
            <a:r>
              <a:rPr kumimoji="1" lang="en-US" sz="2000" dirty="0">
                <a:solidFill>
                  <a:srgbClr val="000000"/>
                </a:solidFill>
              </a:rPr>
              <a:t>Functional / Regression testing</a:t>
            </a:r>
            <a:endParaRPr lang="en-US" sz="2000" dirty="0">
              <a:solidFill>
                <a:srgbClr val="000000"/>
              </a:solidFill>
            </a:endParaRPr>
          </a:p>
          <a:p>
            <a:pPr marL="228600" lvl="1" indent="-228600" defTabSz="889000">
              <a:lnSpc>
                <a:spcPct val="90000"/>
              </a:lnSpc>
              <a:spcAft>
                <a:spcPct val="15000"/>
              </a:spcAft>
              <a:buClr>
                <a:schemeClr val="accent2"/>
              </a:buClr>
              <a:buSzPct val="80000"/>
              <a:buFont typeface="Wingdings" pitchFamily="2" charset="2"/>
              <a:buChar char="n"/>
              <a:defRPr/>
            </a:pPr>
            <a:r>
              <a:rPr kumimoji="1" lang="en-US" sz="2000" dirty="0">
                <a:solidFill>
                  <a:srgbClr val="000000"/>
                </a:solidFill>
              </a:rPr>
              <a:t>Performance testing</a:t>
            </a:r>
            <a:endParaRPr lang="en-US" sz="2000" dirty="0">
              <a:solidFill>
                <a:srgbClr val="000000"/>
              </a:solidFill>
            </a:endParaRPr>
          </a:p>
          <a:p>
            <a:pPr marL="228600" lvl="1" indent="-228600" defTabSz="889000">
              <a:lnSpc>
                <a:spcPct val="90000"/>
              </a:lnSpc>
              <a:spcAft>
                <a:spcPct val="15000"/>
              </a:spcAft>
              <a:buClr>
                <a:schemeClr val="accent2"/>
              </a:buClr>
              <a:buSzPct val="80000"/>
              <a:buFont typeface="Wingdings" pitchFamily="2" charset="2"/>
              <a:buChar char="n"/>
              <a:defRPr/>
            </a:pPr>
            <a:r>
              <a:rPr kumimoji="1" lang="en-US" sz="2000" dirty="0">
                <a:solidFill>
                  <a:srgbClr val="000000"/>
                </a:solidFill>
              </a:rPr>
              <a:t>Compatibility Testing</a:t>
            </a:r>
            <a:endParaRPr lang="en-US" sz="2000" dirty="0">
              <a:solidFill>
                <a:srgbClr val="000000"/>
              </a:solidFill>
            </a:endParaRPr>
          </a:p>
          <a:p>
            <a:pPr marL="228600" lvl="1" indent="-228600" defTabSz="889000">
              <a:lnSpc>
                <a:spcPct val="90000"/>
              </a:lnSpc>
              <a:spcAft>
                <a:spcPct val="15000"/>
              </a:spcAft>
              <a:buClr>
                <a:schemeClr val="accent2"/>
              </a:buClr>
              <a:buSzPct val="80000"/>
              <a:buFont typeface="Wingdings" pitchFamily="2" charset="2"/>
              <a:buChar char="n"/>
              <a:defRPr/>
            </a:pPr>
            <a:r>
              <a:rPr kumimoji="1" lang="en-US" sz="2000" dirty="0">
                <a:solidFill>
                  <a:srgbClr val="000000"/>
                </a:solidFill>
              </a:rPr>
              <a:t>Security Testing</a:t>
            </a:r>
            <a:endParaRPr lang="en-US" sz="2000" dirty="0">
              <a:solidFill>
                <a:srgbClr val="000000"/>
              </a:solidFill>
            </a:endParaRPr>
          </a:p>
          <a:p>
            <a:pPr marL="228600" lvl="1" indent="-228600" defTabSz="889000">
              <a:lnSpc>
                <a:spcPct val="90000"/>
              </a:lnSpc>
              <a:spcAft>
                <a:spcPct val="15000"/>
              </a:spcAft>
              <a:buClr>
                <a:schemeClr val="accent2"/>
              </a:buClr>
              <a:buSzPct val="80000"/>
              <a:buFont typeface="Wingdings" pitchFamily="2" charset="2"/>
              <a:buChar char="n"/>
              <a:defRPr/>
            </a:pPr>
            <a:r>
              <a:rPr kumimoji="1" lang="en-US" sz="2000" dirty="0">
                <a:solidFill>
                  <a:srgbClr val="000000"/>
                </a:solidFill>
              </a:rPr>
              <a:t>L10N/I18N testing</a:t>
            </a:r>
            <a:endParaRPr lang="en-US" sz="2000" dirty="0">
              <a:solidFill>
                <a:srgbClr val="000000"/>
              </a:solidFill>
            </a:endParaRPr>
          </a:p>
        </p:txBody>
      </p:sp>
      <p:sp>
        <p:nvSpPr>
          <p:cNvPr id="41" name="Rectangle 40"/>
          <p:cNvSpPr/>
          <p:nvPr/>
        </p:nvSpPr>
        <p:spPr bwMode="gray">
          <a:xfrm>
            <a:off x="3111500" y="3200400"/>
            <a:ext cx="2894013" cy="682004"/>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lIns="142240" tIns="81280" rIns="142240" bIns="81280" spcCol="1270" anchor="ctr"/>
          <a:lstStyle/>
          <a:p>
            <a:pPr algn="ctr" defTabSz="889000">
              <a:lnSpc>
                <a:spcPct val="90000"/>
              </a:lnSpc>
              <a:spcAft>
                <a:spcPct val="35000"/>
              </a:spcAft>
              <a:defRPr/>
            </a:pPr>
            <a:r>
              <a:rPr kumimoji="1" lang="en-US" sz="2000" b="1" dirty="0">
                <a:solidFill>
                  <a:srgbClr val="FFFFFF"/>
                </a:solidFill>
              </a:rPr>
              <a:t>Test Automation</a:t>
            </a:r>
            <a:endParaRPr lang="en-US" sz="2000" b="1" dirty="0">
              <a:solidFill>
                <a:srgbClr val="FFFFFF"/>
              </a:solidFill>
            </a:endParaRPr>
          </a:p>
        </p:txBody>
      </p:sp>
      <p:sp>
        <p:nvSpPr>
          <p:cNvPr id="42" name="Rectangle 41"/>
          <p:cNvSpPr/>
          <p:nvPr/>
        </p:nvSpPr>
        <p:spPr bwMode="gray">
          <a:xfrm>
            <a:off x="3111500" y="3882405"/>
            <a:ext cx="2894013" cy="2099762"/>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106680" rIns="142240" bIns="160020" spcCol="1270"/>
          <a:lstStyle/>
          <a:p>
            <a:pPr marL="228600" lvl="1" indent="-228600" defTabSz="889000">
              <a:lnSpc>
                <a:spcPct val="90000"/>
              </a:lnSpc>
              <a:spcAft>
                <a:spcPct val="15000"/>
              </a:spcAft>
              <a:buClr>
                <a:schemeClr val="accent2"/>
              </a:buClr>
              <a:buSzPct val="80000"/>
              <a:buFont typeface="Wingdings" pitchFamily="2" charset="2"/>
              <a:buChar char="n"/>
              <a:defRPr/>
            </a:pPr>
            <a:r>
              <a:rPr kumimoji="1" lang="en-US" sz="2000" dirty="0">
                <a:solidFill>
                  <a:srgbClr val="000000"/>
                </a:solidFill>
              </a:rPr>
              <a:t>Automation framework</a:t>
            </a:r>
            <a:endParaRPr lang="en-US" sz="2000" dirty="0">
              <a:solidFill>
                <a:srgbClr val="000000"/>
              </a:solidFill>
            </a:endParaRPr>
          </a:p>
          <a:p>
            <a:pPr marL="228600" lvl="1" indent="-228600" defTabSz="889000">
              <a:lnSpc>
                <a:spcPct val="90000"/>
              </a:lnSpc>
              <a:spcAft>
                <a:spcPct val="15000"/>
              </a:spcAft>
              <a:buClr>
                <a:schemeClr val="accent2"/>
              </a:buClr>
              <a:buSzPct val="80000"/>
              <a:buFont typeface="Wingdings" pitchFamily="2" charset="2"/>
              <a:buChar char="n"/>
              <a:defRPr/>
            </a:pPr>
            <a:r>
              <a:rPr kumimoji="1" lang="en-US" sz="2000" dirty="0">
                <a:solidFill>
                  <a:srgbClr val="000000"/>
                </a:solidFill>
              </a:rPr>
              <a:t>Different set of automation tools</a:t>
            </a:r>
            <a:endParaRPr lang="en-US" sz="2000" dirty="0">
              <a:solidFill>
                <a:srgbClr val="000000"/>
              </a:solidFill>
            </a:endParaRPr>
          </a:p>
        </p:txBody>
      </p:sp>
      <p:sp>
        <p:nvSpPr>
          <p:cNvPr id="43" name="Rectangle 42"/>
          <p:cNvSpPr/>
          <p:nvPr/>
        </p:nvSpPr>
        <p:spPr bwMode="gray">
          <a:xfrm>
            <a:off x="6110288" y="3200400"/>
            <a:ext cx="2894012" cy="682004"/>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lIns="142240" tIns="81280" rIns="142240" bIns="81280" spcCol="1270" anchor="ctr"/>
          <a:lstStyle/>
          <a:p>
            <a:pPr algn="ctr" defTabSz="889000">
              <a:lnSpc>
                <a:spcPct val="90000"/>
              </a:lnSpc>
              <a:spcAft>
                <a:spcPct val="35000"/>
              </a:spcAft>
              <a:defRPr/>
            </a:pPr>
            <a:r>
              <a:rPr kumimoji="1" lang="en-US" sz="2000" b="1" dirty="0">
                <a:solidFill>
                  <a:srgbClr val="FFFFFF"/>
                </a:solidFill>
              </a:rPr>
              <a:t>Test Metrics</a:t>
            </a:r>
            <a:endParaRPr lang="en-US" sz="2000" b="1" dirty="0">
              <a:solidFill>
                <a:srgbClr val="FFFFFF"/>
              </a:solidFill>
            </a:endParaRPr>
          </a:p>
        </p:txBody>
      </p:sp>
      <p:sp>
        <p:nvSpPr>
          <p:cNvPr id="44" name="Rectangle 43"/>
          <p:cNvSpPr/>
          <p:nvPr/>
        </p:nvSpPr>
        <p:spPr bwMode="gray">
          <a:xfrm>
            <a:off x="6110288" y="3882405"/>
            <a:ext cx="2894012" cy="2099762"/>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106680" rIns="142240" bIns="160020" spcCol="1270"/>
          <a:lstStyle/>
          <a:p>
            <a:pPr marL="228600" lvl="1" indent="-228600" defTabSz="889000">
              <a:lnSpc>
                <a:spcPct val="90000"/>
              </a:lnSpc>
              <a:spcAft>
                <a:spcPct val="15000"/>
              </a:spcAft>
              <a:buClr>
                <a:schemeClr val="accent2"/>
              </a:buClr>
              <a:buSzPct val="80000"/>
              <a:buFont typeface="Wingdings" pitchFamily="2" charset="2"/>
              <a:buChar char="n"/>
              <a:defRPr/>
            </a:pPr>
            <a:r>
              <a:rPr kumimoji="1" lang="en-US" sz="2000" dirty="0">
                <a:solidFill>
                  <a:srgbClr val="000000"/>
                </a:solidFill>
              </a:rPr>
              <a:t>Test Execution</a:t>
            </a:r>
            <a:endParaRPr lang="en-US" sz="2000" dirty="0">
              <a:solidFill>
                <a:srgbClr val="000000"/>
              </a:solidFill>
            </a:endParaRPr>
          </a:p>
          <a:p>
            <a:pPr marL="228600" lvl="1" indent="-228600" defTabSz="889000">
              <a:lnSpc>
                <a:spcPct val="90000"/>
              </a:lnSpc>
              <a:spcAft>
                <a:spcPct val="15000"/>
              </a:spcAft>
              <a:buClr>
                <a:schemeClr val="accent2"/>
              </a:buClr>
              <a:buSzPct val="80000"/>
              <a:buFont typeface="Wingdings" pitchFamily="2" charset="2"/>
              <a:buChar char="n"/>
              <a:defRPr/>
            </a:pPr>
            <a:r>
              <a:rPr kumimoji="1" lang="en-US" sz="2000" dirty="0">
                <a:solidFill>
                  <a:srgbClr val="000000"/>
                </a:solidFill>
              </a:rPr>
              <a:t>Defect metrics</a:t>
            </a:r>
            <a:endParaRPr lang="en-US" sz="2000" dirty="0">
              <a:solidFill>
                <a:srgbClr val="000000"/>
              </a:solidFill>
            </a:endParaRPr>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8" name="Rectangle 8"/>
          <p:cNvSpPr>
            <a:spLocks noGrp="1" noChangeArrowheads="1"/>
          </p:cNvSpPr>
          <p:nvPr>
            <p:ph type="title"/>
          </p:nvPr>
        </p:nvSpPr>
        <p:spPr/>
        <p:txBody>
          <a:bodyPr/>
          <a:lstStyle/>
          <a:p>
            <a:r>
              <a:rPr lang="en-CA"/>
              <a:t>QAT Practice Highlights</a:t>
            </a:r>
          </a:p>
        </p:txBody>
      </p:sp>
      <p:sp>
        <p:nvSpPr>
          <p:cNvPr id="45059" name="Content Placeholder 24"/>
          <p:cNvSpPr>
            <a:spLocks noGrp="1"/>
          </p:cNvSpPr>
          <p:nvPr>
            <p:ph idx="1"/>
          </p:nvPr>
        </p:nvSpPr>
        <p:spPr/>
        <p:txBody>
          <a:bodyPr/>
          <a:lstStyle/>
          <a:p>
            <a:r>
              <a:rPr lang="en-US" sz="2700" dirty="0"/>
              <a:t>Experience</a:t>
            </a:r>
          </a:p>
          <a:p>
            <a:pPr lvl="1"/>
            <a:r>
              <a:rPr lang="en-US" sz="2200" dirty="0"/>
              <a:t>1,50,000 Hours of testing experience</a:t>
            </a:r>
          </a:p>
          <a:p>
            <a:pPr lvl="1"/>
            <a:r>
              <a:rPr lang="en-US" sz="2200" dirty="0"/>
              <a:t>Resources with average 3+ years of experience</a:t>
            </a:r>
          </a:p>
          <a:p>
            <a:pPr lvl="1"/>
            <a:r>
              <a:rPr lang="en-US" sz="2200" dirty="0"/>
              <a:t>50% resources with expertise on automation </a:t>
            </a:r>
          </a:p>
          <a:p>
            <a:pPr lvl="1"/>
            <a:r>
              <a:rPr lang="en-US" sz="2200" dirty="0"/>
              <a:t>Exposure to multiple testing tools</a:t>
            </a:r>
          </a:p>
          <a:p>
            <a:pPr lvl="1"/>
            <a:r>
              <a:rPr lang="en-US" sz="2200" dirty="0"/>
              <a:t>Automation experience using Mercury Interactive tools like QTP, Test Director, </a:t>
            </a:r>
            <a:r>
              <a:rPr lang="en-US" sz="2200" dirty="0" err="1"/>
              <a:t>WinRunner</a:t>
            </a:r>
            <a:r>
              <a:rPr lang="en-US" sz="2200" dirty="0"/>
              <a:t>, </a:t>
            </a:r>
            <a:r>
              <a:rPr lang="en-US" sz="2200" dirty="0" err="1"/>
              <a:t>LoadRunner</a:t>
            </a:r>
            <a:r>
              <a:rPr lang="en-US" sz="2200" dirty="0"/>
              <a:t> and IBM-Rational tools</a:t>
            </a:r>
          </a:p>
          <a:p>
            <a:r>
              <a:rPr lang="en-US" sz="2700" dirty="0"/>
              <a:t> Proven Results</a:t>
            </a:r>
          </a:p>
          <a:p>
            <a:pPr lvl="1"/>
            <a:r>
              <a:rPr lang="en-US" sz="2200" dirty="0"/>
              <a:t>Executed more than 50+ testing projects</a:t>
            </a:r>
          </a:p>
          <a:p>
            <a:pPr lvl="1"/>
            <a:r>
              <a:rPr lang="en-US" sz="2200" dirty="0"/>
              <a:t>Flexibility to sync up with any project model</a:t>
            </a:r>
          </a:p>
        </p:txBody>
      </p:sp>
      <p:sp>
        <p:nvSpPr>
          <p:cNvPr id="21" name="Footer Placeholder 20"/>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20" name="Slide Number Placeholder 19"/>
          <p:cNvSpPr>
            <a:spLocks noGrp="1"/>
          </p:cNvSpPr>
          <p:nvPr>
            <p:ph type="sldNum" sz="quarter" idx="11"/>
          </p:nvPr>
        </p:nvSpPr>
        <p:spPr/>
        <p:txBody>
          <a:bodyPr/>
          <a:lstStyle/>
          <a:p>
            <a:fld id="{0EBC7FF7-17A1-4612-B8E3-5462654CC24D}" type="slidenum">
              <a:rPr lang="de-DE" smtClean="0"/>
              <a:pPr/>
              <a:t>23</a:t>
            </a:fld>
            <a:endParaRPr lang="de-DE" dirty="0"/>
          </a:p>
        </p:txBody>
      </p:sp>
      <p:grpSp>
        <p:nvGrpSpPr>
          <p:cNvPr id="2" name="Group 27"/>
          <p:cNvGrpSpPr/>
          <p:nvPr/>
        </p:nvGrpSpPr>
        <p:grpSpPr>
          <a:xfrm>
            <a:off x="470694" y="6078406"/>
            <a:ext cx="7900194" cy="365125"/>
            <a:chOff x="470694" y="6078406"/>
            <a:chExt cx="7900194" cy="365125"/>
          </a:xfrm>
        </p:grpSpPr>
        <p:pic>
          <p:nvPicPr>
            <p:cNvPr id="25" name="Picture 10" descr="Rational software"/>
            <p:cNvPicPr>
              <a:picLocks noChangeAspect="1" noChangeArrowheads="1"/>
            </p:cNvPicPr>
            <p:nvPr/>
          </p:nvPicPr>
          <p:blipFill>
            <a:blip r:embed="rId3" cstate="email"/>
            <a:srcRect r="41232" b="795"/>
            <a:stretch>
              <a:fillRect/>
            </a:stretch>
          </p:blipFill>
          <p:spPr bwMode="gray">
            <a:xfrm>
              <a:off x="470694" y="6078406"/>
              <a:ext cx="2178050" cy="365125"/>
            </a:xfrm>
            <a:prstGeom prst="rect">
              <a:avLst/>
            </a:prstGeom>
            <a:noFill/>
            <a:ln w="9525">
              <a:noFill/>
              <a:miter lim="800000"/>
              <a:headEnd/>
              <a:tailEnd/>
            </a:ln>
          </p:spPr>
        </p:pic>
        <p:pic>
          <p:nvPicPr>
            <p:cNvPr id="26" name="Picture 13" descr="Mercury">
              <a:hlinkClick r:id="rId4"/>
            </p:cNvPr>
            <p:cNvPicPr>
              <a:picLocks noChangeAspect="1" noChangeArrowheads="1"/>
            </p:cNvPicPr>
            <p:nvPr/>
          </p:nvPicPr>
          <p:blipFill>
            <a:blip r:embed="rId5" cstate="email"/>
            <a:srcRect/>
            <a:stretch>
              <a:fillRect/>
            </a:stretch>
          </p:blipFill>
          <p:spPr bwMode="gray">
            <a:xfrm>
              <a:off x="3823494" y="6078406"/>
              <a:ext cx="1470025" cy="365125"/>
            </a:xfrm>
            <a:prstGeom prst="rect">
              <a:avLst/>
            </a:prstGeom>
            <a:solidFill>
              <a:srgbClr val="A50021"/>
            </a:solidFill>
            <a:ln w="9525">
              <a:noFill/>
              <a:miter lim="800000"/>
              <a:headEnd/>
              <a:tailEnd/>
            </a:ln>
          </p:spPr>
        </p:pic>
        <p:pic>
          <p:nvPicPr>
            <p:cNvPr id="27" name="Picture 7" descr="microsoft"/>
            <p:cNvPicPr>
              <a:picLocks noChangeAspect="1" noChangeArrowheads="1"/>
            </p:cNvPicPr>
            <p:nvPr/>
          </p:nvPicPr>
          <p:blipFill>
            <a:blip r:embed="rId6" cstate="email"/>
            <a:srcRect/>
            <a:stretch>
              <a:fillRect/>
            </a:stretch>
          </p:blipFill>
          <p:spPr bwMode="gray">
            <a:xfrm>
              <a:off x="6743700" y="6078406"/>
              <a:ext cx="1627188" cy="365125"/>
            </a:xfrm>
            <a:prstGeom prst="rect">
              <a:avLst/>
            </a:prstGeom>
            <a:noFill/>
            <a:ln w="9525">
              <a:noFill/>
              <a:miter lim="800000"/>
              <a:headEnd/>
              <a:tailEnd/>
            </a:ln>
          </p:spPr>
        </p:pic>
      </p:gr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2" name="Rectangle 9"/>
          <p:cNvSpPr>
            <a:spLocks noGrp="1" noChangeArrowheads="1"/>
          </p:cNvSpPr>
          <p:nvPr>
            <p:ph type="title"/>
          </p:nvPr>
        </p:nvSpPr>
        <p:spPr/>
        <p:txBody>
          <a:bodyPr/>
          <a:lstStyle/>
          <a:p>
            <a:r>
              <a:rPr lang="en-CA"/>
              <a:t>Legacy Services Highlights</a:t>
            </a:r>
          </a:p>
        </p:txBody>
      </p:sp>
      <p:sp>
        <p:nvSpPr>
          <p:cNvPr id="46083" name="Rectangle 10"/>
          <p:cNvSpPr>
            <a:spLocks noGrp="1" noChangeArrowheads="1"/>
          </p:cNvSpPr>
          <p:nvPr>
            <p:ph idx="1"/>
          </p:nvPr>
        </p:nvSpPr>
        <p:spPr/>
        <p:txBody>
          <a:bodyPr/>
          <a:lstStyle/>
          <a:p>
            <a:r>
              <a:rPr lang="en-CA" dirty="0"/>
              <a:t>Capability</a:t>
            </a:r>
          </a:p>
          <a:p>
            <a:pPr lvl="1"/>
            <a:r>
              <a:rPr lang="en-CA" sz="2200" dirty="0" err="1"/>
              <a:t>Abc</a:t>
            </a:r>
            <a:r>
              <a:rPr lang="en-CA" sz="2200" dirty="0"/>
              <a:t> Consulting has cultivated a strong Legacy Practice highly skilled in maintaining, supporting and modernizing client applications and migration services</a:t>
            </a:r>
          </a:p>
          <a:p>
            <a:r>
              <a:rPr lang="en-CA" dirty="0"/>
              <a:t>Competencies</a:t>
            </a:r>
          </a:p>
          <a:p>
            <a:pPr lvl="1"/>
            <a:r>
              <a:rPr lang="en-CA" altLang="ja-JP" sz="2200" dirty="0"/>
              <a:t>Technical expertise in: COBOL, CICS, VSAM, DB2, IMS, JCL, TSO, C/C++, DOS/VSE, UNIX Services, VAX/VMS, Alpha, RPG, RPGLE, OS/400, Natural ADABAS etc.</a:t>
            </a:r>
          </a:p>
          <a:p>
            <a:pPr lvl="1"/>
            <a:r>
              <a:rPr lang="en-CA" altLang="ja-JP" sz="2200" dirty="0"/>
              <a:t>Extensive expertise in integrating data with </a:t>
            </a:r>
            <a:r>
              <a:rPr lang="en-CA" altLang="ja-JP" sz="2200" dirty="0" err="1"/>
              <a:t>eBusiness</a:t>
            </a:r>
            <a:r>
              <a:rPr lang="en-CA" altLang="ja-JP" sz="2200" dirty="0"/>
              <a:t> (Java, Microsoft) &amp; ERP applications (SAP, Oracle, Siebel, etc.)</a:t>
            </a:r>
          </a:p>
          <a:p>
            <a:pPr lvl="1"/>
            <a:r>
              <a:rPr lang="en-CA" altLang="ja-JP" sz="2200" dirty="0"/>
              <a:t>Extensive expertise in conversions from legacy systems to .NET and J2EE environments</a:t>
            </a:r>
          </a:p>
        </p:txBody>
      </p:sp>
      <p:sp>
        <p:nvSpPr>
          <p:cNvPr id="14" name="Footer Placeholder 13"/>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3" name="Slide Number Placeholder 12"/>
          <p:cNvSpPr>
            <a:spLocks noGrp="1"/>
          </p:cNvSpPr>
          <p:nvPr>
            <p:ph type="sldNum" sz="quarter" idx="11"/>
          </p:nvPr>
        </p:nvSpPr>
        <p:spPr/>
        <p:txBody>
          <a:bodyPr/>
          <a:lstStyle/>
          <a:p>
            <a:fld id="{0EBC7FF7-17A1-4612-B8E3-5462654CC24D}" type="slidenum">
              <a:rPr lang="de-DE" smtClean="0"/>
              <a:pPr/>
              <a:t>24</a:t>
            </a:fld>
            <a:endParaRPr lang="de-DE" dirty="0"/>
          </a:p>
        </p:txBody>
      </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2" name="Rectangle 9"/>
          <p:cNvSpPr>
            <a:spLocks noGrp="1" noChangeArrowheads="1"/>
          </p:cNvSpPr>
          <p:nvPr>
            <p:ph type="title"/>
          </p:nvPr>
        </p:nvSpPr>
        <p:spPr/>
        <p:txBody>
          <a:bodyPr/>
          <a:lstStyle/>
          <a:p>
            <a:r>
              <a:rPr lang="en-CA"/>
              <a:t>Legacy Services Highlights</a:t>
            </a:r>
          </a:p>
        </p:txBody>
      </p:sp>
      <p:sp>
        <p:nvSpPr>
          <p:cNvPr id="47107" name="Rectangle 10"/>
          <p:cNvSpPr>
            <a:spLocks noGrp="1" noChangeArrowheads="1"/>
          </p:cNvSpPr>
          <p:nvPr>
            <p:ph idx="1"/>
          </p:nvPr>
        </p:nvSpPr>
        <p:spPr/>
        <p:txBody>
          <a:bodyPr/>
          <a:lstStyle/>
          <a:p>
            <a:r>
              <a:rPr lang="en-US" dirty="0"/>
              <a:t>Experience</a:t>
            </a:r>
          </a:p>
          <a:p>
            <a:pPr lvl="1"/>
            <a:r>
              <a:rPr lang="en-US" dirty="0"/>
              <a:t>Have been delivering mainframe and legacy expertise to large clients</a:t>
            </a:r>
          </a:p>
          <a:p>
            <a:pPr lvl="1"/>
            <a:r>
              <a:rPr lang="en-US" dirty="0"/>
              <a:t>Average experience of legacy consultants is 6 years</a:t>
            </a:r>
          </a:p>
          <a:p>
            <a:r>
              <a:rPr lang="en-US" dirty="0"/>
              <a:t>Proven Results</a:t>
            </a:r>
          </a:p>
          <a:p>
            <a:pPr lvl="1"/>
            <a:r>
              <a:rPr lang="en-US" dirty="0"/>
              <a:t>Application Support to Alltel</a:t>
            </a:r>
          </a:p>
          <a:p>
            <a:pPr lvl="1"/>
            <a:r>
              <a:rPr lang="en-US" dirty="0"/>
              <a:t>Modernized Washington State Department of Licensing and Government of Alberta, Canada Mainframe environments to .NET </a:t>
            </a:r>
          </a:p>
          <a:p>
            <a:pPr lvl="1"/>
            <a:r>
              <a:rPr lang="en-US" dirty="0"/>
              <a:t>Modernized HP3000 UNIX to .NET solutions</a:t>
            </a:r>
          </a:p>
        </p:txBody>
      </p:sp>
      <p:sp>
        <p:nvSpPr>
          <p:cNvPr id="13" name="Slide Number Placeholder 12"/>
          <p:cNvSpPr>
            <a:spLocks noGrp="1"/>
          </p:cNvSpPr>
          <p:nvPr>
            <p:ph type="sldNum" sz="quarter" idx="11"/>
          </p:nvPr>
        </p:nvSpPr>
        <p:spPr/>
        <p:txBody>
          <a:bodyPr/>
          <a:lstStyle/>
          <a:p>
            <a:pPr>
              <a:defRPr/>
            </a:pPr>
            <a:fld id="{0EBC7FF7-17A1-4612-B8E3-5462654CC24D}" type="slidenum">
              <a:rPr lang="de-DE" smtClean="0"/>
              <a:pPr>
                <a:defRPr/>
              </a:pPr>
              <a:t>25</a:t>
            </a:fld>
            <a:endParaRPr lang="de-DE" dirty="0"/>
          </a:p>
        </p:txBody>
      </p:sp>
      <p:sp>
        <p:nvSpPr>
          <p:cNvPr id="14" name="Footer Placeholder 13"/>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p:txBody>
          <a:bodyPr/>
          <a:lstStyle/>
          <a:p>
            <a:r>
              <a:rPr lang="en-US"/>
              <a:t>Service Offerings</a:t>
            </a:r>
            <a:endParaRPr lang="en-US" dirty="0"/>
          </a:p>
        </p:txBody>
      </p:sp>
      <p:sp>
        <p:nvSpPr>
          <p:cNvPr id="21" name="Content Placeholder 20"/>
          <p:cNvSpPr>
            <a:spLocks noGrp="1"/>
          </p:cNvSpPr>
          <p:nvPr>
            <p:ph idx="1"/>
          </p:nvPr>
        </p:nvSpPr>
        <p:spPr/>
        <p:txBody>
          <a:bodyPr/>
          <a:lstStyle/>
          <a:p>
            <a:r>
              <a:rPr lang="en-US" dirty="0"/>
              <a:t>BSS Practice</a:t>
            </a:r>
          </a:p>
        </p:txBody>
      </p:sp>
      <p:sp>
        <p:nvSpPr>
          <p:cNvPr id="15" name="Footer Placeholder 1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4" name="Slide Number Placeholder 13"/>
          <p:cNvSpPr>
            <a:spLocks noGrp="1"/>
          </p:cNvSpPr>
          <p:nvPr>
            <p:ph type="sldNum" sz="quarter" idx="11"/>
          </p:nvPr>
        </p:nvSpPr>
        <p:spPr/>
        <p:txBody>
          <a:bodyPr/>
          <a:lstStyle/>
          <a:p>
            <a:fld id="{49A8C1D9-9D5D-4A41-BFCB-46F56A56DC0C}" type="slidenum">
              <a:rPr lang="en-US" smtClean="0"/>
              <a:pPr/>
              <a:t>26</a:t>
            </a:fld>
            <a:endParaRPr lang="en-US"/>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6" name="Rectangle 9"/>
          <p:cNvSpPr>
            <a:spLocks noGrp="1" noChangeArrowheads="1"/>
          </p:cNvSpPr>
          <p:nvPr>
            <p:ph type="title"/>
          </p:nvPr>
        </p:nvSpPr>
        <p:spPr/>
        <p:txBody>
          <a:bodyPr/>
          <a:lstStyle/>
          <a:p>
            <a:r>
              <a:rPr lang="en-CA"/>
              <a:t>Business Support Services Practice Highlights</a:t>
            </a:r>
            <a:endParaRPr lang="en-CA" dirty="0"/>
          </a:p>
        </p:txBody>
      </p:sp>
      <p:sp>
        <p:nvSpPr>
          <p:cNvPr id="48131" name="Rectangle 10"/>
          <p:cNvSpPr>
            <a:spLocks noGrp="1" noChangeArrowheads="1"/>
          </p:cNvSpPr>
          <p:nvPr>
            <p:ph idx="1"/>
          </p:nvPr>
        </p:nvSpPr>
        <p:spPr/>
        <p:txBody>
          <a:bodyPr/>
          <a:lstStyle/>
          <a:p>
            <a:r>
              <a:rPr lang="en-US" dirty="0"/>
              <a:t>Business Support Services – All support services bundled for convenience. Voice based and non voice based processes including service desk, help desk and variety of documentation services</a:t>
            </a:r>
          </a:p>
          <a:p>
            <a:r>
              <a:rPr lang="en-US" dirty="0"/>
              <a:t>Competencies</a:t>
            </a:r>
          </a:p>
        </p:txBody>
      </p:sp>
      <p:sp>
        <p:nvSpPr>
          <p:cNvPr id="1091592" name="Rectangle 8"/>
          <p:cNvSpPr>
            <a:spLocks noChangeArrowheads="1"/>
          </p:cNvSpPr>
          <p:nvPr/>
        </p:nvSpPr>
        <p:spPr bwMode="gray">
          <a:xfrm>
            <a:off x="4876800" y="685800"/>
            <a:ext cx="4038600" cy="2514600"/>
          </a:xfrm>
          <a:prstGeom prst="rect">
            <a:avLst/>
          </a:prstGeom>
          <a:noFill/>
          <a:ln w="9525">
            <a:noFill/>
            <a:miter lim="800000"/>
            <a:headEnd/>
            <a:tailEnd/>
          </a:ln>
          <a:effectLst/>
        </p:spPr>
        <p:txBody>
          <a:bodyPr/>
          <a:lstStyle/>
          <a:p>
            <a:pPr marL="174625" indent="-174625">
              <a:spcBef>
                <a:spcPct val="25000"/>
              </a:spcBef>
              <a:buClr>
                <a:schemeClr val="tx1"/>
              </a:buClr>
              <a:buSzPct val="85000"/>
              <a:buFont typeface="Wingdings" pitchFamily="2" charset="2"/>
              <a:buNone/>
              <a:defRPr/>
            </a:pPr>
            <a:endParaRPr lang="en-US" altLang="ja-JP">
              <a:effectLst>
                <a:outerShdw blurRad="38100" dist="38100" dir="2700000" algn="tl">
                  <a:srgbClr val="C0C0C0"/>
                </a:outerShdw>
              </a:effectLst>
              <a:latin typeface="Arial" charset="0"/>
              <a:ea typeface="MS UI Gothic" pitchFamily="34" charset="-128"/>
              <a:cs typeface="+mn-cs"/>
            </a:endParaRPr>
          </a:p>
        </p:txBody>
      </p:sp>
      <p:sp>
        <p:nvSpPr>
          <p:cNvPr id="15" name="Content Placeholder 6"/>
          <p:cNvSpPr txBox="1">
            <a:spLocks/>
          </p:cNvSpPr>
          <p:nvPr/>
        </p:nvSpPr>
        <p:spPr bwMode="gray">
          <a:xfrm>
            <a:off x="57150" y="3936211"/>
            <a:ext cx="4432300" cy="2181225"/>
          </a:xfrm>
          <a:prstGeom prst="rect">
            <a:avLst/>
          </a:prstGeom>
          <a:noFill/>
          <a:ln w="9525">
            <a:noFill/>
            <a:miter lim="800000"/>
            <a:headEnd/>
            <a:tailEnd/>
          </a:ln>
        </p:spPr>
        <p:txBody>
          <a:bodyPr/>
          <a:lstStyle/>
          <a:p>
            <a:pPr marL="609600" lvl="1" indent="-254000" eaLnBrk="0" fontAlgn="ctr" hangingPunct="0">
              <a:lnSpc>
                <a:spcPct val="95000"/>
              </a:lnSpc>
              <a:spcBef>
                <a:spcPct val="20000"/>
              </a:spcBef>
              <a:spcAft>
                <a:spcPct val="10000"/>
              </a:spcAft>
              <a:buClr>
                <a:srgbClr val="737373"/>
              </a:buClr>
              <a:buSzPct val="80000"/>
              <a:buFont typeface="Wingdings" pitchFamily="2" charset="2"/>
              <a:buChar char="n"/>
              <a:defRPr/>
            </a:pPr>
            <a:r>
              <a:rPr kumimoji="1" lang="en-US" sz="2000" dirty="0">
                <a:latin typeface="+mn-lt"/>
                <a:ea typeface="+mn-ea"/>
              </a:rPr>
              <a:t>Call Center Services</a:t>
            </a:r>
          </a:p>
          <a:p>
            <a:pPr marL="827088" lvl="2" indent="-174625" eaLnBrk="0" fontAlgn="ctr" hangingPunct="0">
              <a:lnSpc>
                <a:spcPct val="95000"/>
              </a:lnSpc>
              <a:spcBef>
                <a:spcPct val="20000"/>
              </a:spcBef>
              <a:spcAft>
                <a:spcPct val="10000"/>
              </a:spcAft>
              <a:buClr>
                <a:schemeClr val="tx1"/>
              </a:buClr>
              <a:buFontTx/>
              <a:buChar char="•"/>
              <a:defRPr/>
            </a:pPr>
            <a:r>
              <a:rPr kumimoji="1" lang="en-US" altLang="ja-JP" dirty="0">
                <a:latin typeface="+mn-lt"/>
                <a:ea typeface="+mn-ea"/>
              </a:rPr>
              <a:t>L1 Application Support Services</a:t>
            </a:r>
          </a:p>
          <a:p>
            <a:pPr marL="827088" lvl="2" indent="-174625" eaLnBrk="0" fontAlgn="ctr" hangingPunct="0">
              <a:lnSpc>
                <a:spcPct val="95000"/>
              </a:lnSpc>
              <a:spcBef>
                <a:spcPct val="20000"/>
              </a:spcBef>
              <a:spcAft>
                <a:spcPct val="10000"/>
              </a:spcAft>
              <a:buClr>
                <a:schemeClr val="tx1"/>
              </a:buClr>
              <a:buFontTx/>
              <a:buChar char="•"/>
              <a:defRPr/>
            </a:pPr>
            <a:r>
              <a:rPr kumimoji="1" lang="en-US" altLang="ja-JP" dirty="0">
                <a:latin typeface="+mn-lt"/>
                <a:ea typeface="+mn-ea"/>
              </a:rPr>
              <a:t>Internal IT Helpdesk</a:t>
            </a:r>
          </a:p>
          <a:p>
            <a:pPr marL="827088" lvl="2" indent="-174625" eaLnBrk="0" fontAlgn="ctr" hangingPunct="0">
              <a:lnSpc>
                <a:spcPct val="95000"/>
              </a:lnSpc>
              <a:spcBef>
                <a:spcPct val="20000"/>
              </a:spcBef>
              <a:spcAft>
                <a:spcPct val="10000"/>
              </a:spcAft>
              <a:buClr>
                <a:schemeClr val="tx1"/>
              </a:buClr>
              <a:buFontTx/>
              <a:buChar char="•"/>
              <a:defRPr/>
            </a:pPr>
            <a:r>
              <a:rPr kumimoji="1" lang="en-US" altLang="ja-JP" dirty="0">
                <a:latin typeface="+mn-lt"/>
                <a:ea typeface="+mn-ea"/>
              </a:rPr>
              <a:t>Customer Care Center</a:t>
            </a:r>
          </a:p>
          <a:p>
            <a:pPr marL="827088" lvl="2" indent="-174625" eaLnBrk="0" fontAlgn="ctr" hangingPunct="0">
              <a:lnSpc>
                <a:spcPct val="95000"/>
              </a:lnSpc>
              <a:spcBef>
                <a:spcPct val="20000"/>
              </a:spcBef>
              <a:spcAft>
                <a:spcPct val="10000"/>
              </a:spcAft>
              <a:buClr>
                <a:schemeClr val="tx1"/>
              </a:buClr>
              <a:buFontTx/>
              <a:buChar char="•"/>
              <a:defRPr/>
            </a:pPr>
            <a:r>
              <a:rPr kumimoji="1" lang="en-US" altLang="ja-JP" dirty="0">
                <a:latin typeface="+mn-lt"/>
                <a:ea typeface="+mn-ea"/>
              </a:rPr>
              <a:t>Service Desk</a:t>
            </a:r>
          </a:p>
        </p:txBody>
      </p:sp>
      <p:sp>
        <p:nvSpPr>
          <p:cNvPr id="16" name="Content Placeholder 7"/>
          <p:cNvSpPr txBox="1">
            <a:spLocks/>
          </p:cNvSpPr>
          <p:nvPr/>
        </p:nvSpPr>
        <p:spPr>
          <a:xfrm>
            <a:off x="4641850" y="3936211"/>
            <a:ext cx="4432300" cy="2181225"/>
          </a:xfrm>
          <a:prstGeom prst="rect">
            <a:avLst/>
          </a:prstGeom>
        </p:spPr>
        <p:txBody>
          <a:bodyPr/>
          <a:lstStyle/>
          <a:p>
            <a:pPr marL="609600" lvl="1" indent="-254000" eaLnBrk="0" fontAlgn="ctr" hangingPunct="0">
              <a:lnSpc>
                <a:spcPct val="95000"/>
              </a:lnSpc>
              <a:spcBef>
                <a:spcPct val="20000"/>
              </a:spcBef>
              <a:spcAft>
                <a:spcPct val="10000"/>
              </a:spcAft>
              <a:buClr>
                <a:srgbClr val="737373"/>
              </a:buClr>
              <a:buSzPct val="80000"/>
              <a:buFont typeface="Wingdings" pitchFamily="2" charset="2"/>
              <a:buChar char="n"/>
              <a:defRPr/>
            </a:pPr>
            <a:r>
              <a:rPr kumimoji="1" lang="en-US" sz="2000" dirty="0">
                <a:latin typeface="+mn-lt"/>
                <a:ea typeface="+mn-ea"/>
              </a:rPr>
              <a:t>Offshore Recruitment Group</a:t>
            </a:r>
          </a:p>
          <a:p>
            <a:pPr marL="609600" lvl="1" indent="-254000" eaLnBrk="0" fontAlgn="ctr" hangingPunct="0">
              <a:lnSpc>
                <a:spcPct val="95000"/>
              </a:lnSpc>
              <a:spcBef>
                <a:spcPct val="20000"/>
              </a:spcBef>
              <a:spcAft>
                <a:spcPct val="10000"/>
              </a:spcAft>
              <a:buClr>
                <a:srgbClr val="737373"/>
              </a:buClr>
              <a:buSzPct val="80000"/>
              <a:buFont typeface="Wingdings" pitchFamily="2" charset="2"/>
              <a:buChar char="n"/>
              <a:defRPr/>
            </a:pPr>
            <a:r>
              <a:rPr kumimoji="1" lang="en-US" sz="2000" dirty="0">
                <a:latin typeface="+mn-lt"/>
                <a:ea typeface="+mn-ea"/>
              </a:rPr>
              <a:t>Offshore Telemarketing Group</a:t>
            </a:r>
          </a:p>
          <a:p>
            <a:pPr marL="609600" lvl="1" indent="-254000" eaLnBrk="0" fontAlgn="ctr" hangingPunct="0">
              <a:lnSpc>
                <a:spcPct val="95000"/>
              </a:lnSpc>
              <a:spcBef>
                <a:spcPct val="20000"/>
              </a:spcBef>
              <a:spcAft>
                <a:spcPct val="10000"/>
              </a:spcAft>
              <a:buClr>
                <a:srgbClr val="737373"/>
              </a:buClr>
              <a:buSzPct val="80000"/>
              <a:buFont typeface="Wingdings" pitchFamily="2" charset="2"/>
              <a:buChar char="n"/>
              <a:defRPr/>
            </a:pPr>
            <a:r>
              <a:rPr kumimoji="1" lang="en-US" sz="2000" dirty="0">
                <a:latin typeface="+mn-lt"/>
                <a:ea typeface="+mn-ea"/>
              </a:rPr>
              <a:t>Resource Management</a:t>
            </a:r>
          </a:p>
          <a:p>
            <a:pPr marL="609600" lvl="1" indent="-254000" eaLnBrk="0" fontAlgn="ctr" hangingPunct="0">
              <a:lnSpc>
                <a:spcPct val="95000"/>
              </a:lnSpc>
              <a:spcBef>
                <a:spcPct val="20000"/>
              </a:spcBef>
              <a:spcAft>
                <a:spcPct val="10000"/>
              </a:spcAft>
              <a:buClr>
                <a:srgbClr val="737373"/>
              </a:buClr>
              <a:buSzPct val="80000"/>
              <a:buFont typeface="Wingdings" pitchFamily="2" charset="2"/>
              <a:buChar char="n"/>
              <a:defRPr/>
            </a:pPr>
            <a:r>
              <a:rPr kumimoji="1" lang="en-US" sz="2000" dirty="0">
                <a:latin typeface="+mn-lt"/>
                <a:ea typeface="+mn-ea"/>
              </a:rPr>
              <a:t>Back Office and Reporting</a:t>
            </a:r>
          </a:p>
          <a:p>
            <a:pPr marL="609600" lvl="1" indent="-254000" eaLnBrk="0" fontAlgn="ctr" hangingPunct="0">
              <a:lnSpc>
                <a:spcPct val="95000"/>
              </a:lnSpc>
              <a:spcBef>
                <a:spcPct val="20000"/>
              </a:spcBef>
              <a:spcAft>
                <a:spcPct val="10000"/>
              </a:spcAft>
              <a:buClr>
                <a:srgbClr val="737373"/>
              </a:buClr>
              <a:buSzPct val="80000"/>
              <a:buFont typeface="Wingdings" pitchFamily="2" charset="2"/>
              <a:buChar char="n"/>
              <a:defRPr/>
            </a:pPr>
            <a:r>
              <a:rPr kumimoji="1" lang="en-US" sz="2000" dirty="0">
                <a:latin typeface="+mn-lt"/>
                <a:ea typeface="+mn-ea"/>
              </a:rPr>
              <a:t>Resume Writing</a:t>
            </a:r>
          </a:p>
        </p:txBody>
      </p:sp>
      <p:sp>
        <p:nvSpPr>
          <p:cNvPr id="18" name="Slide Number Placeholder 17"/>
          <p:cNvSpPr>
            <a:spLocks noGrp="1"/>
          </p:cNvSpPr>
          <p:nvPr>
            <p:ph type="sldNum" sz="quarter" idx="11"/>
          </p:nvPr>
        </p:nvSpPr>
        <p:spPr/>
        <p:txBody>
          <a:bodyPr/>
          <a:lstStyle/>
          <a:p>
            <a:pPr>
              <a:defRPr/>
            </a:pPr>
            <a:fld id="{0EBC7FF7-17A1-4612-B8E3-5462654CC24D}" type="slidenum">
              <a:rPr lang="de-DE" smtClean="0"/>
              <a:pPr>
                <a:defRPr/>
              </a:pPr>
              <a:t>27</a:t>
            </a:fld>
            <a:endParaRPr lang="de-DE" dirty="0"/>
          </a:p>
        </p:txBody>
      </p:sp>
      <p:sp>
        <p:nvSpPr>
          <p:cNvPr id="19" name="Footer Placeholder 18"/>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6" name="Rectangle 9"/>
          <p:cNvSpPr>
            <a:spLocks noGrp="1" noChangeArrowheads="1"/>
          </p:cNvSpPr>
          <p:nvPr>
            <p:ph type="title"/>
          </p:nvPr>
        </p:nvSpPr>
        <p:spPr/>
        <p:txBody>
          <a:bodyPr/>
          <a:lstStyle/>
          <a:p>
            <a:r>
              <a:rPr lang="en-CA"/>
              <a:t>Business Support Services Practice Highlights</a:t>
            </a:r>
            <a:endParaRPr lang="en-CA" dirty="0"/>
          </a:p>
        </p:txBody>
      </p:sp>
      <p:sp>
        <p:nvSpPr>
          <p:cNvPr id="49155" name="Rectangle 10"/>
          <p:cNvSpPr>
            <a:spLocks noGrp="1" noChangeArrowheads="1"/>
          </p:cNvSpPr>
          <p:nvPr>
            <p:ph idx="1"/>
          </p:nvPr>
        </p:nvSpPr>
        <p:spPr/>
        <p:txBody>
          <a:bodyPr/>
          <a:lstStyle/>
          <a:p>
            <a:r>
              <a:rPr lang="en-US" dirty="0"/>
              <a:t>Experience</a:t>
            </a:r>
          </a:p>
          <a:p>
            <a:pPr lvl="1"/>
            <a:r>
              <a:rPr lang="en-US" dirty="0"/>
              <a:t>Delivering services to external as well as internal clients for more than 3 years</a:t>
            </a:r>
          </a:p>
          <a:p>
            <a:pPr lvl="1"/>
            <a:r>
              <a:rPr lang="en-US" dirty="0"/>
              <a:t>Seasoned experts for each service offered</a:t>
            </a:r>
          </a:p>
          <a:p>
            <a:r>
              <a:rPr lang="en-US" dirty="0"/>
              <a:t>Proven Results</a:t>
            </a:r>
          </a:p>
          <a:p>
            <a:pPr lvl="1"/>
            <a:r>
              <a:rPr lang="en-US" dirty="0"/>
              <a:t>Successfully providing Help Desk services to numerous clients – Level 1 support</a:t>
            </a:r>
          </a:p>
          <a:p>
            <a:pPr lvl="1"/>
            <a:r>
              <a:rPr lang="en-US" dirty="0"/>
              <a:t>Proven Software documentation and learning tool creation for large clients</a:t>
            </a:r>
          </a:p>
          <a:p>
            <a:pPr lvl="1"/>
            <a:r>
              <a:rPr lang="en-US" dirty="0"/>
              <a:t>Successful recruiting, marketing and other support services to internal clients</a:t>
            </a:r>
          </a:p>
        </p:txBody>
      </p:sp>
      <p:sp>
        <p:nvSpPr>
          <p:cNvPr id="1091592" name="Rectangle 8"/>
          <p:cNvSpPr>
            <a:spLocks noChangeArrowheads="1"/>
          </p:cNvSpPr>
          <p:nvPr/>
        </p:nvSpPr>
        <p:spPr bwMode="gray">
          <a:xfrm>
            <a:off x="4876800" y="685800"/>
            <a:ext cx="4038600" cy="2514600"/>
          </a:xfrm>
          <a:prstGeom prst="rect">
            <a:avLst/>
          </a:prstGeom>
          <a:noFill/>
          <a:ln w="9525">
            <a:noFill/>
            <a:miter lim="800000"/>
            <a:headEnd/>
            <a:tailEnd/>
          </a:ln>
          <a:effectLst/>
        </p:spPr>
        <p:txBody>
          <a:bodyPr/>
          <a:lstStyle/>
          <a:p>
            <a:pPr marL="174625" indent="-174625">
              <a:spcBef>
                <a:spcPct val="25000"/>
              </a:spcBef>
              <a:buClr>
                <a:schemeClr val="tx1"/>
              </a:buClr>
              <a:buSzPct val="85000"/>
              <a:buFont typeface="Wingdings" pitchFamily="2" charset="2"/>
              <a:buNone/>
              <a:defRPr/>
            </a:pPr>
            <a:endParaRPr lang="en-US" altLang="ja-JP">
              <a:effectLst>
                <a:outerShdw blurRad="38100" dist="38100" dir="2700000" algn="tl">
                  <a:srgbClr val="C0C0C0"/>
                </a:outerShdw>
              </a:effectLst>
              <a:latin typeface="Arial" charset="0"/>
              <a:ea typeface="MS UI Gothic" pitchFamily="34" charset="-128"/>
              <a:cs typeface="+mn-cs"/>
            </a:endParaRPr>
          </a:p>
        </p:txBody>
      </p:sp>
      <p:sp>
        <p:nvSpPr>
          <p:cNvPr id="12" name="Slide Number Placeholder 11"/>
          <p:cNvSpPr>
            <a:spLocks noGrp="1"/>
          </p:cNvSpPr>
          <p:nvPr>
            <p:ph type="sldNum" sz="quarter" idx="11"/>
          </p:nvPr>
        </p:nvSpPr>
        <p:spPr/>
        <p:txBody>
          <a:bodyPr/>
          <a:lstStyle/>
          <a:p>
            <a:pPr>
              <a:defRPr/>
            </a:pPr>
            <a:fld id="{0EBC7FF7-17A1-4612-B8E3-5462654CC24D}" type="slidenum">
              <a:rPr lang="de-DE" smtClean="0"/>
              <a:pPr>
                <a:defRPr/>
              </a:pPr>
              <a:t>28</a:t>
            </a:fld>
            <a:endParaRPr lang="de-DE" dirty="0"/>
          </a:p>
        </p:txBody>
      </p:sp>
      <p:sp>
        <p:nvSpPr>
          <p:cNvPr id="13" name="Footer Placeholder 12"/>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c"/>
          <p:cNvPicPr>
            <a:picLocks noChangeAspect="1" noChangeArrowheads="1"/>
          </p:cNvPicPr>
          <p:nvPr/>
        </p:nvPicPr>
        <p:blipFill>
          <a:blip r:embed="rId3" cstate="email"/>
          <a:srcRect/>
          <a:stretch>
            <a:fillRect/>
          </a:stretch>
        </p:blipFill>
        <p:spPr bwMode="gray">
          <a:xfrm>
            <a:off x="0" y="2206625"/>
            <a:ext cx="9144000" cy="4324804"/>
          </a:xfrm>
          <a:prstGeom prst="rect">
            <a:avLst/>
          </a:prstGeom>
          <a:noFill/>
          <a:ln w="9525">
            <a:noFill/>
            <a:miter lim="800000"/>
            <a:headEnd/>
            <a:tailEnd/>
          </a:ln>
        </p:spPr>
      </p:pic>
      <p:sp>
        <p:nvSpPr>
          <p:cNvPr id="387075" name="Rectangle 3"/>
          <p:cNvSpPr>
            <a:spLocks noGrp="1" noChangeArrowheads="1"/>
          </p:cNvSpPr>
          <p:nvPr>
            <p:ph type="title"/>
          </p:nvPr>
        </p:nvSpPr>
        <p:spPr/>
        <p:txBody>
          <a:bodyPr/>
          <a:lstStyle/>
          <a:p>
            <a:r>
              <a:rPr lang="en-US" altLang="ja-JP" dirty="0" err="1"/>
              <a:t>Abc</a:t>
            </a:r>
            <a:r>
              <a:rPr lang="en-US" altLang="ja-JP" dirty="0"/>
              <a:t> at a Glance</a:t>
            </a:r>
          </a:p>
        </p:txBody>
      </p:sp>
      <p:cxnSp>
        <p:nvCxnSpPr>
          <p:cNvPr id="12" name="Straight Connector 11"/>
          <p:cNvCxnSpPr/>
          <p:nvPr/>
        </p:nvCxnSpPr>
        <p:spPr bwMode="auto">
          <a:xfrm>
            <a:off x="146050" y="1719471"/>
            <a:ext cx="8880475" cy="0"/>
          </a:xfrm>
          <a:prstGeom prst="line">
            <a:avLst/>
          </a:prstGeom>
          <a:gradFill rotWithShape="1">
            <a:gsLst>
              <a:gs pos="0">
                <a:srgbClr val="FFFFFF"/>
              </a:gs>
              <a:gs pos="100000">
                <a:srgbClr val="C8C8C8"/>
              </a:gs>
            </a:gsLst>
            <a:lin ang="5400000" scaled="1"/>
          </a:gradFill>
          <a:ln w="12700" cap="flat" cmpd="sng" algn="ctr">
            <a:solidFill>
              <a:schemeClr val="bg2">
                <a:lumMod val="60000"/>
                <a:lumOff val="40000"/>
              </a:schemeClr>
            </a:solidFill>
            <a:prstDash val="sysDash"/>
            <a:round/>
            <a:headEnd type="none" w="med" len="med"/>
            <a:tailEnd type="none" w="med" len="med"/>
          </a:ln>
          <a:effectLst/>
        </p:spPr>
      </p:cxnSp>
      <p:cxnSp>
        <p:nvCxnSpPr>
          <p:cNvPr id="13" name="Straight Connector 12"/>
          <p:cNvCxnSpPr/>
          <p:nvPr/>
        </p:nvCxnSpPr>
        <p:spPr bwMode="auto">
          <a:xfrm>
            <a:off x="146050" y="2096810"/>
            <a:ext cx="8880475" cy="0"/>
          </a:xfrm>
          <a:prstGeom prst="line">
            <a:avLst/>
          </a:prstGeom>
          <a:gradFill rotWithShape="1">
            <a:gsLst>
              <a:gs pos="0">
                <a:srgbClr val="FFFFFF"/>
              </a:gs>
              <a:gs pos="100000">
                <a:srgbClr val="C8C8C8"/>
              </a:gs>
            </a:gsLst>
            <a:lin ang="5400000" scaled="1"/>
          </a:gradFill>
          <a:ln w="12700" cap="flat" cmpd="sng" algn="ctr">
            <a:solidFill>
              <a:schemeClr val="bg2">
                <a:lumMod val="60000"/>
                <a:lumOff val="40000"/>
              </a:schemeClr>
            </a:solidFill>
            <a:prstDash val="sysDash"/>
            <a:round/>
            <a:headEnd type="none" w="med" len="med"/>
            <a:tailEnd type="none" w="med" len="med"/>
          </a:ln>
          <a:effectLst/>
        </p:spPr>
      </p:cxnSp>
      <p:cxnSp>
        <p:nvCxnSpPr>
          <p:cNvPr id="14" name="Straight Connector 13"/>
          <p:cNvCxnSpPr/>
          <p:nvPr/>
        </p:nvCxnSpPr>
        <p:spPr bwMode="auto">
          <a:xfrm>
            <a:off x="146050" y="2452484"/>
            <a:ext cx="8880475" cy="0"/>
          </a:xfrm>
          <a:prstGeom prst="line">
            <a:avLst/>
          </a:prstGeom>
          <a:gradFill rotWithShape="1">
            <a:gsLst>
              <a:gs pos="0">
                <a:srgbClr val="FFFFFF"/>
              </a:gs>
              <a:gs pos="100000">
                <a:srgbClr val="C8C8C8"/>
              </a:gs>
            </a:gsLst>
            <a:lin ang="5400000" scaled="1"/>
          </a:gradFill>
          <a:ln w="12700" cap="flat" cmpd="sng" algn="ctr">
            <a:solidFill>
              <a:schemeClr val="bg2">
                <a:lumMod val="60000"/>
                <a:lumOff val="40000"/>
              </a:schemeClr>
            </a:solidFill>
            <a:prstDash val="sysDash"/>
            <a:round/>
            <a:headEnd type="none" w="med" len="med"/>
            <a:tailEnd type="none" w="med" len="med"/>
          </a:ln>
          <a:effectLst/>
        </p:spPr>
      </p:cxnSp>
      <p:cxnSp>
        <p:nvCxnSpPr>
          <p:cNvPr id="15" name="Straight Connector 14"/>
          <p:cNvCxnSpPr/>
          <p:nvPr/>
        </p:nvCxnSpPr>
        <p:spPr bwMode="auto">
          <a:xfrm>
            <a:off x="146050" y="2829823"/>
            <a:ext cx="8880475" cy="0"/>
          </a:xfrm>
          <a:prstGeom prst="line">
            <a:avLst/>
          </a:prstGeom>
          <a:gradFill rotWithShape="1">
            <a:gsLst>
              <a:gs pos="0">
                <a:srgbClr val="FFFFFF"/>
              </a:gs>
              <a:gs pos="100000">
                <a:srgbClr val="C8C8C8"/>
              </a:gs>
            </a:gsLst>
            <a:lin ang="5400000" scaled="1"/>
          </a:gradFill>
          <a:ln w="12700" cap="flat" cmpd="sng" algn="ctr">
            <a:solidFill>
              <a:schemeClr val="bg2">
                <a:lumMod val="60000"/>
                <a:lumOff val="40000"/>
              </a:schemeClr>
            </a:solidFill>
            <a:prstDash val="sysDash"/>
            <a:round/>
            <a:headEnd type="none" w="med" len="med"/>
            <a:tailEnd type="none" w="med" len="med"/>
          </a:ln>
          <a:effectLst/>
        </p:spPr>
      </p:cxnSp>
      <p:cxnSp>
        <p:nvCxnSpPr>
          <p:cNvPr id="16" name="Straight Connector 15"/>
          <p:cNvCxnSpPr/>
          <p:nvPr/>
        </p:nvCxnSpPr>
        <p:spPr bwMode="auto">
          <a:xfrm>
            <a:off x="146050" y="3246831"/>
            <a:ext cx="8880475" cy="0"/>
          </a:xfrm>
          <a:prstGeom prst="line">
            <a:avLst/>
          </a:prstGeom>
          <a:gradFill rotWithShape="1">
            <a:gsLst>
              <a:gs pos="0">
                <a:srgbClr val="FFFFFF"/>
              </a:gs>
              <a:gs pos="100000">
                <a:srgbClr val="C8C8C8"/>
              </a:gs>
            </a:gsLst>
            <a:lin ang="5400000" scaled="1"/>
          </a:gradFill>
          <a:ln w="12700" cap="flat" cmpd="sng" algn="ctr">
            <a:solidFill>
              <a:schemeClr val="bg2">
                <a:lumMod val="60000"/>
                <a:lumOff val="40000"/>
              </a:schemeClr>
            </a:solidFill>
            <a:prstDash val="sysDash"/>
            <a:round/>
            <a:headEnd type="none" w="med" len="med"/>
            <a:tailEnd type="none" w="med" len="med"/>
          </a:ln>
          <a:effectLst/>
        </p:spPr>
      </p:cxnSp>
      <p:cxnSp>
        <p:nvCxnSpPr>
          <p:cNvPr id="17" name="Straight Connector 16"/>
          <p:cNvCxnSpPr/>
          <p:nvPr/>
        </p:nvCxnSpPr>
        <p:spPr bwMode="auto">
          <a:xfrm>
            <a:off x="146050" y="4309466"/>
            <a:ext cx="8880475" cy="0"/>
          </a:xfrm>
          <a:prstGeom prst="line">
            <a:avLst/>
          </a:prstGeom>
          <a:gradFill rotWithShape="1">
            <a:gsLst>
              <a:gs pos="0">
                <a:srgbClr val="FFFFFF"/>
              </a:gs>
              <a:gs pos="100000">
                <a:srgbClr val="C8C8C8"/>
              </a:gs>
            </a:gsLst>
            <a:lin ang="5400000" scaled="1"/>
          </a:gradFill>
          <a:ln w="12700" cap="flat" cmpd="sng" algn="ctr">
            <a:solidFill>
              <a:schemeClr val="bg2">
                <a:lumMod val="60000"/>
                <a:lumOff val="40000"/>
              </a:schemeClr>
            </a:solidFill>
            <a:prstDash val="sysDash"/>
            <a:round/>
            <a:headEnd type="none" w="med" len="med"/>
            <a:tailEnd type="none" w="med" len="med"/>
          </a:ln>
          <a:effectLst/>
        </p:spPr>
      </p:cxnSp>
      <p:cxnSp>
        <p:nvCxnSpPr>
          <p:cNvPr id="18" name="Straight Connector 17"/>
          <p:cNvCxnSpPr/>
          <p:nvPr/>
        </p:nvCxnSpPr>
        <p:spPr bwMode="auto">
          <a:xfrm>
            <a:off x="146050" y="4953560"/>
            <a:ext cx="8880475" cy="0"/>
          </a:xfrm>
          <a:prstGeom prst="line">
            <a:avLst/>
          </a:prstGeom>
          <a:gradFill rotWithShape="1">
            <a:gsLst>
              <a:gs pos="0">
                <a:srgbClr val="FFFFFF"/>
              </a:gs>
              <a:gs pos="100000">
                <a:srgbClr val="C8C8C8"/>
              </a:gs>
            </a:gsLst>
            <a:lin ang="5400000" scaled="1"/>
          </a:gradFill>
          <a:ln w="12700" cap="flat" cmpd="sng" algn="ctr">
            <a:solidFill>
              <a:schemeClr val="bg2">
                <a:lumMod val="60000"/>
                <a:lumOff val="40000"/>
              </a:schemeClr>
            </a:solidFill>
            <a:prstDash val="sysDash"/>
            <a:round/>
            <a:headEnd type="none" w="med" len="med"/>
            <a:tailEnd type="none" w="med" len="med"/>
          </a:ln>
          <a:effectLst/>
        </p:spPr>
      </p:cxnSp>
      <p:sp>
        <p:nvSpPr>
          <p:cNvPr id="17420" name="Rectangle 19"/>
          <p:cNvSpPr>
            <a:spLocks noChangeArrowheads="1"/>
          </p:cNvSpPr>
          <p:nvPr/>
        </p:nvSpPr>
        <p:spPr bwMode="auto">
          <a:xfrm>
            <a:off x="5927725" y="1831975"/>
            <a:ext cx="2763838" cy="214313"/>
          </a:xfrm>
          <a:prstGeom prst="rect">
            <a:avLst/>
          </a:prstGeom>
          <a:noFill/>
          <a:ln w="9525">
            <a:noFill/>
            <a:miter lim="800000"/>
            <a:headEnd/>
            <a:tailEnd/>
          </a:ln>
        </p:spPr>
        <p:txBody>
          <a:bodyPr wrap="none" lIns="0" tIns="0" rIns="0" bIns="0">
            <a:spAutoFit/>
          </a:bodyPr>
          <a:lstStyle/>
          <a:p>
            <a:r>
              <a:rPr lang="en-US" altLang="ja-JP" sz="1400" dirty="0"/>
              <a:t>(</a:t>
            </a:r>
            <a:r>
              <a:rPr lang="en-US" sz="1400" dirty="0"/>
              <a:t>fiscal year ended March 31, 2010)</a:t>
            </a:r>
          </a:p>
        </p:txBody>
      </p:sp>
      <p:sp>
        <p:nvSpPr>
          <p:cNvPr id="21" name="Slide Number Placeholder 20"/>
          <p:cNvSpPr>
            <a:spLocks noGrp="1"/>
          </p:cNvSpPr>
          <p:nvPr>
            <p:ph type="sldNum" sz="quarter" idx="11"/>
          </p:nvPr>
        </p:nvSpPr>
        <p:spPr/>
        <p:txBody>
          <a:bodyPr/>
          <a:lstStyle/>
          <a:p>
            <a:pPr>
              <a:defRPr/>
            </a:pPr>
            <a:fld id="{0EBC7FF7-17A1-4612-B8E3-5462654CC24D}" type="slidenum">
              <a:rPr lang="de-DE" smtClean="0"/>
              <a:pPr>
                <a:defRPr/>
              </a:pPr>
              <a:t>2</a:t>
            </a:fld>
            <a:endParaRPr lang="de-DE" dirty="0"/>
          </a:p>
        </p:txBody>
      </p:sp>
      <p:sp>
        <p:nvSpPr>
          <p:cNvPr id="22" name="Footer Placeholder 21"/>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
        <p:nvSpPr>
          <p:cNvPr id="19" name="Rectangle 24"/>
          <p:cNvSpPr>
            <a:spLocks noChangeArrowheads="1"/>
          </p:cNvSpPr>
          <p:nvPr/>
        </p:nvSpPr>
        <p:spPr bwMode="gray">
          <a:xfrm>
            <a:off x="1" y="4321077"/>
            <a:ext cx="9144000" cy="1800375"/>
          </a:xfrm>
          <a:prstGeom prst="rect">
            <a:avLst/>
          </a:prstGeom>
          <a:gradFill rotWithShape="1">
            <a:gsLst>
              <a:gs pos="5000">
                <a:schemeClr val="bg1"/>
              </a:gs>
              <a:gs pos="100000">
                <a:schemeClr val="bg1">
                  <a:alpha val="0"/>
                </a:schemeClr>
              </a:gs>
            </a:gsLst>
            <a:lin ang="5400000" scaled="1"/>
          </a:gradFill>
          <a:ln w="9525" algn="ctr">
            <a:noFill/>
            <a:round/>
            <a:headEnd/>
            <a:tailEnd/>
          </a:ln>
        </p:spPr>
        <p:txBody>
          <a:bodyPr/>
          <a:lstStyle/>
          <a:p>
            <a:pPr algn="ctr">
              <a:defRPr/>
            </a:pPr>
            <a:endParaRPr lang="en-US" dirty="0">
              <a:latin typeface="Arial" charset="0"/>
              <a:ea typeface="MS UI Gothic" pitchFamily="34" charset="-128"/>
              <a:cs typeface="+mn-cs"/>
            </a:endParaRPr>
          </a:p>
        </p:txBody>
      </p:sp>
      <p:sp>
        <p:nvSpPr>
          <p:cNvPr id="17412" name="Rectangle 5"/>
          <p:cNvSpPr>
            <a:spLocks noGrp="1" noChangeArrowheads="1"/>
          </p:cNvSpPr>
          <p:nvPr>
            <p:ph idx="1"/>
          </p:nvPr>
        </p:nvSpPr>
        <p:spPr/>
        <p:txBody>
          <a:bodyPr/>
          <a:lstStyle/>
          <a:p>
            <a:pPr>
              <a:tabLst>
                <a:tab pos="3376613" algn="l"/>
              </a:tabLst>
            </a:pPr>
            <a:r>
              <a:rPr lang="en-US" altLang="ja-JP" sz="2000" dirty="0"/>
              <a:t>Headquarters:	Tokyo, Japan</a:t>
            </a:r>
          </a:p>
          <a:p>
            <a:pPr>
              <a:tabLst>
                <a:tab pos="3376613" algn="l"/>
              </a:tabLst>
            </a:pPr>
            <a:r>
              <a:rPr lang="en-US" altLang="ja-JP" sz="2000" dirty="0"/>
              <a:t>Established:	June 1935</a:t>
            </a:r>
          </a:p>
          <a:p>
            <a:pPr>
              <a:tabLst>
                <a:tab pos="3376613" algn="l"/>
              </a:tabLst>
            </a:pPr>
            <a:r>
              <a:rPr lang="en-US" altLang="ja-JP" sz="2000" dirty="0"/>
              <a:t>Net Sales:	US$ 50 Billion</a:t>
            </a:r>
          </a:p>
          <a:p>
            <a:pPr>
              <a:tabLst>
                <a:tab pos="3376613" algn="l"/>
              </a:tabLst>
            </a:pPr>
            <a:r>
              <a:rPr lang="en-US" altLang="ja-JP" sz="2000" dirty="0"/>
              <a:t>R&amp;D Expenditure:	US$ 2.44 Billion</a:t>
            </a:r>
          </a:p>
          <a:p>
            <a:pPr>
              <a:tabLst>
                <a:tab pos="3376613" algn="l"/>
              </a:tabLst>
            </a:pPr>
            <a:r>
              <a:rPr lang="en-US" altLang="ja-JP" sz="2000" dirty="0"/>
              <a:t>Employees:</a:t>
            </a:r>
            <a:r>
              <a:rPr altLang="ja-JP" sz="2000" dirty="0"/>
              <a:t>	</a:t>
            </a:r>
            <a:r>
              <a:rPr lang="en-US" sz="2000" dirty="0"/>
              <a:t>170,000</a:t>
            </a:r>
            <a:r>
              <a:rPr lang="en-US" altLang="ja-JP" sz="2000" dirty="0"/>
              <a:t> worldwide</a:t>
            </a:r>
          </a:p>
          <a:p>
            <a:pPr>
              <a:tabLst>
                <a:tab pos="3376613" algn="l"/>
              </a:tabLst>
            </a:pPr>
            <a:r>
              <a:rPr lang="en-US" altLang="ja-JP" sz="2000" dirty="0"/>
              <a:t>Principal Business Areas:	Technology Solutions,</a:t>
            </a:r>
            <a:br>
              <a:rPr lang="en-US" altLang="ja-JP" sz="2000" dirty="0"/>
            </a:br>
            <a:r>
              <a:rPr lang="en-US" altLang="ja-JP" sz="2000" dirty="0"/>
              <a:t>	Ubiquitous Product Solutions,</a:t>
            </a:r>
            <a:br>
              <a:rPr lang="en-US" altLang="ja-JP" sz="2000" dirty="0"/>
            </a:br>
            <a:r>
              <a:rPr lang="en-US" altLang="ja-JP" sz="2000" dirty="0"/>
              <a:t>	Device Solutions</a:t>
            </a:r>
          </a:p>
          <a:p>
            <a:pPr>
              <a:tabLst>
                <a:tab pos="3376613" algn="l"/>
              </a:tabLst>
            </a:pPr>
            <a:r>
              <a:rPr lang="en-US" altLang="ja-JP" sz="2000" dirty="0"/>
              <a:t>Stock Exchange Listings:	Tokyo (Code: 6702),Osaka, Nagoya, 	Frankfurt, London, Swiss</a:t>
            </a:r>
          </a:p>
        </p:txBody>
      </p:sp>
    </p:spTree>
  </p:cSld>
  <p:clrMapOvr>
    <a:masterClrMapping/>
  </p:clrMapOvr>
  <p:transition advTm="39860">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p:txBody>
          <a:bodyPr/>
          <a:lstStyle/>
          <a:p>
            <a:r>
              <a:rPr lang="en-US"/>
              <a:t>Service Offerings</a:t>
            </a:r>
            <a:endParaRPr lang="en-US" dirty="0"/>
          </a:p>
        </p:txBody>
      </p:sp>
      <p:sp>
        <p:nvSpPr>
          <p:cNvPr id="21" name="Content Placeholder 20"/>
          <p:cNvSpPr>
            <a:spLocks noGrp="1"/>
          </p:cNvSpPr>
          <p:nvPr>
            <p:ph idx="1"/>
          </p:nvPr>
        </p:nvSpPr>
        <p:spPr/>
        <p:txBody>
          <a:bodyPr/>
          <a:lstStyle/>
          <a:p>
            <a:r>
              <a:rPr lang="en-US" dirty="0"/>
              <a:t>IMS Practice</a:t>
            </a:r>
          </a:p>
        </p:txBody>
      </p:sp>
      <p:sp>
        <p:nvSpPr>
          <p:cNvPr id="15" name="Footer Placeholder 1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4" name="Slide Number Placeholder 13"/>
          <p:cNvSpPr>
            <a:spLocks noGrp="1"/>
          </p:cNvSpPr>
          <p:nvPr>
            <p:ph type="sldNum" sz="quarter" idx="11"/>
          </p:nvPr>
        </p:nvSpPr>
        <p:spPr/>
        <p:txBody>
          <a:bodyPr/>
          <a:lstStyle/>
          <a:p>
            <a:fld id="{49A8C1D9-9D5D-4A41-BFCB-46F56A56DC0C}" type="slidenum">
              <a:rPr lang="en-US" smtClean="0"/>
              <a:pPr/>
              <a:t>29</a:t>
            </a:fld>
            <a:endParaRPr lang="en-US"/>
          </a:p>
        </p:txBody>
      </p:sp>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US" dirty="0"/>
              <a:t>Information Management Service (IMS) Practice</a:t>
            </a:r>
          </a:p>
        </p:txBody>
      </p:sp>
      <p:sp>
        <p:nvSpPr>
          <p:cNvPr id="50179" name="Content Placeholder 6"/>
          <p:cNvSpPr>
            <a:spLocks noGrp="1"/>
          </p:cNvSpPr>
          <p:nvPr>
            <p:ph idx="1"/>
          </p:nvPr>
        </p:nvSpPr>
        <p:spPr/>
        <p:txBody>
          <a:bodyPr/>
          <a:lstStyle/>
          <a:p>
            <a:r>
              <a:rPr lang="en-US"/>
              <a:t>The FCI IMS Practice provides a single window that caters to all IT infrastructure needs. It aims at transforming the IT infrastructure to ensure a well managed infrastructure as well as to provide competitive advantage by delivering more value to the end user</a:t>
            </a:r>
            <a:endParaRPr lang="en-US" dirty="0"/>
          </a:p>
        </p:txBody>
      </p:sp>
      <p:sp>
        <p:nvSpPr>
          <p:cNvPr id="11" name="Footer Placeholder 10"/>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0" name="Slide Number Placeholder 9"/>
          <p:cNvSpPr>
            <a:spLocks noGrp="1"/>
          </p:cNvSpPr>
          <p:nvPr>
            <p:ph type="sldNum" sz="quarter" idx="11"/>
          </p:nvPr>
        </p:nvSpPr>
        <p:spPr/>
        <p:txBody>
          <a:bodyPr/>
          <a:lstStyle/>
          <a:p>
            <a:fld id="{0EBC7FF7-17A1-4612-B8E3-5462654CC24D}" type="slidenum">
              <a:rPr lang="de-DE" smtClean="0"/>
              <a:pPr/>
              <a:t>30</a:t>
            </a:fld>
            <a:endParaRPr lang="de-DE" dirty="0"/>
          </a:p>
        </p:txBody>
      </p:sp>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US" dirty="0"/>
              <a:t>Information Management Service (IMS) Practice – Competencies</a:t>
            </a:r>
          </a:p>
        </p:txBody>
      </p:sp>
      <p:sp>
        <p:nvSpPr>
          <p:cNvPr id="7" name="Footer Placeholder 6"/>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6" name="Slide Number Placeholder 5"/>
          <p:cNvSpPr>
            <a:spLocks noGrp="1"/>
          </p:cNvSpPr>
          <p:nvPr>
            <p:ph type="sldNum" sz="quarter" idx="11"/>
          </p:nvPr>
        </p:nvSpPr>
        <p:spPr/>
        <p:txBody>
          <a:bodyPr/>
          <a:lstStyle/>
          <a:p>
            <a:fld id="{0EBC7FF7-17A1-4612-B8E3-5462654CC24D}" type="slidenum">
              <a:rPr lang="de-DE" smtClean="0"/>
              <a:pPr/>
              <a:t>31</a:t>
            </a:fld>
            <a:endParaRPr lang="de-DE" dirty="0"/>
          </a:p>
        </p:txBody>
      </p:sp>
      <p:sp>
        <p:nvSpPr>
          <p:cNvPr id="34" name="Rectangle 111"/>
          <p:cNvSpPr/>
          <p:nvPr/>
        </p:nvSpPr>
        <p:spPr bwMode="gray">
          <a:xfrm>
            <a:off x="660400" y="1684089"/>
            <a:ext cx="2449292" cy="1283927"/>
          </a:xfrm>
          <a:prstGeom prst="roundRect">
            <a:avLst/>
          </a:prstGeom>
          <a:gradFill flip="none" rotWithShape="1">
            <a:gsLst>
              <a:gs pos="0">
                <a:srgbClr val="FFFFFF"/>
              </a:gs>
              <a:gs pos="100000">
                <a:srgbClr val="C8C8C8"/>
              </a:gs>
            </a:gsLst>
            <a:lin ang="5400000" scaled="1"/>
            <a:tileRect/>
          </a:gradFill>
          <a:ln>
            <a:solidFill>
              <a:srgbClr val="505050"/>
            </a:solidFill>
          </a:ln>
          <a:effectLst>
            <a:innerShdw blurRad="114300">
              <a:prstClr val="black"/>
            </a:innerShd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rtl="0">
              <a:spcBef>
                <a:spcPct val="0"/>
              </a:spcBef>
              <a:spcAft>
                <a:spcPts val="1200"/>
              </a:spcAft>
            </a:pPr>
            <a:r>
              <a:rPr kumimoji="1" lang="en-US" sz="1800" b="1" dirty="0">
                <a:solidFill>
                  <a:srgbClr val="000000"/>
                </a:solidFill>
              </a:rPr>
              <a:t>Desktop</a:t>
            </a:r>
            <a:r>
              <a:rPr kumimoji="1" lang="en-US" sz="1800" b="1" kern="1200" dirty="0">
                <a:solidFill>
                  <a:srgbClr val="000000"/>
                </a:solidFill>
              </a:rPr>
              <a:t> Management Services</a:t>
            </a:r>
            <a:endParaRPr lang="en-US" sz="1800" b="1" kern="1200" dirty="0">
              <a:solidFill>
                <a:srgbClr val="000000"/>
              </a:solidFill>
            </a:endParaRPr>
          </a:p>
        </p:txBody>
      </p:sp>
      <p:sp>
        <p:nvSpPr>
          <p:cNvPr id="35" name="Rectangle 109"/>
          <p:cNvSpPr/>
          <p:nvPr/>
        </p:nvSpPr>
        <p:spPr bwMode="gray">
          <a:xfrm>
            <a:off x="3347355" y="1684089"/>
            <a:ext cx="2449292" cy="1283927"/>
          </a:xfrm>
          <a:prstGeom prst="roundRect">
            <a:avLst/>
          </a:prstGeom>
          <a:gradFill flip="none" rotWithShape="1">
            <a:gsLst>
              <a:gs pos="0">
                <a:srgbClr val="FFFFFF"/>
              </a:gs>
              <a:gs pos="100000">
                <a:srgbClr val="C8C8C8"/>
              </a:gs>
            </a:gsLst>
            <a:lin ang="5400000" scaled="1"/>
            <a:tileRect/>
          </a:gradFill>
          <a:ln>
            <a:solidFill>
              <a:srgbClr val="505050"/>
            </a:solidFill>
          </a:ln>
          <a:effectLst>
            <a:innerShdw blurRad="114300">
              <a:prstClr val="black"/>
            </a:innerShd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spcAft>
                <a:spcPts val="1200"/>
              </a:spcAft>
            </a:pPr>
            <a:r>
              <a:rPr kumimoji="1" lang="en-US" sz="1800" b="1" dirty="0">
                <a:solidFill>
                  <a:srgbClr val="000000"/>
                </a:solidFill>
              </a:rPr>
              <a:t>Network Management Services</a:t>
            </a:r>
          </a:p>
        </p:txBody>
      </p:sp>
      <p:sp>
        <p:nvSpPr>
          <p:cNvPr id="36" name="Rectangle 107"/>
          <p:cNvSpPr/>
          <p:nvPr/>
        </p:nvSpPr>
        <p:spPr bwMode="gray">
          <a:xfrm>
            <a:off x="6034308" y="1684089"/>
            <a:ext cx="2449292" cy="1283927"/>
          </a:xfrm>
          <a:prstGeom prst="roundRect">
            <a:avLst/>
          </a:prstGeom>
          <a:gradFill flip="none" rotWithShape="1">
            <a:gsLst>
              <a:gs pos="0">
                <a:srgbClr val="FFFFFF"/>
              </a:gs>
              <a:gs pos="100000">
                <a:srgbClr val="C8C8C8"/>
              </a:gs>
            </a:gsLst>
            <a:lin ang="5400000" scaled="1"/>
            <a:tileRect/>
          </a:gradFill>
          <a:ln>
            <a:solidFill>
              <a:srgbClr val="505050"/>
            </a:solidFill>
          </a:ln>
          <a:effectLst>
            <a:innerShdw blurRad="114300">
              <a:prstClr val="black"/>
            </a:innerShd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spcAft>
                <a:spcPts val="1200"/>
              </a:spcAft>
            </a:pPr>
            <a:r>
              <a:rPr kumimoji="1" lang="en-US" sz="1800" b="1" dirty="0">
                <a:solidFill>
                  <a:srgbClr val="000000"/>
                </a:solidFill>
              </a:rPr>
              <a:t>Security Management Services</a:t>
            </a:r>
          </a:p>
        </p:txBody>
      </p:sp>
      <p:sp>
        <p:nvSpPr>
          <p:cNvPr id="37" name="Rectangle 105"/>
          <p:cNvSpPr/>
          <p:nvPr/>
        </p:nvSpPr>
        <p:spPr bwMode="gray">
          <a:xfrm>
            <a:off x="698500" y="3182004"/>
            <a:ext cx="2449292" cy="1283927"/>
          </a:xfrm>
          <a:prstGeom prst="roundRect">
            <a:avLst/>
          </a:prstGeom>
          <a:gradFill flip="none" rotWithShape="1">
            <a:gsLst>
              <a:gs pos="0">
                <a:srgbClr val="FFFFFF"/>
              </a:gs>
              <a:gs pos="100000">
                <a:srgbClr val="C8C8C8"/>
              </a:gs>
            </a:gsLst>
            <a:lin ang="5400000" scaled="1"/>
            <a:tileRect/>
          </a:gradFill>
          <a:ln>
            <a:solidFill>
              <a:srgbClr val="505050"/>
            </a:solidFill>
          </a:ln>
          <a:effectLst>
            <a:innerShdw blurRad="114300">
              <a:prstClr val="black"/>
            </a:innerShd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spcAft>
                <a:spcPts val="1200"/>
              </a:spcAft>
            </a:pPr>
            <a:r>
              <a:rPr kumimoji="1" lang="en-US" sz="1800" b="1" dirty="0">
                <a:solidFill>
                  <a:srgbClr val="000000"/>
                </a:solidFill>
              </a:rPr>
              <a:t>Server Management Services</a:t>
            </a:r>
          </a:p>
        </p:txBody>
      </p:sp>
      <p:sp>
        <p:nvSpPr>
          <p:cNvPr id="38" name="Rectangle 103"/>
          <p:cNvSpPr/>
          <p:nvPr/>
        </p:nvSpPr>
        <p:spPr bwMode="gray">
          <a:xfrm>
            <a:off x="3385455" y="3182004"/>
            <a:ext cx="2449292" cy="1283927"/>
          </a:xfrm>
          <a:prstGeom prst="roundRect">
            <a:avLst/>
          </a:prstGeom>
          <a:gradFill flip="none" rotWithShape="1">
            <a:gsLst>
              <a:gs pos="0">
                <a:srgbClr val="FFFFFF"/>
              </a:gs>
              <a:gs pos="100000">
                <a:srgbClr val="C8C8C8"/>
              </a:gs>
            </a:gsLst>
            <a:lin ang="5400000" scaled="1"/>
            <a:tileRect/>
          </a:gradFill>
          <a:ln>
            <a:solidFill>
              <a:srgbClr val="505050"/>
            </a:solidFill>
          </a:ln>
          <a:effectLst>
            <a:innerShdw blurRad="114300">
              <a:prstClr val="black"/>
            </a:innerShd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rtl="0">
              <a:spcBef>
                <a:spcPct val="0"/>
              </a:spcBef>
              <a:spcAft>
                <a:spcPct val="35000"/>
              </a:spcAft>
            </a:pPr>
            <a:r>
              <a:rPr kumimoji="1" lang="en-US" sz="1800" b="1" kern="1200" dirty="0">
                <a:solidFill>
                  <a:srgbClr val="000000"/>
                </a:solidFill>
              </a:rPr>
              <a:t>Helpdesk </a:t>
            </a:r>
            <a:r>
              <a:rPr kumimoji="1" lang="en-US" sz="1800" b="1" dirty="0">
                <a:solidFill>
                  <a:srgbClr val="000000"/>
                </a:solidFill>
              </a:rPr>
              <a:t>Services</a:t>
            </a:r>
          </a:p>
        </p:txBody>
      </p:sp>
      <p:sp>
        <p:nvSpPr>
          <p:cNvPr id="39" name="Rectangle 101"/>
          <p:cNvSpPr/>
          <p:nvPr/>
        </p:nvSpPr>
        <p:spPr bwMode="gray">
          <a:xfrm>
            <a:off x="6034308" y="3182004"/>
            <a:ext cx="2449292" cy="1283927"/>
          </a:xfrm>
          <a:prstGeom prst="roundRect">
            <a:avLst/>
          </a:prstGeom>
          <a:gradFill flip="none" rotWithShape="1">
            <a:gsLst>
              <a:gs pos="0">
                <a:srgbClr val="FFFFFF"/>
              </a:gs>
              <a:gs pos="100000">
                <a:srgbClr val="C8C8C8"/>
              </a:gs>
            </a:gsLst>
            <a:lin ang="5400000" scaled="1"/>
            <a:tileRect/>
          </a:gradFill>
          <a:ln>
            <a:solidFill>
              <a:srgbClr val="505050"/>
            </a:solidFill>
          </a:ln>
          <a:effectLst>
            <a:innerShdw blurRad="114300">
              <a:prstClr val="black"/>
            </a:innerShd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spcAft>
                <a:spcPts val="1200"/>
              </a:spcAft>
            </a:pPr>
            <a:r>
              <a:rPr kumimoji="1" lang="en-US" sz="1800" b="1" dirty="0">
                <a:solidFill>
                  <a:srgbClr val="000000"/>
                </a:solidFill>
              </a:rPr>
              <a:t>Remote Monitoring Services</a:t>
            </a:r>
          </a:p>
        </p:txBody>
      </p:sp>
      <p:sp>
        <p:nvSpPr>
          <p:cNvPr id="40" name="Rectangle 99"/>
          <p:cNvSpPr/>
          <p:nvPr/>
        </p:nvSpPr>
        <p:spPr bwMode="gray">
          <a:xfrm>
            <a:off x="698500" y="4641819"/>
            <a:ext cx="2449292" cy="1283927"/>
          </a:xfrm>
          <a:prstGeom prst="roundRect">
            <a:avLst/>
          </a:prstGeom>
          <a:gradFill flip="none" rotWithShape="1">
            <a:gsLst>
              <a:gs pos="0">
                <a:srgbClr val="FFFFFF"/>
              </a:gs>
              <a:gs pos="100000">
                <a:srgbClr val="C8C8C8"/>
              </a:gs>
            </a:gsLst>
            <a:lin ang="5400000" scaled="1"/>
            <a:tileRect/>
          </a:gradFill>
          <a:ln>
            <a:solidFill>
              <a:srgbClr val="505050"/>
            </a:solidFill>
          </a:ln>
          <a:effectLst>
            <a:innerShdw blurRad="114300">
              <a:prstClr val="black"/>
            </a:innerShd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rtl="0">
              <a:spcBef>
                <a:spcPct val="0"/>
              </a:spcBef>
              <a:spcAft>
                <a:spcPct val="35000"/>
              </a:spcAft>
            </a:pPr>
            <a:r>
              <a:rPr kumimoji="1" lang="en-US" sz="1800" b="1" kern="1200" dirty="0">
                <a:solidFill>
                  <a:srgbClr val="000000"/>
                </a:solidFill>
              </a:rPr>
              <a:t>Remote </a:t>
            </a:r>
            <a:r>
              <a:rPr kumimoji="1" lang="en-US" sz="1800" b="1" dirty="0">
                <a:solidFill>
                  <a:srgbClr val="000000"/>
                </a:solidFill>
              </a:rPr>
              <a:t>Service</a:t>
            </a:r>
            <a:r>
              <a:rPr kumimoji="1" lang="en-US" sz="1800" b="1" kern="1200" dirty="0">
                <a:solidFill>
                  <a:srgbClr val="000000"/>
                </a:solidFill>
              </a:rPr>
              <a:t> Desk Services</a:t>
            </a:r>
            <a:endParaRPr lang="en-US" sz="1800" b="1" kern="1200" dirty="0">
              <a:solidFill>
                <a:srgbClr val="000000"/>
              </a:solidFill>
            </a:endParaRPr>
          </a:p>
        </p:txBody>
      </p:sp>
      <p:sp>
        <p:nvSpPr>
          <p:cNvPr id="41" name="Rectangle 97"/>
          <p:cNvSpPr/>
          <p:nvPr/>
        </p:nvSpPr>
        <p:spPr bwMode="gray">
          <a:xfrm>
            <a:off x="3347355" y="4641819"/>
            <a:ext cx="2449292" cy="1283927"/>
          </a:xfrm>
          <a:prstGeom prst="roundRect">
            <a:avLst/>
          </a:prstGeom>
          <a:gradFill flip="none" rotWithShape="1">
            <a:gsLst>
              <a:gs pos="0">
                <a:srgbClr val="FFFFFF"/>
              </a:gs>
              <a:gs pos="100000">
                <a:srgbClr val="C8C8C8"/>
              </a:gs>
            </a:gsLst>
            <a:lin ang="5400000" scaled="1"/>
            <a:tileRect/>
          </a:gradFill>
          <a:ln>
            <a:solidFill>
              <a:srgbClr val="505050"/>
            </a:solidFill>
          </a:ln>
          <a:effectLst>
            <a:innerShdw blurRad="114300">
              <a:prstClr val="black"/>
            </a:innerShd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rtl="0">
              <a:spcBef>
                <a:spcPct val="0"/>
              </a:spcBef>
              <a:spcAft>
                <a:spcPct val="35000"/>
              </a:spcAft>
            </a:pPr>
            <a:r>
              <a:rPr kumimoji="1" lang="en-US" sz="1800" b="1" kern="1200" dirty="0">
                <a:solidFill>
                  <a:srgbClr val="000000"/>
                </a:solidFill>
              </a:rPr>
              <a:t>Customer Portal </a:t>
            </a:r>
            <a:r>
              <a:rPr kumimoji="1" lang="en-US" sz="1800" b="1" dirty="0">
                <a:solidFill>
                  <a:srgbClr val="000000"/>
                </a:solidFill>
              </a:rPr>
              <a:t>Services</a:t>
            </a:r>
          </a:p>
        </p:txBody>
      </p:sp>
      <p:sp>
        <p:nvSpPr>
          <p:cNvPr id="42" name="Rectangle 95"/>
          <p:cNvSpPr/>
          <p:nvPr/>
        </p:nvSpPr>
        <p:spPr bwMode="gray">
          <a:xfrm>
            <a:off x="6034308" y="4641819"/>
            <a:ext cx="2449292" cy="1283927"/>
          </a:xfrm>
          <a:prstGeom prst="roundRect">
            <a:avLst/>
          </a:prstGeom>
          <a:gradFill flip="none" rotWithShape="1">
            <a:gsLst>
              <a:gs pos="0">
                <a:srgbClr val="FFFFFF"/>
              </a:gs>
              <a:gs pos="100000">
                <a:srgbClr val="C8C8C8"/>
              </a:gs>
            </a:gsLst>
            <a:lin ang="5400000" scaled="1"/>
            <a:tileRect/>
          </a:gradFill>
          <a:ln>
            <a:solidFill>
              <a:srgbClr val="505050"/>
            </a:solidFill>
          </a:ln>
          <a:effectLst>
            <a:innerShdw blurRad="114300">
              <a:prstClr val="black"/>
            </a:innerShd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rtl="0">
              <a:spcBef>
                <a:spcPct val="0"/>
              </a:spcBef>
              <a:spcAft>
                <a:spcPct val="35000"/>
              </a:spcAft>
            </a:pPr>
            <a:r>
              <a:rPr kumimoji="1" lang="en-US" sz="1800" b="1" dirty="0">
                <a:solidFill>
                  <a:srgbClr val="000000"/>
                </a:solidFill>
              </a:rPr>
              <a:t>Back-Up</a:t>
            </a:r>
            <a:r>
              <a:rPr kumimoji="1" lang="en-US" sz="1800" b="1" kern="1200" dirty="0">
                <a:solidFill>
                  <a:srgbClr val="000000"/>
                </a:solidFill>
              </a:rPr>
              <a:t> &amp; Storage Services</a:t>
            </a:r>
          </a:p>
        </p:txBody>
      </p:sp>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IMS – Service Offerings</a:t>
            </a:r>
          </a:p>
        </p:txBody>
      </p:sp>
      <p:sp>
        <p:nvSpPr>
          <p:cNvPr id="92" name="Up Arrow Callout 36"/>
          <p:cNvSpPr/>
          <p:nvPr/>
        </p:nvSpPr>
        <p:spPr bwMode="gray">
          <a:xfrm>
            <a:off x="142586" y="1143000"/>
            <a:ext cx="8858828" cy="5304624"/>
          </a:xfrm>
          <a:prstGeom prst="round1Rect">
            <a:avLst>
              <a:gd name="adj" fmla="val 8974"/>
            </a:avLst>
          </a:prstGeom>
          <a:gradFill flip="none" rotWithShape="1">
            <a:gsLst>
              <a:gs pos="0">
                <a:srgbClr val="FFFFFF"/>
              </a:gs>
              <a:gs pos="100000">
                <a:srgbClr val="FBCD79"/>
              </a:gs>
            </a:gsLst>
            <a:lin ang="5400000" scaled="1"/>
            <a:tileRect/>
          </a:gradFill>
          <a:ln w="34925">
            <a:noFill/>
          </a:ln>
          <a:effectLst>
            <a:innerShdw blurRad="63500" dist="50800" dir="13500000">
              <a:prstClr val="black">
                <a:alpha val="50000"/>
              </a:prstClr>
            </a:innerShdw>
          </a:effectLst>
        </p:spPr>
        <p:style>
          <a:lnRef idx="0">
            <a:scrgbClr r="0" g="0" b="0"/>
          </a:lnRef>
          <a:fillRef idx="0">
            <a:scrgbClr r="0" g="0" b="0"/>
          </a:fillRef>
          <a:effectRef idx="0">
            <a:scrgbClr r="0" g="0" b="0"/>
          </a:effectRef>
          <a:fontRef idx="minor">
            <a:schemeClr val="lt1"/>
          </a:fontRef>
        </p:style>
        <p:txBody>
          <a:bodyPr spcFirstLastPara="0" vert="horz" wrap="square" lIns="182880" tIns="137160" rIns="182880" bIns="137160" numCol="1" spcCol="1270" anchor="t" anchorCtr="0">
            <a:noAutofit/>
          </a:bodyPr>
          <a:lstStyle/>
          <a:p>
            <a:pPr marL="182880" lvl="0" defTabSz="711200" rtl="0">
              <a:lnSpc>
                <a:spcPct val="90000"/>
              </a:lnSpc>
              <a:spcBef>
                <a:spcPts val="0"/>
              </a:spcBef>
              <a:spcAft>
                <a:spcPts val="1800"/>
              </a:spcAft>
            </a:pPr>
            <a:r>
              <a:rPr kumimoji="1" lang="en-US" sz="2400" b="1" kern="1200" dirty="0">
                <a:solidFill>
                  <a:srgbClr val="000000"/>
                </a:solidFill>
              </a:rPr>
              <a:t>ITIL Framework</a:t>
            </a:r>
            <a:endParaRPr lang="en-US" sz="2400" b="1" kern="1200" dirty="0">
              <a:solidFill>
                <a:srgbClr val="000000"/>
              </a:solidFill>
            </a:endParaRPr>
          </a:p>
        </p:txBody>
      </p:sp>
      <p:sp>
        <p:nvSpPr>
          <p:cNvPr id="143" name="Rounded Rectangle 142"/>
          <p:cNvSpPr/>
          <p:nvPr/>
        </p:nvSpPr>
        <p:spPr bwMode="auto">
          <a:xfrm>
            <a:off x="359694" y="4404290"/>
            <a:ext cx="8409729" cy="953874"/>
          </a:xfrm>
          <a:prstGeom prst="roundRect">
            <a:avLst/>
          </a:prstGeom>
          <a:solidFill>
            <a:srgbClr val="DFD9D3"/>
          </a:solidFill>
          <a:ln w="19050" cap="flat" cmpd="sng" algn="ctr">
            <a:solidFill>
              <a:schemeClr val="bg1"/>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91440" tIns="45720" rIns="91440" bIns="45720" numCol="1" rtlCol="0" anchor="ctr" anchorCtr="0" compatLnSpc="1">
            <a:prstTxWarp prst="textNoShape">
              <a:avLst/>
            </a:prstTxWarp>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en-US" sz="1000" b="0" i="0" u="none" strike="noStrike" cap="none" normalizeH="0" baseline="0">
              <a:ln>
                <a:noFill/>
              </a:ln>
              <a:solidFill>
                <a:srgbClr val="000000"/>
              </a:solidFill>
              <a:effectLst/>
              <a:latin typeface="Arial" charset="0"/>
              <a:ea typeface="MS UI Gothic" pitchFamily="50" charset="-128"/>
            </a:endParaRPr>
          </a:p>
        </p:txBody>
      </p:sp>
      <p:sp>
        <p:nvSpPr>
          <p:cNvPr id="144" name="Rounded Rectangle 143"/>
          <p:cNvSpPr/>
          <p:nvPr/>
        </p:nvSpPr>
        <p:spPr bwMode="auto">
          <a:xfrm>
            <a:off x="359694" y="5441307"/>
            <a:ext cx="8409729" cy="953874"/>
          </a:xfrm>
          <a:prstGeom prst="roundRect">
            <a:avLst/>
          </a:prstGeom>
          <a:solidFill>
            <a:srgbClr val="DFD9D3"/>
          </a:solidFill>
          <a:ln w="19050" cap="flat" cmpd="sng" algn="ctr">
            <a:solidFill>
              <a:schemeClr val="bg1"/>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91440" tIns="45720" rIns="91440" bIns="45720" numCol="1" rtlCol="0" anchor="ctr" anchorCtr="0" compatLnSpc="1">
            <a:prstTxWarp prst="textNoShape">
              <a:avLst/>
            </a:prstTxWarp>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en-US" sz="1000" b="0" i="0" u="none" strike="noStrike" cap="none" normalizeH="0" baseline="0">
              <a:ln>
                <a:noFill/>
              </a:ln>
              <a:solidFill>
                <a:srgbClr val="000000"/>
              </a:solidFill>
              <a:effectLst/>
              <a:latin typeface="Arial" charset="0"/>
              <a:ea typeface="MS UI Gothic" pitchFamily="50" charset="-128"/>
            </a:endParaRPr>
          </a:p>
        </p:txBody>
      </p:sp>
      <p:sp>
        <p:nvSpPr>
          <p:cNvPr id="141" name="Rounded Rectangle 140"/>
          <p:cNvSpPr/>
          <p:nvPr/>
        </p:nvSpPr>
        <p:spPr bwMode="auto">
          <a:xfrm>
            <a:off x="359694" y="3372052"/>
            <a:ext cx="8409729" cy="953874"/>
          </a:xfrm>
          <a:prstGeom prst="roundRect">
            <a:avLst/>
          </a:prstGeom>
          <a:solidFill>
            <a:srgbClr val="DFD9D3"/>
          </a:solidFill>
          <a:ln w="19050" cap="flat" cmpd="sng" algn="ctr">
            <a:solidFill>
              <a:schemeClr val="bg1"/>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91440" tIns="45720" rIns="91440" bIns="45720" numCol="1" rtlCol="0" anchor="ctr" anchorCtr="0" compatLnSpc="1">
            <a:prstTxWarp prst="textNoShape">
              <a:avLst/>
            </a:prstTxWarp>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en-US" sz="1000" b="0" i="0" u="none" strike="noStrike" cap="none" normalizeH="0" baseline="0">
              <a:ln>
                <a:noFill/>
              </a:ln>
              <a:solidFill>
                <a:srgbClr val="000000"/>
              </a:solidFill>
              <a:effectLst/>
              <a:latin typeface="Arial" charset="0"/>
              <a:ea typeface="MS UI Gothic" pitchFamily="50" charset="-128"/>
            </a:endParaRPr>
          </a:p>
        </p:txBody>
      </p:sp>
      <p:sp>
        <p:nvSpPr>
          <p:cNvPr id="110" name="Rounded Rectangle 109"/>
          <p:cNvSpPr/>
          <p:nvPr/>
        </p:nvSpPr>
        <p:spPr bwMode="auto">
          <a:xfrm>
            <a:off x="359694" y="2342799"/>
            <a:ext cx="8409729" cy="953874"/>
          </a:xfrm>
          <a:prstGeom prst="roundRect">
            <a:avLst/>
          </a:prstGeom>
          <a:solidFill>
            <a:srgbClr val="DFD9D3"/>
          </a:solidFill>
          <a:ln w="19050" cap="flat" cmpd="sng" algn="ctr">
            <a:solidFill>
              <a:schemeClr val="bg1"/>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91440" tIns="45720" rIns="91440" bIns="45720" numCol="1" rtlCol="0" anchor="ctr" anchorCtr="0" compatLnSpc="1">
            <a:prstTxWarp prst="textNoShape">
              <a:avLst/>
            </a:prstTxWarp>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en-US" sz="1800" b="0" i="0" u="none" strike="noStrike" cap="none" normalizeH="0" baseline="0">
              <a:ln>
                <a:noFill/>
              </a:ln>
              <a:solidFill>
                <a:srgbClr val="000000"/>
              </a:solidFill>
              <a:effectLst/>
              <a:latin typeface="Arial" charset="0"/>
              <a:ea typeface="MS UI Gothic" pitchFamily="50" charset="-128"/>
            </a:endParaRPr>
          </a:p>
        </p:txBody>
      </p:sp>
      <p:sp>
        <p:nvSpPr>
          <p:cNvPr id="93" name="Rounded Rectangle 92"/>
          <p:cNvSpPr/>
          <p:nvPr/>
        </p:nvSpPr>
        <p:spPr>
          <a:xfrm>
            <a:off x="337771" y="1627759"/>
            <a:ext cx="1627105" cy="544185"/>
          </a:xfrm>
          <a:prstGeom prst="roundRect">
            <a:avLst/>
          </a:prstGeom>
          <a:gradFill flip="none" rotWithShape="1">
            <a:gsLst>
              <a:gs pos="0">
                <a:schemeClr val="bg1">
                  <a:lumMod val="65000"/>
                </a:schemeClr>
              </a:gs>
              <a:gs pos="100000">
                <a:schemeClr val="bg1"/>
              </a:gs>
            </a:gsLst>
            <a:lin ang="16200000" scaled="1"/>
            <a:tileRect/>
          </a:gradFill>
          <a:ln w="34925">
            <a:noFill/>
          </a:ln>
          <a:effectLst>
            <a:innerShdw blurRad="63500" dist="50800" dir="13500000">
              <a:prstClr val="black">
                <a:alpha val="50000"/>
              </a:prstClr>
            </a:innerShdw>
          </a:effectLst>
        </p:spPr>
        <p:style>
          <a:lnRef idx="0">
            <a:scrgbClr r="0" g="0" b="0"/>
          </a:lnRef>
          <a:fillRef idx="0">
            <a:scrgbClr r="0" g="0" b="0"/>
          </a:fillRef>
          <a:effectRef idx="0">
            <a:scrgbClr r="0" g="0" b="0"/>
          </a:effectRef>
          <a:fontRef idx="minor">
            <a:schemeClr val="lt1"/>
          </a:fontRef>
        </p:style>
        <p:txBody>
          <a:bodyPr spcFirstLastPara="0" vert="horz" wrap="square" lIns="45720" tIns="0" rIns="0" bIns="0" numCol="1" spcCol="1270" anchor="ctr" anchorCtr="0">
            <a:noAutofit/>
          </a:bodyPr>
          <a:lstStyle/>
          <a:p>
            <a:pPr algn="ctr" defTabSz="711200">
              <a:lnSpc>
                <a:spcPct val="90000"/>
              </a:lnSpc>
              <a:spcBef>
                <a:spcPct val="0"/>
              </a:spcBef>
              <a:spcAft>
                <a:spcPct val="35000"/>
              </a:spcAft>
            </a:pPr>
            <a:r>
              <a:rPr kumimoji="1" lang="en-US" sz="1250" b="1" dirty="0">
                <a:solidFill>
                  <a:schemeClr val="tx2">
                    <a:lumMod val="65000"/>
                    <a:lumOff val="35000"/>
                  </a:schemeClr>
                </a:solidFill>
              </a:rPr>
              <a:t>Service Strategy</a:t>
            </a:r>
          </a:p>
        </p:txBody>
      </p:sp>
      <p:sp>
        <p:nvSpPr>
          <p:cNvPr id="94" name="Rounded Rectangle 93"/>
          <p:cNvSpPr/>
          <p:nvPr/>
        </p:nvSpPr>
        <p:spPr>
          <a:xfrm>
            <a:off x="2038908" y="1627759"/>
            <a:ext cx="1627105" cy="544185"/>
          </a:xfrm>
          <a:prstGeom prst="roundRect">
            <a:avLst/>
          </a:prstGeom>
          <a:gradFill flip="none" rotWithShape="1">
            <a:gsLst>
              <a:gs pos="0">
                <a:schemeClr val="bg1">
                  <a:lumMod val="65000"/>
                </a:schemeClr>
              </a:gs>
              <a:gs pos="100000">
                <a:schemeClr val="bg1"/>
              </a:gs>
            </a:gsLst>
            <a:lin ang="16200000" scaled="1"/>
            <a:tileRect/>
          </a:gradFill>
          <a:ln w="34925">
            <a:noFill/>
          </a:ln>
          <a:effectLst>
            <a:innerShdw blurRad="63500" dist="50800" dir="13500000">
              <a:prstClr val="black">
                <a:alpha val="50000"/>
              </a:prstClr>
            </a:innerShdw>
          </a:effectLst>
        </p:spPr>
        <p:style>
          <a:lnRef idx="0">
            <a:scrgbClr r="0" g="0" b="0"/>
          </a:lnRef>
          <a:fillRef idx="0">
            <a:scrgbClr r="0" g="0" b="0"/>
          </a:fillRef>
          <a:effectRef idx="0">
            <a:scrgbClr r="0" g="0" b="0"/>
          </a:effectRef>
          <a:fontRef idx="minor">
            <a:schemeClr val="lt1"/>
          </a:fontRef>
        </p:style>
        <p:txBody>
          <a:bodyPr spcFirstLastPara="0" vert="horz" wrap="square" lIns="45720" tIns="0" rIns="0" bIns="0" numCol="1" spcCol="1270" anchor="ctr" anchorCtr="0">
            <a:noAutofit/>
          </a:bodyPr>
          <a:lstStyle/>
          <a:p>
            <a:pPr algn="ctr" defTabSz="711200">
              <a:lnSpc>
                <a:spcPct val="90000"/>
              </a:lnSpc>
              <a:spcBef>
                <a:spcPct val="0"/>
              </a:spcBef>
              <a:spcAft>
                <a:spcPct val="35000"/>
              </a:spcAft>
            </a:pPr>
            <a:r>
              <a:rPr kumimoji="1" lang="en-US" sz="1250" b="1" dirty="0">
                <a:solidFill>
                  <a:schemeClr val="tx2">
                    <a:lumMod val="65000"/>
                    <a:lumOff val="35000"/>
                  </a:schemeClr>
                </a:solidFill>
              </a:rPr>
              <a:t>Service Design</a:t>
            </a:r>
          </a:p>
        </p:txBody>
      </p:sp>
      <p:sp>
        <p:nvSpPr>
          <p:cNvPr id="95" name="Rounded Rectangle 94"/>
          <p:cNvSpPr/>
          <p:nvPr/>
        </p:nvSpPr>
        <p:spPr>
          <a:xfrm>
            <a:off x="3740045" y="1627759"/>
            <a:ext cx="1627105" cy="544185"/>
          </a:xfrm>
          <a:prstGeom prst="roundRect">
            <a:avLst/>
          </a:prstGeom>
          <a:gradFill flip="none" rotWithShape="1">
            <a:gsLst>
              <a:gs pos="0">
                <a:schemeClr val="bg1">
                  <a:lumMod val="65000"/>
                </a:schemeClr>
              </a:gs>
              <a:gs pos="100000">
                <a:schemeClr val="bg1"/>
              </a:gs>
            </a:gsLst>
            <a:lin ang="16200000" scaled="1"/>
            <a:tileRect/>
          </a:gradFill>
          <a:ln w="34925">
            <a:noFill/>
          </a:ln>
          <a:effectLst>
            <a:innerShdw blurRad="63500" dist="50800" dir="13500000">
              <a:prstClr val="black">
                <a:alpha val="50000"/>
              </a:prstClr>
            </a:innerShdw>
          </a:effectLst>
        </p:spPr>
        <p:style>
          <a:lnRef idx="0">
            <a:scrgbClr r="0" g="0" b="0"/>
          </a:lnRef>
          <a:fillRef idx="0">
            <a:scrgbClr r="0" g="0" b="0"/>
          </a:fillRef>
          <a:effectRef idx="0">
            <a:scrgbClr r="0" g="0" b="0"/>
          </a:effectRef>
          <a:fontRef idx="minor">
            <a:schemeClr val="lt1"/>
          </a:fontRef>
        </p:style>
        <p:txBody>
          <a:bodyPr spcFirstLastPara="0" vert="horz" wrap="square" lIns="45720" tIns="0" rIns="0" bIns="0" numCol="1" spcCol="1270" anchor="ctr" anchorCtr="0">
            <a:noAutofit/>
          </a:bodyPr>
          <a:lstStyle/>
          <a:p>
            <a:pPr algn="ctr" defTabSz="711200">
              <a:lnSpc>
                <a:spcPct val="90000"/>
              </a:lnSpc>
              <a:spcBef>
                <a:spcPct val="0"/>
              </a:spcBef>
              <a:spcAft>
                <a:spcPct val="35000"/>
              </a:spcAft>
            </a:pPr>
            <a:r>
              <a:rPr kumimoji="1" lang="en-US" sz="1250" b="1" dirty="0">
                <a:solidFill>
                  <a:schemeClr val="tx2">
                    <a:lumMod val="65000"/>
                    <a:lumOff val="35000"/>
                  </a:schemeClr>
                </a:solidFill>
              </a:rPr>
              <a:t>Service Transition</a:t>
            </a:r>
          </a:p>
        </p:txBody>
      </p:sp>
      <p:sp>
        <p:nvSpPr>
          <p:cNvPr id="96" name="Rounded Rectangle 95"/>
          <p:cNvSpPr/>
          <p:nvPr/>
        </p:nvSpPr>
        <p:spPr>
          <a:xfrm>
            <a:off x="5441182" y="1627759"/>
            <a:ext cx="1627105" cy="544185"/>
          </a:xfrm>
          <a:prstGeom prst="roundRect">
            <a:avLst/>
          </a:prstGeom>
          <a:gradFill flip="none" rotWithShape="1">
            <a:gsLst>
              <a:gs pos="0">
                <a:schemeClr val="bg1">
                  <a:lumMod val="65000"/>
                </a:schemeClr>
              </a:gs>
              <a:gs pos="100000">
                <a:schemeClr val="bg1"/>
              </a:gs>
            </a:gsLst>
            <a:lin ang="16200000" scaled="1"/>
            <a:tileRect/>
          </a:gradFill>
          <a:ln w="34925">
            <a:noFill/>
          </a:ln>
          <a:effectLst>
            <a:innerShdw blurRad="63500" dist="50800" dir="13500000">
              <a:prstClr val="black">
                <a:alpha val="50000"/>
              </a:prstClr>
            </a:innerShdw>
          </a:effectLst>
        </p:spPr>
        <p:style>
          <a:lnRef idx="0">
            <a:scrgbClr r="0" g="0" b="0"/>
          </a:lnRef>
          <a:fillRef idx="0">
            <a:scrgbClr r="0" g="0" b="0"/>
          </a:fillRef>
          <a:effectRef idx="0">
            <a:scrgbClr r="0" g="0" b="0"/>
          </a:effectRef>
          <a:fontRef idx="minor">
            <a:schemeClr val="lt1"/>
          </a:fontRef>
        </p:style>
        <p:txBody>
          <a:bodyPr spcFirstLastPara="0" vert="horz" wrap="square" lIns="45720" tIns="0" rIns="0" bIns="0" numCol="1" spcCol="1270" anchor="ctr" anchorCtr="0">
            <a:noAutofit/>
          </a:bodyPr>
          <a:lstStyle/>
          <a:p>
            <a:pPr algn="ctr" defTabSz="711200">
              <a:lnSpc>
                <a:spcPct val="90000"/>
              </a:lnSpc>
              <a:spcBef>
                <a:spcPct val="0"/>
              </a:spcBef>
              <a:spcAft>
                <a:spcPct val="35000"/>
              </a:spcAft>
            </a:pPr>
            <a:r>
              <a:rPr kumimoji="1" lang="en-US" sz="1250" b="1" dirty="0">
                <a:solidFill>
                  <a:schemeClr val="tx2">
                    <a:lumMod val="65000"/>
                    <a:lumOff val="35000"/>
                  </a:schemeClr>
                </a:solidFill>
              </a:rPr>
              <a:t>Service Operation</a:t>
            </a:r>
          </a:p>
        </p:txBody>
      </p:sp>
      <p:sp>
        <p:nvSpPr>
          <p:cNvPr id="97" name="Rounded Rectangle 96"/>
          <p:cNvSpPr/>
          <p:nvPr/>
        </p:nvSpPr>
        <p:spPr>
          <a:xfrm>
            <a:off x="7142318" y="1627759"/>
            <a:ext cx="1627105" cy="544185"/>
          </a:xfrm>
          <a:prstGeom prst="roundRect">
            <a:avLst/>
          </a:prstGeom>
          <a:gradFill flip="none" rotWithShape="1">
            <a:gsLst>
              <a:gs pos="0">
                <a:schemeClr val="bg1">
                  <a:lumMod val="65000"/>
                </a:schemeClr>
              </a:gs>
              <a:gs pos="100000">
                <a:schemeClr val="bg1"/>
              </a:gs>
            </a:gsLst>
            <a:lin ang="16200000" scaled="1"/>
            <a:tileRect/>
          </a:gradFill>
          <a:ln w="34925">
            <a:noFill/>
          </a:ln>
          <a:effectLst>
            <a:innerShdw blurRad="63500" dist="50800" dir="13500000">
              <a:prstClr val="black">
                <a:alpha val="50000"/>
              </a:prstClr>
            </a:innerShdw>
          </a:effectLst>
        </p:spPr>
        <p:style>
          <a:lnRef idx="0">
            <a:scrgbClr r="0" g="0" b="0"/>
          </a:lnRef>
          <a:fillRef idx="0">
            <a:scrgbClr r="0" g="0" b="0"/>
          </a:fillRef>
          <a:effectRef idx="0">
            <a:scrgbClr r="0" g="0" b="0"/>
          </a:effectRef>
          <a:fontRef idx="minor">
            <a:schemeClr val="lt1"/>
          </a:fontRef>
        </p:style>
        <p:txBody>
          <a:bodyPr spcFirstLastPara="0" vert="horz" wrap="square" lIns="45720" tIns="0" rIns="0" bIns="0" numCol="1" spcCol="1270" anchor="ctr" anchorCtr="0">
            <a:noAutofit/>
          </a:bodyPr>
          <a:lstStyle/>
          <a:p>
            <a:pPr lvl="0" algn="ctr" defTabSz="711200">
              <a:lnSpc>
                <a:spcPct val="90000"/>
              </a:lnSpc>
              <a:spcBef>
                <a:spcPct val="0"/>
              </a:spcBef>
              <a:spcAft>
                <a:spcPct val="35000"/>
              </a:spcAft>
            </a:pPr>
            <a:r>
              <a:rPr kumimoji="1" lang="en-US" sz="1250" b="1" dirty="0">
                <a:solidFill>
                  <a:schemeClr val="tx2">
                    <a:lumMod val="65000"/>
                    <a:lumOff val="35000"/>
                  </a:schemeClr>
                </a:solidFill>
              </a:rPr>
              <a:t>Continuous Service Improvement</a:t>
            </a:r>
          </a:p>
        </p:txBody>
      </p:sp>
      <p:sp>
        <p:nvSpPr>
          <p:cNvPr id="56" name="Rounded Rectangle 6"/>
          <p:cNvSpPr/>
          <p:nvPr/>
        </p:nvSpPr>
        <p:spPr>
          <a:xfrm>
            <a:off x="337772" y="2327641"/>
            <a:ext cx="2032754" cy="984191"/>
          </a:xfrm>
          <a:prstGeom prst="homePlate">
            <a:avLst/>
          </a:prstGeom>
          <a:gradFill flip="none" rotWithShape="1">
            <a:gsLst>
              <a:gs pos="0">
                <a:srgbClr val="920C0C"/>
              </a:gs>
              <a:gs pos="100000">
                <a:srgbClr val="E53B3B"/>
              </a:gs>
            </a:gsLst>
            <a:lin ang="16200000" scaled="1"/>
            <a:tileRect/>
          </a:gradFill>
          <a:effectLst>
            <a:innerShdw blurRad="63500" dist="50800" dir="13500000">
              <a:prstClr val="black">
                <a:alpha val="50000"/>
              </a:prstClr>
            </a:innerShdw>
          </a:effectLst>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lvl="0" algn="ctr" defTabSz="1422400" rtl="0">
              <a:lnSpc>
                <a:spcPct val="90000"/>
              </a:lnSpc>
              <a:spcBef>
                <a:spcPct val="0"/>
              </a:spcBef>
              <a:spcAft>
                <a:spcPct val="35000"/>
              </a:spcAft>
            </a:pPr>
            <a:r>
              <a:rPr lang="en-US" b="1" kern="1200" dirty="0">
                <a:solidFill>
                  <a:schemeClr val="bg1"/>
                </a:solidFill>
              </a:rPr>
              <a:t>Datacenter Services</a:t>
            </a:r>
          </a:p>
        </p:txBody>
      </p:sp>
      <p:sp>
        <p:nvSpPr>
          <p:cNvPr id="58" name="Rounded Rectangle 10"/>
          <p:cNvSpPr/>
          <p:nvPr/>
        </p:nvSpPr>
        <p:spPr>
          <a:xfrm>
            <a:off x="337772" y="3356894"/>
            <a:ext cx="2032754" cy="984191"/>
          </a:xfrm>
          <a:prstGeom prst="homePlate">
            <a:avLst/>
          </a:prstGeom>
          <a:gradFill flip="none" rotWithShape="1">
            <a:gsLst>
              <a:gs pos="0">
                <a:srgbClr val="920C0C"/>
              </a:gs>
              <a:gs pos="100000">
                <a:srgbClr val="E53B3B"/>
              </a:gs>
            </a:gsLst>
            <a:lin ang="16200000" scaled="1"/>
            <a:tileRect/>
          </a:gradFill>
          <a:effectLst>
            <a:innerShdw blurRad="63500" dist="50800" dir="13500000">
              <a:prstClr val="black">
                <a:alpha val="50000"/>
              </a:prstClr>
            </a:innerShdw>
          </a:effectLst>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lvl="0" algn="ctr" defTabSz="1422400" rtl="0">
              <a:lnSpc>
                <a:spcPct val="90000"/>
              </a:lnSpc>
              <a:spcBef>
                <a:spcPct val="0"/>
              </a:spcBef>
              <a:spcAft>
                <a:spcPct val="35000"/>
              </a:spcAft>
            </a:pPr>
            <a:r>
              <a:rPr lang="en-US" b="1" kern="1200" dirty="0">
                <a:solidFill>
                  <a:schemeClr val="bg1"/>
                </a:solidFill>
              </a:rPr>
              <a:t>Network </a:t>
            </a:r>
            <a:br>
              <a:rPr lang="en-US" b="1" kern="1200" dirty="0">
                <a:solidFill>
                  <a:schemeClr val="bg1"/>
                </a:solidFill>
              </a:rPr>
            </a:br>
            <a:r>
              <a:rPr lang="en-US" b="1" kern="1200" dirty="0">
                <a:solidFill>
                  <a:schemeClr val="bg1"/>
                </a:solidFill>
              </a:rPr>
              <a:t>Services</a:t>
            </a:r>
          </a:p>
        </p:txBody>
      </p:sp>
      <p:sp>
        <p:nvSpPr>
          <p:cNvPr id="60" name="Rounded Rectangle 14"/>
          <p:cNvSpPr/>
          <p:nvPr/>
        </p:nvSpPr>
        <p:spPr>
          <a:xfrm>
            <a:off x="337772" y="4389132"/>
            <a:ext cx="2032754" cy="984191"/>
          </a:xfrm>
          <a:prstGeom prst="homePlate">
            <a:avLst/>
          </a:prstGeom>
          <a:gradFill flip="none" rotWithShape="1">
            <a:gsLst>
              <a:gs pos="0">
                <a:srgbClr val="920C0C"/>
              </a:gs>
              <a:gs pos="100000">
                <a:srgbClr val="E53B3B"/>
              </a:gs>
            </a:gsLst>
            <a:lin ang="16200000" scaled="1"/>
            <a:tileRect/>
          </a:gradFill>
          <a:effectLst>
            <a:innerShdw blurRad="63500" dist="50800" dir="13500000">
              <a:prstClr val="black">
                <a:alpha val="50000"/>
              </a:prstClr>
            </a:innerShdw>
          </a:effectLst>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lvl="0" algn="ctr" defTabSz="1422400" rtl="0">
              <a:lnSpc>
                <a:spcPct val="90000"/>
              </a:lnSpc>
              <a:spcBef>
                <a:spcPct val="0"/>
              </a:spcBef>
              <a:spcAft>
                <a:spcPct val="35000"/>
              </a:spcAft>
            </a:pPr>
            <a:r>
              <a:rPr lang="en-US" b="1" kern="1200" dirty="0">
                <a:solidFill>
                  <a:schemeClr val="bg1"/>
                </a:solidFill>
              </a:rPr>
              <a:t>Application Services</a:t>
            </a:r>
          </a:p>
        </p:txBody>
      </p:sp>
      <p:sp>
        <p:nvSpPr>
          <p:cNvPr id="62" name="Rounded Rectangle 18"/>
          <p:cNvSpPr/>
          <p:nvPr/>
        </p:nvSpPr>
        <p:spPr>
          <a:xfrm>
            <a:off x="337772" y="5426149"/>
            <a:ext cx="2032754" cy="984191"/>
          </a:xfrm>
          <a:prstGeom prst="homePlate">
            <a:avLst/>
          </a:prstGeom>
          <a:gradFill flip="none" rotWithShape="1">
            <a:gsLst>
              <a:gs pos="0">
                <a:srgbClr val="920C0C"/>
              </a:gs>
              <a:gs pos="100000">
                <a:srgbClr val="E53B3B"/>
              </a:gs>
            </a:gsLst>
            <a:lin ang="16200000" scaled="1"/>
            <a:tileRect/>
          </a:gradFill>
          <a:effectLst>
            <a:innerShdw blurRad="63500" dist="50800" dir="13500000">
              <a:prstClr val="black">
                <a:alpha val="50000"/>
              </a:prstClr>
            </a:innerShdw>
          </a:effectLst>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lvl="0" algn="ctr" defTabSz="1422400" rtl="0">
              <a:lnSpc>
                <a:spcPct val="90000"/>
              </a:lnSpc>
              <a:spcBef>
                <a:spcPct val="0"/>
              </a:spcBef>
              <a:spcAft>
                <a:spcPct val="35000"/>
              </a:spcAft>
            </a:pPr>
            <a:r>
              <a:rPr lang="en-US" b="1" kern="1200" dirty="0">
                <a:solidFill>
                  <a:schemeClr val="bg1"/>
                </a:solidFill>
              </a:rPr>
              <a:t>End User Computing</a:t>
            </a:r>
          </a:p>
        </p:txBody>
      </p:sp>
      <p:sp>
        <p:nvSpPr>
          <p:cNvPr id="104" name="Rounded Rectangle 103"/>
          <p:cNvSpPr/>
          <p:nvPr/>
        </p:nvSpPr>
        <p:spPr>
          <a:xfrm>
            <a:off x="2387617" y="2450904"/>
            <a:ext cx="1228438" cy="732575"/>
          </a:xfrm>
          <a:prstGeom prst="roundRect">
            <a:avLst/>
          </a:prstGeom>
          <a:solidFill>
            <a:srgbClr val="BEDD8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Bef>
                <a:spcPct val="0"/>
              </a:spcBef>
              <a:spcAft>
                <a:spcPct val="35000"/>
              </a:spcAft>
            </a:pPr>
            <a:r>
              <a:rPr lang="en-US" sz="1300" b="1" dirty="0">
                <a:solidFill>
                  <a:schemeClr val="tx1"/>
                </a:solidFill>
              </a:rPr>
              <a:t>Event &amp; Job Monitoring</a:t>
            </a:r>
          </a:p>
        </p:txBody>
      </p:sp>
      <p:sp>
        <p:nvSpPr>
          <p:cNvPr id="105" name="Rounded Rectangle 104"/>
          <p:cNvSpPr/>
          <p:nvPr/>
        </p:nvSpPr>
        <p:spPr>
          <a:xfrm>
            <a:off x="3634647" y="2450904"/>
            <a:ext cx="1228438" cy="732575"/>
          </a:xfrm>
          <a:prstGeom prst="roundRect">
            <a:avLst/>
          </a:prstGeom>
          <a:solidFill>
            <a:srgbClr val="BEDD8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300" b="1" dirty="0">
                <a:solidFill>
                  <a:schemeClr val="tx1"/>
                </a:solidFill>
              </a:rPr>
              <a:t>Tools Management</a:t>
            </a:r>
          </a:p>
        </p:txBody>
      </p:sp>
      <p:sp>
        <p:nvSpPr>
          <p:cNvPr id="106" name="Rounded Rectangle 105"/>
          <p:cNvSpPr/>
          <p:nvPr/>
        </p:nvSpPr>
        <p:spPr>
          <a:xfrm>
            <a:off x="4881677" y="2450904"/>
            <a:ext cx="1228438" cy="732575"/>
          </a:xfrm>
          <a:prstGeom prst="roundRect">
            <a:avLst/>
          </a:prstGeom>
          <a:solidFill>
            <a:srgbClr val="BEDD8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300" b="1" dirty="0">
                <a:solidFill>
                  <a:schemeClr val="tx1"/>
                </a:solidFill>
              </a:rPr>
              <a:t>Server Management</a:t>
            </a:r>
          </a:p>
        </p:txBody>
      </p:sp>
      <p:sp>
        <p:nvSpPr>
          <p:cNvPr id="107" name="Rounded Rectangle 106"/>
          <p:cNvSpPr/>
          <p:nvPr/>
        </p:nvSpPr>
        <p:spPr>
          <a:xfrm>
            <a:off x="6128707" y="2450904"/>
            <a:ext cx="1228438" cy="732575"/>
          </a:xfrm>
          <a:prstGeom prst="roundRect">
            <a:avLst/>
          </a:prstGeom>
          <a:solidFill>
            <a:srgbClr val="BEDD8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300" b="1" dirty="0">
                <a:solidFill>
                  <a:schemeClr val="tx1"/>
                </a:solidFill>
              </a:rPr>
              <a:t>Database Management</a:t>
            </a:r>
          </a:p>
        </p:txBody>
      </p:sp>
      <p:sp>
        <p:nvSpPr>
          <p:cNvPr id="108" name="Rounded Rectangle 107"/>
          <p:cNvSpPr/>
          <p:nvPr/>
        </p:nvSpPr>
        <p:spPr>
          <a:xfrm>
            <a:off x="7375735" y="2450904"/>
            <a:ext cx="1228438" cy="732575"/>
          </a:xfrm>
          <a:prstGeom prst="roundRect">
            <a:avLst/>
          </a:prstGeom>
          <a:solidFill>
            <a:srgbClr val="BEDD8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300" b="1" dirty="0">
                <a:solidFill>
                  <a:schemeClr val="tx1"/>
                </a:solidFill>
              </a:rPr>
              <a:t>Storage &amp; Backup Management</a:t>
            </a:r>
          </a:p>
        </p:txBody>
      </p:sp>
      <p:sp>
        <p:nvSpPr>
          <p:cNvPr id="118" name="Rounded Rectangle 117"/>
          <p:cNvSpPr/>
          <p:nvPr/>
        </p:nvSpPr>
        <p:spPr>
          <a:xfrm>
            <a:off x="2387617" y="3482701"/>
            <a:ext cx="1727987" cy="732575"/>
          </a:xfrm>
          <a:prstGeom prst="roundRect">
            <a:avLst/>
          </a:prstGeom>
          <a:solidFill>
            <a:srgbClr val="D8B1E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300" b="1" dirty="0">
                <a:solidFill>
                  <a:schemeClr val="tx1"/>
                </a:solidFill>
              </a:rPr>
              <a:t>Network Management</a:t>
            </a:r>
          </a:p>
        </p:txBody>
      </p:sp>
      <p:sp>
        <p:nvSpPr>
          <p:cNvPr id="119" name="Rounded Rectangle 118"/>
          <p:cNvSpPr/>
          <p:nvPr/>
        </p:nvSpPr>
        <p:spPr>
          <a:xfrm>
            <a:off x="4412695" y="3482701"/>
            <a:ext cx="1727987" cy="732575"/>
          </a:xfrm>
          <a:prstGeom prst="roundRect">
            <a:avLst/>
          </a:prstGeom>
          <a:solidFill>
            <a:srgbClr val="D8B1E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Bef>
                <a:spcPct val="0"/>
              </a:spcBef>
              <a:spcAft>
                <a:spcPct val="35000"/>
              </a:spcAft>
            </a:pPr>
            <a:r>
              <a:rPr lang="en-US" sz="1300" b="1" dirty="0">
                <a:solidFill>
                  <a:schemeClr val="tx1"/>
                </a:solidFill>
              </a:rPr>
              <a:t>Security Management</a:t>
            </a:r>
          </a:p>
        </p:txBody>
      </p:sp>
      <p:sp>
        <p:nvSpPr>
          <p:cNvPr id="129" name="Rounded Rectangle 128"/>
          <p:cNvSpPr/>
          <p:nvPr/>
        </p:nvSpPr>
        <p:spPr>
          <a:xfrm>
            <a:off x="2387617" y="4514939"/>
            <a:ext cx="1725085" cy="732575"/>
          </a:xfrm>
          <a:prstGeom prst="roundRect">
            <a:avLst/>
          </a:prstGeom>
          <a:solidFill>
            <a:srgbClr val="F4DB9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Bef>
                <a:spcPct val="0"/>
              </a:spcBef>
              <a:spcAft>
                <a:spcPct val="35000"/>
              </a:spcAft>
            </a:pPr>
            <a:r>
              <a:rPr lang="en-US" sz="1300" b="1" dirty="0">
                <a:solidFill>
                  <a:schemeClr val="tx1"/>
                </a:solidFill>
              </a:rPr>
              <a:t>Messaging and Collaboration</a:t>
            </a:r>
          </a:p>
        </p:txBody>
      </p:sp>
      <p:sp>
        <p:nvSpPr>
          <p:cNvPr id="130" name="Rounded Rectangle 129"/>
          <p:cNvSpPr/>
          <p:nvPr/>
        </p:nvSpPr>
        <p:spPr>
          <a:xfrm>
            <a:off x="4412695" y="4514939"/>
            <a:ext cx="1725085" cy="732575"/>
          </a:xfrm>
          <a:prstGeom prst="roundRect">
            <a:avLst/>
          </a:prstGeom>
          <a:solidFill>
            <a:srgbClr val="F4DB9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Bef>
                <a:spcPct val="0"/>
              </a:spcBef>
              <a:spcAft>
                <a:spcPct val="35000"/>
              </a:spcAft>
            </a:pPr>
            <a:r>
              <a:rPr lang="en-US" sz="1300" b="1" dirty="0">
                <a:solidFill>
                  <a:schemeClr val="tx1"/>
                </a:solidFill>
              </a:rPr>
              <a:t>Middleware &amp; EAI</a:t>
            </a:r>
          </a:p>
        </p:txBody>
      </p:sp>
      <p:sp>
        <p:nvSpPr>
          <p:cNvPr id="131" name="Rounded Rectangle 130"/>
          <p:cNvSpPr/>
          <p:nvPr/>
        </p:nvSpPr>
        <p:spPr>
          <a:xfrm>
            <a:off x="6437774" y="4514939"/>
            <a:ext cx="1725085" cy="732575"/>
          </a:xfrm>
          <a:prstGeom prst="roundRect">
            <a:avLst/>
          </a:prstGeom>
          <a:solidFill>
            <a:srgbClr val="F4DB9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Bef>
                <a:spcPct val="0"/>
              </a:spcBef>
              <a:spcAft>
                <a:spcPct val="35000"/>
              </a:spcAft>
            </a:pPr>
            <a:r>
              <a:rPr lang="en-US" sz="1300" b="1" dirty="0">
                <a:solidFill>
                  <a:schemeClr val="tx1"/>
                </a:solidFill>
              </a:rPr>
              <a:t>Enterprise Application Support</a:t>
            </a:r>
          </a:p>
        </p:txBody>
      </p:sp>
      <p:sp>
        <p:nvSpPr>
          <p:cNvPr id="138" name="Rounded Rectangle 137"/>
          <p:cNvSpPr/>
          <p:nvPr/>
        </p:nvSpPr>
        <p:spPr>
          <a:xfrm>
            <a:off x="2387617" y="5551957"/>
            <a:ext cx="1727987" cy="732575"/>
          </a:xfrm>
          <a:prstGeom prst="roundRect">
            <a:avLst/>
          </a:prstGeom>
          <a:solidFill>
            <a:srgbClr val="99CDF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Bef>
                <a:spcPct val="0"/>
              </a:spcBef>
              <a:spcAft>
                <a:spcPct val="35000"/>
              </a:spcAft>
            </a:pPr>
            <a:r>
              <a:rPr lang="en-US" sz="1300" b="1" dirty="0">
                <a:solidFill>
                  <a:schemeClr val="tx1"/>
                </a:solidFill>
              </a:rPr>
              <a:t>Service Desk</a:t>
            </a:r>
          </a:p>
        </p:txBody>
      </p:sp>
      <p:sp>
        <p:nvSpPr>
          <p:cNvPr id="139" name="Rounded Rectangle 138"/>
          <p:cNvSpPr/>
          <p:nvPr/>
        </p:nvSpPr>
        <p:spPr>
          <a:xfrm>
            <a:off x="4412695" y="5551957"/>
            <a:ext cx="1727987" cy="732575"/>
          </a:xfrm>
          <a:prstGeom prst="roundRect">
            <a:avLst/>
          </a:prstGeom>
          <a:solidFill>
            <a:srgbClr val="99CDF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Bef>
                <a:spcPct val="0"/>
              </a:spcBef>
              <a:spcAft>
                <a:spcPct val="35000"/>
              </a:spcAft>
            </a:pPr>
            <a:r>
              <a:rPr lang="en-US" sz="1300" b="1" dirty="0">
                <a:solidFill>
                  <a:schemeClr val="tx1"/>
                </a:solidFill>
              </a:rPr>
              <a:t>Desktop Support</a:t>
            </a:r>
          </a:p>
        </p:txBody>
      </p:sp>
      <p:sp>
        <p:nvSpPr>
          <p:cNvPr id="36" name="Slide Number Placeholder 35"/>
          <p:cNvSpPr>
            <a:spLocks noGrp="1"/>
          </p:cNvSpPr>
          <p:nvPr>
            <p:ph type="sldNum" sz="quarter" idx="11"/>
          </p:nvPr>
        </p:nvSpPr>
        <p:spPr/>
        <p:txBody>
          <a:bodyPr/>
          <a:lstStyle/>
          <a:p>
            <a:pPr>
              <a:defRPr/>
            </a:pPr>
            <a:fld id="{09376177-E7A7-4F4E-AF8F-C077B77B6451}" type="slidenum">
              <a:rPr lang="en-US" smtClean="0"/>
              <a:pPr>
                <a:defRPr/>
              </a:pPr>
              <a:t>32</a:t>
            </a:fld>
            <a:endParaRPr lang="en-US"/>
          </a:p>
        </p:txBody>
      </p:sp>
      <p:sp>
        <p:nvSpPr>
          <p:cNvPr id="37" name="Footer Placeholder 36"/>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p:txBody>
          <a:bodyPr/>
          <a:lstStyle/>
          <a:p>
            <a:r>
              <a:rPr lang="en-US"/>
              <a:t>Service Offerings</a:t>
            </a:r>
            <a:endParaRPr lang="en-US" dirty="0"/>
          </a:p>
        </p:txBody>
      </p:sp>
      <p:sp>
        <p:nvSpPr>
          <p:cNvPr id="21" name="Content Placeholder 20"/>
          <p:cNvSpPr>
            <a:spLocks noGrp="1"/>
          </p:cNvSpPr>
          <p:nvPr>
            <p:ph idx="1"/>
          </p:nvPr>
        </p:nvSpPr>
        <p:spPr/>
        <p:txBody>
          <a:bodyPr/>
          <a:lstStyle/>
          <a:p>
            <a:r>
              <a:rPr lang="en-US" dirty="0"/>
              <a:t>Oracle Practice</a:t>
            </a:r>
          </a:p>
        </p:txBody>
      </p:sp>
      <p:sp>
        <p:nvSpPr>
          <p:cNvPr id="15" name="Footer Placeholder 1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4" name="Slide Number Placeholder 13"/>
          <p:cNvSpPr>
            <a:spLocks noGrp="1"/>
          </p:cNvSpPr>
          <p:nvPr>
            <p:ph type="sldNum" sz="quarter" idx="11"/>
          </p:nvPr>
        </p:nvSpPr>
        <p:spPr/>
        <p:txBody>
          <a:bodyPr/>
          <a:lstStyle/>
          <a:p>
            <a:fld id="{49A8C1D9-9D5D-4A41-BFCB-46F56A56DC0C}" type="slidenum">
              <a:rPr lang="en-US" smtClean="0"/>
              <a:pPr/>
              <a:t>33</a:t>
            </a:fld>
            <a:endParaRPr lang="en-US"/>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1" name="Rectangle 2"/>
          <p:cNvSpPr>
            <a:spLocks noGrp="1" noChangeArrowheads="1"/>
          </p:cNvSpPr>
          <p:nvPr>
            <p:ph type="title"/>
          </p:nvPr>
        </p:nvSpPr>
        <p:spPr/>
        <p:txBody>
          <a:bodyPr/>
          <a:lstStyle/>
          <a:p>
            <a:r>
              <a:rPr lang="en-CA" dirty="0"/>
              <a:t>FCI Oracle Practice Highlights</a:t>
            </a:r>
          </a:p>
        </p:txBody>
      </p:sp>
      <p:sp>
        <p:nvSpPr>
          <p:cNvPr id="29700" name="Rectangle 3"/>
          <p:cNvSpPr>
            <a:spLocks noGrp="1" noChangeArrowheads="1"/>
          </p:cNvSpPr>
          <p:nvPr>
            <p:ph idx="1"/>
          </p:nvPr>
        </p:nvSpPr>
        <p:spPr/>
        <p:txBody>
          <a:bodyPr/>
          <a:lstStyle/>
          <a:p>
            <a:r>
              <a:rPr lang="en-US" sz="2400" dirty="0"/>
              <a:t>Capability</a:t>
            </a:r>
          </a:p>
          <a:p>
            <a:pPr lvl="1"/>
            <a:r>
              <a:rPr lang="en-US" sz="2000" dirty="0" err="1"/>
              <a:t>Abc</a:t>
            </a:r>
            <a:r>
              <a:rPr lang="en-US" sz="2000" dirty="0"/>
              <a:t> Consulting has cultivated a strong Oracle Practice highly skilled in enterprise applications, upgrades, web-enabled solutions, database technology and design and development tools.</a:t>
            </a:r>
          </a:p>
          <a:p>
            <a:r>
              <a:rPr lang="en-US" sz="2400" dirty="0"/>
              <a:t>Competencies</a:t>
            </a:r>
          </a:p>
          <a:p>
            <a:pPr lvl="1"/>
            <a:r>
              <a:rPr lang="en-US" altLang="ja-JP" sz="2000" dirty="0"/>
              <a:t>Significant experience across the entire footprint of the Oracle product offerings</a:t>
            </a:r>
          </a:p>
          <a:p>
            <a:pPr lvl="1"/>
            <a:r>
              <a:rPr lang="en-US" altLang="ja-JP" sz="2000" dirty="0"/>
              <a:t>Trained, certified and experienced in using Oracle Accelerators</a:t>
            </a:r>
          </a:p>
          <a:p>
            <a:pPr lvl="1"/>
            <a:r>
              <a:rPr lang="en-US" altLang="ja-JP" sz="2000" dirty="0"/>
              <a:t>Extensive experience in financials, SCM, APS, Manufacturing, CRM and HRMS product modules</a:t>
            </a:r>
          </a:p>
          <a:p>
            <a:pPr lvl="1"/>
            <a:r>
              <a:rPr lang="en-US" altLang="ja-JP" sz="2000" dirty="0"/>
              <a:t>Custom development expertise</a:t>
            </a:r>
          </a:p>
        </p:txBody>
      </p:sp>
      <p:sp>
        <p:nvSpPr>
          <p:cNvPr id="270" name="Footer Placeholder 269"/>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269" name="Slide Number Placeholder 268"/>
          <p:cNvSpPr>
            <a:spLocks noGrp="1"/>
          </p:cNvSpPr>
          <p:nvPr>
            <p:ph type="sldNum" sz="quarter" idx="11"/>
          </p:nvPr>
        </p:nvSpPr>
        <p:spPr/>
        <p:txBody>
          <a:bodyPr/>
          <a:lstStyle/>
          <a:p>
            <a:fld id="{0EBC7FF7-17A1-4612-B8E3-5462654CC24D}" type="slidenum">
              <a:rPr lang="de-DE" smtClean="0"/>
              <a:pPr/>
              <a:t>34</a:t>
            </a:fld>
            <a:endParaRPr lang="de-DE" dirty="0"/>
          </a:p>
        </p:txBody>
      </p:sp>
      <p:sp>
        <p:nvSpPr>
          <p:cNvPr id="275" name="AutoShape 22"/>
          <p:cNvSpPr>
            <a:spLocks noChangeArrowheads="1"/>
          </p:cNvSpPr>
          <p:nvPr/>
        </p:nvSpPr>
        <p:spPr bwMode="gray">
          <a:xfrm>
            <a:off x="0" y="5837238"/>
            <a:ext cx="9144000" cy="614362"/>
          </a:xfrm>
          <a:prstGeom prst="rect">
            <a:avLst/>
          </a:prstGeom>
          <a:gradFill flip="none" rotWithShape="1">
            <a:gsLst>
              <a:gs pos="0">
                <a:schemeClr val="bg1"/>
              </a:gs>
              <a:gs pos="100000">
                <a:schemeClr val="bg1">
                  <a:lumMod val="85000"/>
                </a:schemeClr>
              </a:gs>
            </a:gsLst>
            <a:lin ang="16200000" scaled="1"/>
            <a:tileRect/>
          </a:gradFill>
          <a:ln w="9525">
            <a:noFill/>
            <a:miter lim="800000"/>
            <a:headEnd/>
            <a:tailEnd/>
          </a:ln>
          <a:effectLst/>
        </p:spPr>
        <p:txBody>
          <a:bodyPr wrap="none" anchor="b" anchorCtr="1"/>
          <a:lstStyle/>
          <a:p>
            <a:pPr algn="ctr" eaLnBrk="0" hangingPunct="0">
              <a:lnSpc>
                <a:spcPct val="80000"/>
              </a:lnSpc>
              <a:spcBef>
                <a:spcPct val="50000"/>
              </a:spcBef>
              <a:buClr>
                <a:srgbClr val="FF0000"/>
              </a:buClr>
              <a:buSzPct val="85000"/>
              <a:defRPr/>
            </a:pPr>
            <a:endParaRPr lang="en-US" altLang="en-US" dirty="0">
              <a:solidFill>
                <a:schemeClr val="tx1">
                  <a:lumMod val="65000"/>
                  <a:lumOff val="35000"/>
                </a:schemeClr>
              </a:solidFill>
              <a:latin typeface="Arial" charset="0"/>
              <a:ea typeface="MS UI Gothic" pitchFamily="34" charset="-128"/>
              <a:cs typeface="+mn-cs"/>
            </a:endParaRPr>
          </a:p>
        </p:txBody>
      </p:sp>
      <p:grpSp>
        <p:nvGrpSpPr>
          <p:cNvPr id="276" name="Group 253"/>
          <p:cNvGrpSpPr>
            <a:grpSpLocks/>
          </p:cNvGrpSpPr>
          <p:nvPr/>
        </p:nvGrpSpPr>
        <p:grpSpPr bwMode="auto">
          <a:xfrm>
            <a:off x="1941513" y="6010275"/>
            <a:ext cx="1658937" cy="273050"/>
            <a:chOff x="1600200" y="-4127500"/>
            <a:chExt cx="5419725" cy="895350"/>
          </a:xfrm>
        </p:grpSpPr>
        <p:sp>
          <p:nvSpPr>
            <p:cNvPr id="277" name="Freeform 6"/>
            <p:cNvSpPr>
              <a:spLocks/>
            </p:cNvSpPr>
            <p:nvPr/>
          </p:nvSpPr>
          <p:spPr bwMode="gray">
            <a:xfrm>
              <a:off x="1600200" y="-3422650"/>
              <a:ext cx="149225" cy="187325"/>
            </a:xfrm>
            <a:custGeom>
              <a:avLst/>
              <a:gdLst>
                <a:gd name="T0" fmla="*/ 2147483647 w 94"/>
                <a:gd name="T1" fmla="*/ 2147483647 h 118"/>
                <a:gd name="T2" fmla="*/ 0 w 94"/>
                <a:gd name="T3" fmla="*/ 2147483647 h 118"/>
                <a:gd name="T4" fmla="*/ 0 w 94"/>
                <a:gd name="T5" fmla="*/ 0 h 118"/>
                <a:gd name="T6" fmla="*/ 2147483647 w 94"/>
                <a:gd name="T7" fmla="*/ 0 h 118"/>
                <a:gd name="T8" fmla="*/ 2147483647 w 94"/>
                <a:gd name="T9" fmla="*/ 2147483647 h 118"/>
                <a:gd name="T10" fmla="*/ 2147483647 w 94"/>
                <a:gd name="T11" fmla="*/ 2147483647 h 118"/>
                <a:gd name="T12" fmla="*/ 2147483647 w 94"/>
                <a:gd name="T13" fmla="*/ 2147483647 h 118"/>
                <a:gd name="T14" fmla="*/ 2147483647 w 94"/>
                <a:gd name="T15" fmla="*/ 2147483647 h 118"/>
                <a:gd name="T16" fmla="*/ 2147483647 w 94"/>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8"/>
                <a:gd name="T29" fmla="*/ 94 w 94"/>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8">
                  <a:moveTo>
                    <a:pt x="34" y="20"/>
                  </a:moveTo>
                  <a:lnTo>
                    <a:pt x="0" y="20"/>
                  </a:lnTo>
                  <a:lnTo>
                    <a:pt x="0" y="0"/>
                  </a:lnTo>
                  <a:lnTo>
                    <a:pt x="94" y="0"/>
                  </a:lnTo>
                  <a:lnTo>
                    <a:pt x="94"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278" name="Freeform 7"/>
            <p:cNvSpPr>
              <a:spLocks/>
            </p:cNvSpPr>
            <p:nvPr/>
          </p:nvSpPr>
          <p:spPr bwMode="gray">
            <a:xfrm>
              <a:off x="1771650" y="-34226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279" name="Freeform 8"/>
            <p:cNvSpPr>
              <a:spLocks/>
            </p:cNvSpPr>
            <p:nvPr/>
          </p:nvSpPr>
          <p:spPr bwMode="gray">
            <a:xfrm>
              <a:off x="1920875" y="-342265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2147483647 w 49"/>
                <a:gd name="T15" fmla="*/ 2147483647 h 60"/>
                <a:gd name="T16" fmla="*/ 0 w 49"/>
                <a:gd name="T17" fmla="*/ 2147483647 h 60"/>
                <a:gd name="T18" fmla="*/ 2147483647 w 49"/>
                <a:gd name="T19" fmla="*/ 0 h 60"/>
                <a:gd name="T20" fmla="*/ 2147483647 w 49"/>
                <a:gd name="T21" fmla="*/ 2147483647 h 60"/>
                <a:gd name="T22" fmla="*/ 2147483647 w 49"/>
                <a:gd name="T23" fmla="*/ 21474836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60"/>
                <a:gd name="T38" fmla="*/ 49 w 49"/>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60">
                  <a:moveTo>
                    <a:pt x="35" y="19"/>
                  </a:moveTo>
                  <a:cubicBezTo>
                    <a:pt x="35" y="17"/>
                    <a:pt x="34" y="9"/>
                    <a:pt x="26" y="9"/>
                  </a:cubicBezTo>
                  <a:cubicBezTo>
                    <a:pt x="17" y="9"/>
                    <a:pt x="13" y="19"/>
                    <a:pt x="13" y="31"/>
                  </a:cubicBezTo>
                  <a:cubicBezTo>
                    <a:pt x="13" y="34"/>
                    <a:pt x="13" y="51"/>
                    <a:pt x="25" y="51"/>
                  </a:cubicBezTo>
                  <a:cubicBezTo>
                    <a:pt x="30" y="51"/>
                    <a:pt x="35" y="48"/>
                    <a:pt x="36" y="40"/>
                  </a:cubicBezTo>
                  <a:cubicBezTo>
                    <a:pt x="49" y="40"/>
                    <a:pt x="49" y="40"/>
                    <a:pt x="49" y="40"/>
                  </a:cubicBezTo>
                  <a:cubicBezTo>
                    <a:pt x="49" y="43"/>
                    <a:pt x="48" y="49"/>
                    <a:pt x="43" y="54"/>
                  </a:cubicBezTo>
                  <a:cubicBezTo>
                    <a:pt x="38" y="59"/>
                    <a:pt x="32" y="60"/>
                    <a:pt x="26" y="60"/>
                  </a:cubicBezTo>
                  <a:cubicBezTo>
                    <a:pt x="6" y="60"/>
                    <a:pt x="0" y="45"/>
                    <a:pt x="0" y="31"/>
                  </a:cubicBezTo>
                  <a:cubicBezTo>
                    <a:pt x="0" y="12"/>
                    <a:pt x="10" y="0"/>
                    <a:pt x="26" y="0"/>
                  </a:cubicBezTo>
                  <a:cubicBezTo>
                    <a:pt x="39" y="0"/>
                    <a:pt x="48" y="8"/>
                    <a:pt x="48" y="19"/>
                  </a:cubicBezTo>
                  <a:lnTo>
                    <a:pt x="35" y="19"/>
                  </a:lnTo>
                  <a:close/>
                </a:path>
              </a:pathLst>
            </a:custGeom>
            <a:solidFill>
              <a:srgbClr val="808080"/>
            </a:solidFill>
            <a:ln w="9525">
              <a:noFill/>
              <a:round/>
              <a:headEnd/>
              <a:tailEnd/>
            </a:ln>
          </p:spPr>
          <p:txBody>
            <a:bodyPr/>
            <a:lstStyle/>
            <a:p>
              <a:endParaRPr lang="en-US"/>
            </a:p>
          </p:txBody>
        </p:sp>
        <p:sp>
          <p:nvSpPr>
            <p:cNvPr id="280" name="Freeform 9"/>
            <p:cNvSpPr>
              <a:spLocks/>
            </p:cNvSpPr>
            <p:nvPr/>
          </p:nvSpPr>
          <p:spPr bwMode="gray">
            <a:xfrm>
              <a:off x="2098675" y="-3422650"/>
              <a:ext cx="152400" cy="187325"/>
            </a:xfrm>
            <a:custGeom>
              <a:avLst/>
              <a:gdLst>
                <a:gd name="T0" fmla="*/ 0 w 96"/>
                <a:gd name="T1" fmla="*/ 0 h 118"/>
                <a:gd name="T2" fmla="*/ 2147483647 w 96"/>
                <a:gd name="T3" fmla="*/ 0 h 118"/>
                <a:gd name="T4" fmla="*/ 2147483647 w 96"/>
                <a:gd name="T5" fmla="*/ 2147483647 h 118"/>
                <a:gd name="T6" fmla="*/ 2147483647 w 96"/>
                <a:gd name="T7" fmla="*/ 2147483647 h 118"/>
                <a:gd name="T8" fmla="*/ 2147483647 w 96"/>
                <a:gd name="T9" fmla="*/ 0 h 118"/>
                <a:gd name="T10" fmla="*/ 2147483647 w 96"/>
                <a:gd name="T11" fmla="*/ 0 h 118"/>
                <a:gd name="T12" fmla="*/ 2147483647 w 96"/>
                <a:gd name="T13" fmla="*/ 2147483647 h 118"/>
                <a:gd name="T14" fmla="*/ 2147483647 w 96"/>
                <a:gd name="T15" fmla="*/ 2147483647 h 118"/>
                <a:gd name="T16" fmla="*/ 2147483647 w 96"/>
                <a:gd name="T17" fmla="*/ 2147483647 h 118"/>
                <a:gd name="T18" fmla="*/ 2147483647 w 96"/>
                <a:gd name="T19" fmla="*/ 2147483647 h 118"/>
                <a:gd name="T20" fmla="*/ 2147483647 w 96"/>
                <a:gd name="T21" fmla="*/ 2147483647 h 118"/>
                <a:gd name="T22" fmla="*/ 0 w 96"/>
                <a:gd name="T23" fmla="*/ 2147483647 h 118"/>
                <a:gd name="T24" fmla="*/ 0 w 96"/>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6"/>
                <a:gd name="T40" fmla="*/ 0 h 118"/>
                <a:gd name="T41" fmla="*/ 96 w 96"/>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6" h="118">
                  <a:moveTo>
                    <a:pt x="0" y="0"/>
                  </a:moveTo>
                  <a:lnTo>
                    <a:pt x="26" y="0"/>
                  </a:lnTo>
                  <a:lnTo>
                    <a:pt x="26" y="48"/>
                  </a:lnTo>
                  <a:lnTo>
                    <a:pt x="70" y="48"/>
                  </a:lnTo>
                  <a:lnTo>
                    <a:pt x="70" y="0"/>
                  </a:lnTo>
                  <a:lnTo>
                    <a:pt x="96" y="0"/>
                  </a:lnTo>
                  <a:lnTo>
                    <a:pt x="96" y="118"/>
                  </a:lnTo>
                  <a:lnTo>
                    <a:pt x="70" y="118"/>
                  </a:lnTo>
                  <a:lnTo>
                    <a:pt x="70" y="66"/>
                  </a:lnTo>
                  <a:lnTo>
                    <a:pt x="26" y="66"/>
                  </a:lnTo>
                  <a:lnTo>
                    <a:pt x="26" y="118"/>
                  </a:lnTo>
                  <a:lnTo>
                    <a:pt x="0" y="118"/>
                  </a:lnTo>
                  <a:lnTo>
                    <a:pt x="0" y="0"/>
                  </a:lnTo>
                  <a:close/>
                </a:path>
              </a:pathLst>
            </a:custGeom>
            <a:solidFill>
              <a:srgbClr val="808080"/>
            </a:solidFill>
            <a:ln w="9525">
              <a:noFill/>
              <a:round/>
              <a:headEnd/>
              <a:tailEnd/>
            </a:ln>
          </p:spPr>
          <p:txBody>
            <a:bodyPr/>
            <a:lstStyle/>
            <a:p>
              <a:endParaRPr lang="en-US"/>
            </a:p>
          </p:txBody>
        </p:sp>
        <p:sp>
          <p:nvSpPr>
            <p:cNvPr id="281" name="Freeform 10"/>
            <p:cNvSpPr>
              <a:spLocks/>
            </p:cNvSpPr>
            <p:nvPr/>
          </p:nvSpPr>
          <p:spPr bwMode="gray">
            <a:xfrm>
              <a:off x="2286000" y="-3422650"/>
              <a:ext cx="165100" cy="187325"/>
            </a:xfrm>
            <a:custGeom>
              <a:avLst/>
              <a:gdLst>
                <a:gd name="T0" fmla="*/ 0 w 104"/>
                <a:gd name="T1" fmla="*/ 0 h 118"/>
                <a:gd name="T2" fmla="*/ 2147483647 w 104"/>
                <a:gd name="T3" fmla="*/ 0 h 118"/>
                <a:gd name="T4" fmla="*/ 2147483647 w 104"/>
                <a:gd name="T5" fmla="*/ 2147483647 h 118"/>
                <a:gd name="T6" fmla="*/ 2147483647 w 104"/>
                <a:gd name="T7" fmla="*/ 0 h 118"/>
                <a:gd name="T8" fmla="*/ 2147483647 w 104"/>
                <a:gd name="T9" fmla="*/ 0 h 118"/>
                <a:gd name="T10" fmla="*/ 2147483647 w 104"/>
                <a:gd name="T11" fmla="*/ 2147483647 h 118"/>
                <a:gd name="T12" fmla="*/ 2147483647 w 104"/>
                <a:gd name="T13" fmla="*/ 2147483647 h 118"/>
                <a:gd name="T14" fmla="*/ 2147483647 w 104"/>
                <a:gd name="T15" fmla="*/ 2147483647 h 118"/>
                <a:gd name="T16" fmla="*/ 2147483647 w 104"/>
                <a:gd name="T17" fmla="*/ 2147483647 h 118"/>
                <a:gd name="T18" fmla="*/ 0 w 104"/>
                <a:gd name="T19" fmla="*/ 2147483647 h 118"/>
                <a:gd name="T20" fmla="*/ 0 w 104"/>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18"/>
                <a:gd name="T35" fmla="*/ 104 w 10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18">
                  <a:moveTo>
                    <a:pt x="0" y="0"/>
                  </a:moveTo>
                  <a:lnTo>
                    <a:pt x="38" y="0"/>
                  </a:lnTo>
                  <a:lnTo>
                    <a:pt x="82" y="92"/>
                  </a:lnTo>
                  <a:lnTo>
                    <a:pt x="82" y="0"/>
                  </a:lnTo>
                  <a:lnTo>
                    <a:pt x="104" y="0"/>
                  </a:lnTo>
                  <a:lnTo>
                    <a:pt x="104" y="118"/>
                  </a:lnTo>
                  <a:lnTo>
                    <a:pt x="70" y="118"/>
                  </a:lnTo>
                  <a:lnTo>
                    <a:pt x="24" y="20"/>
                  </a:lnTo>
                  <a:lnTo>
                    <a:pt x="24" y="118"/>
                  </a:lnTo>
                  <a:lnTo>
                    <a:pt x="0" y="118"/>
                  </a:lnTo>
                  <a:lnTo>
                    <a:pt x="0" y="0"/>
                  </a:lnTo>
                  <a:close/>
                </a:path>
              </a:pathLst>
            </a:custGeom>
            <a:solidFill>
              <a:srgbClr val="808080"/>
            </a:solidFill>
            <a:ln w="9525">
              <a:noFill/>
              <a:round/>
              <a:headEnd/>
              <a:tailEnd/>
            </a:ln>
          </p:spPr>
          <p:txBody>
            <a:bodyPr/>
            <a:lstStyle/>
            <a:p>
              <a:endParaRPr lang="en-US"/>
            </a:p>
          </p:txBody>
        </p:sp>
        <p:sp>
          <p:nvSpPr>
            <p:cNvPr id="282" name="Freeform 11"/>
            <p:cNvSpPr>
              <a:spLocks noEditPoints="1"/>
            </p:cNvSpPr>
            <p:nvPr/>
          </p:nvSpPr>
          <p:spPr bwMode="gray">
            <a:xfrm>
              <a:off x="2479675" y="-3425825"/>
              <a:ext cx="180975" cy="193675"/>
            </a:xfrm>
            <a:custGeom>
              <a:avLst/>
              <a:gdLst>
                <a:gd name="T0" fmla="*/ 2147483647 w 57"/>
                <a:gd name="T1" fmla="*/ 0 h 61"/>
                <a:gd name="T2" fmla="*/ 2147483647 w 57"/>
                <a:gd name="T3" fmla="*/ 2147483647 h 61"/>
                <a:gd name="T4" fmla="*/ 2147483647 w 57"/>
                <a:gd name="T5" fmla="*/ 2147483647 h 61"/>
                <a:gd name="T6" fmla="*/ 2147483647 w 57"/>
                <a:gd name="T7" fmla="*/ 2147483647 h 61"/>
                <a:gd name="T8" fmla="*/ 2147483647 w 57"/>
                <a:gd name="T9" fmla="*/ 2147483647 h 61"/>
                <a:gd name="T10" fmla="*/ 2147483647 w 57"/>
                <a:gd name="T11" fmla="*/ 2147483647 h 61"/>
                <a:gd name="T12" fmla="*/ 0 w 57"/>
                <a:gd name="T13" fmla="*/ 2147483647 h 61"/>
                <a:gd name="T14" fmla="*/ 2147483647 w 57"/>
                <a:gd name="T15" fmla="*/ 0 h 61"/>
                <a:gd name="T16" fmla="*/ 2147483647 w 57"/>
                <a:gd name="T17" fmla="*/ 2147483647 h 61"/>
                <a:gd name="T18" fmla="*/ 2147483647 w 57"/>
                <a:gd name="T19" fmla="*/ 2147483647 h 61"/>
                <a:gd name="T20" fmla="*/ 2147483647 w 57"/>
                <a:gd name="T21" fmla="*/ 2147483647 h 61"/>
                <a:gd name="T22" fmla="*/ 2147483647 w 57"/>
                <a:gd name="T23" fmla="*/ 2147483647 h 61"/>
                <a:gd name="T24" fmla="*/ 2147483647 w 57"/>
                <a:gd name="T25" fmla="*/ 2147483647 h 61"/>
                <a:gd name="T26" fmla="*/ 2147483647 w 57"/>
                <a:gd name="T27" fmla="*/ 2147483647 h 61"/>
                <a:gd name="T28" fmla="*/ 2147483647 w 57"/>
                <a:gd name="T29" fmla="*/ 2147483647 h 61"/>
                <a:gd name="T30" fmla="*/ 2147483647 w 57"/>
                <a:gd name="T31" fmla="*/ 2147483647 h 61"/>
                <a:gd name="T32" fmla="*/ 2147483647 w 57"/>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61"/>
                <a:gd name="T53" fmla="*/ 57 w 57"/>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61">
                  <a:moveTo>
                    <a:pt x="28" y="0"/>
                  </a:moveTo>
                  <a:cubicBezTo>
                    <a:pt x="35" y="0"/>
                    <a:pt x="43" y="1"/>
                    <a:pt x="49" y="8"/>
                  </a:cubicBezTo>
                  <a:cubicBezTo>
                    <a:pt x="55" y="15"/>
                    <a:pt x="57" y="24"/>
                    <a:pt x="57" y="30"/>
                  </a:cubicBezTo>
                  <a:cubicBezTo>
                    <a:pt x="57" y="38"/>
                    <a:pt x="54" y="48"/>
                    <a:pt x="49" y="53"/>
                  </a:cubicBezTo>
                  <a:cubicBezTo>
                    <a:pt x="43" y="60"/>
                    <a:pt x="33" y="61"/>
                    <a:pt x="28" y="61"/>
                  </a:cubicBezTo>
                  <a:cubicBezTo>
                    <a:pt x="21" y="61"/>
                    <a:pt x="13" y="59"/>
                    <a:pt x="8" y="53"/>
                  </a:cubicBezTo>
                  <a:cubicBezTo>
                    <a:pt x="1" y="46"/>
                    <a:pt x="0" y="37"/>
                    <a:pt x="0" y="31"/>
                  </a:cubicBezTo>
                  <a:cubicBezTo>
                    <a:pt x="0" y="16"/>
                    <a:pt x="7" y="0"/>
                    <a:pt x="28" y="0"/>
                  </a:cubicBezTo>
                  <a:close/>
                  <a:moveTo>
                    <a:pt x="18" y="47"/>
                  </a:moveTo>
                  <a:cubicBezTo>
                    <a:pt x="20" y="50"/>
                    <a:pt x="23" y="52"/>
                    <a:pt x="28" y="52"/>
                  </a:cubicBezTo>
                  <a:cubicBezTo>
                    <a:pt x="34" y="52"/>
                    <a:pt x="37" y="50"/>
                    <a:pt x="39" y="47"/>
                  </a:cubicBezTo>
                  <a:cubicBezTo>
                    <a:pt x="41" y="44"/>
                    <a:pt x="43" y="39"/>
                    <a:pt x="43" y="30"/>
                  </a:cubicBezTo>
                  <a:cubicBezTo>
                    <a:pt x="43" y="27"/>
                    <a:pt x="43" y="23"/>
                    <a:pt x="42" y="19"/>
                  </a:cubicBezTo>
                  <a:cubicBezTo>
                    <a:pt x="40" y="12"/>
                    <a:pt x="35" y="9"/>
                    <a:pt x="29" y="9"/>
                  </a:cubicBezTo>
                  <a:cubicBezTo>
                    <a:pt x="24" y="9"/>
                    <a:pt x="20" y="11"/>
                    <a:pt x="18" y="14"/>
                  </a:cubicBezTo>
                  <a:cubicBezTo>
                    <a:pt x="14" y="18"/>
                    <a:pt x="13" y="24"/>
                    <a:pt x="13" y="31"/>
                  </a:cubicBezTo>
                  <a:cubicBezTo>
                    <a:pt x="13" y="36"/>
                    <a:pt x="14" y="43"/>
                    <a:pt x="18" y="47"/>
                  </a:cubicBezTo>
                  <a:close/>
                </a:path>
              </a:pathLst>
            </a:custGeom>
            <a:solidFill>
              <a:srgbClr val="808080"/>
            </a:solidFill>
            <a:ln w="9525">
              <a:noFill/>
              <a:round/>
              <a:headEnd/>
              <a:tailEnd/>
            </a:ln>
          </p:spPr>
          <p:txBody>
            <a:bodyPr/>
            <a:lstStyle/>
            <a:p>
              <a:endParaRPr lang="en-US"/>
            </a:p>
          </p:txBody>
        </p:sp>
        <p:sp>
          <p:nvSpPr>
            <p:cNvPr id="283" name="Freeform 12"/>
            <p:cNvSpPr>
              <a:spLocks/>
            </p:cNvSpPr>
            <p:nvPr/>
          </p:nvSpPr>
          <p:spPr bwMode="gray">
            <a:xfrm>
              <a:off x="2689225" y="-3422650"/>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6" y="0"/>
                  </a:lnTo>
                  <a:lnTo>
                    <a:pt x="26"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284" name="Freeform 13"/>
            <p:cNvSpPr>
              <a:spLocks noEditPoints="1"/>
            </p:cNvSpPr>
            <p:nvPr/>
          </p:nvSpPr>
          <p:spPr bwMode="gray">
            <a:xfrm>
              <a:off x="2813050" y="-342582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3" y="48"/>
                    <a:pt x="49" y="53"/>
                  </a:cubicBezTo>
                  <a:cubicBezTo>
                    <a:pt x="42" y="60"/>
                    <a:pt x="33" y="61"/>
                    <a:pt x="28" y="61"/>
                  </a:cubicBezTo>
                  <a:cubicBezTo>
                    <a:pt x="20" y="61"/>
                    <a:pt x="12" y="59"/>
                    <a:pt x="7" y="53"/>
                  </a:cubicBezTo>
                  <a:cubicBezTo>
                    <a:pt x="0" y="46"/>
                    <a:pt x="0" y="37"/>
                    <a:pt x="0" y="31"/>
                  </a:cubicBezTo>
                  <a:cubicBezTo>
                    <a:pt x="0" y="16"/>
                    <a:pt x="7" y="0"/>
                    <a:pt x="28" y="0"/>
                  </a:cubicBezTo>
                  <a:close/>
                  <a:moveTo>
                    <a:pt x="17" y="47"/>
                  </a:moveTo>
                  <a:cubicBezTo>
                    <a:pt x="19" y="50"/>
                    <a:pt x="22" y="52"/>
                    <a:pt x="28" y="52"/>
                  </a:cubicBezTo>
                  <a:cubicBezTo>
                    <a:pt x="33" y="52"/>
                    <a:pt x="36" y="50"/>
                    <a:pt x="39" y="47"/>
                  </a:cubicBezTo>
                  <a:cubicBezTo>
                    <a:pt x="41" y="44"/>
                    <a:pt x="43" y="39"/>
                    <a:pt x="43" y="30"/>
                  </a:cubicBezTo>
                  <a:cubicBezTo>
                    <a:pt x="43" y="27"/>
                    <a:pt x="43" y="23"/>
                    <a:pt x="41" y="19"/>
                  </a:cubicBezTo>
                  <a:cubicBezTo>
                    <a:pt x="39" y="12"/>
                    <a:pt x="34" y="9"/>
                    <a:pt x="28" y="9"/>
                  </a:cubicBezTo>
                  <a:cubicBezTo>
                    <a:pt x="23" y="9"/>
                    <a:pt x="19" y="11"/>
                    <a:pt x="17" y="14"/>
                  </a:cubicBezTo>
                  <a:cubicBezTo>
                    <a:pt x="14" y="18"/>
                    <a:pt x="13" y="24"/>
                    <a:pt x="13" y="31"/>
                  </a:cubicBezTo>
                  <a:cubicBezTo>
                    <a:pt x="13" y="36"/>
                    <a:pt x="14" y="43"/>
                    <a:pt x="17" y="47"/>
                  </a:cubicBezTo>
                  <a:close/>
                </a:path>
              </a:pathLst>
            </a:custGeom>
            <a:solidFill>
              <a:srgbClr val="808080"/>
            </a:solidFill>
            <a:ln w="9525">
              <a:noFill/>
              <a:round/>
              <a:headEnd/>
              <a:tailEnd/>
            </a:ln>
          </p:spPr>
          <p:txBody>
            <a:bodyPr/>
            <a:lstStyle/>
            <a:p>
              <a:endParaRPr lang="en-US"/>
            </a:p>
          </p:txBody>
        </p:sp>
        <p:sp>
          <p:nvSpPr>
            <p:cNvPr id="285" name="Freeform 14"/>
            <p:cNvSpPr>
              <a:spLocks/>
            </p:cNvSpPr>
            <p:nvPr/>
          </p:nvSpPr>
          <p:spPr bwMode="gray">
            <a:xfrm>
              <a:off x="3013075" y="-3429000"/>
              <a:ext cx="174625" cy="196850"/>
            </a:xfrm>
            <a:custGeom>
              <a:avLst/>
              <a:gdLst>
                <a:gd name="T0" fmla="*/ 2147483647 w 55"/>
                <a:gd name="T1" fmla="*/ 2147483647 h 62"/>
                <a:gd name="T2" fmla="*/ 2147483647 w 55"/>
                <a:gd name="T3" fmla="*/ 2147483647 h 62"/>
                <a:gd name="T4" fmla="*/ 2147483647 w 55"/>
                <a:gd name="T5" fmla="*/ 2147483647 h 62"/>
                <a:gd name="T6" fmla="*/ 2147483647 w 55"/>
                <a:gd name="T7" fmla="*/ 2147483647 h 62"/>
                <a:gd name="T8" fmla="*/ 2147483647 w 55"/>
                <a:gd name="T9" fmla="*/ 2147483647 h 62"/>
                <a:gd name="T10" fmla="*/ 2147483647 w 55"/>
                <a:gd name="T11" fmla="*/ 2147483647 h 62"/>
                <a:gd name="T12" fmla="*/ 2147483647 w 55"/>
                <a:gd name="T13" fmla="*/ 2147483647 h 62"/>
                <a:gd name="T14" fmla="*/ 2147483647 w 55"/>
                <a:gd name="T15" fmla="*/ 2147483647 h 62"/>
                <a:gd name="T16" fmla="*/ 2147483647 w 55"/>
                <a:gd name="T17" fmla="*/ 2147483647 h 62"/>
                <a:gd name="T18" fmla="*/ 2147483647 w 55"/>
                <a:gd name="T19" fmla="*/ 2147483647 h 62"/>
                <a:gd name="T20" fmla="*/ 2147483647 w 55"/>
                <a:gd name="T21" fmla="*/ 2147483647 h 62"/>
                <a:gd name="T22" fmla="*/ 2147483647 w 55"/>
                <a:gd name="T23" fmla="*/ 2147483647 h 62"/>
                <a:gd name="T24" fmla="*/ 2147483647 w 55"/>
                <a:gd name="T25" fmla="*/ 2147483647 h 62"/>
                <a:gd name="T26" fmla="*/ 2147483647 w 55"/>
                <a:gd name="T27" fmla="*/ 2147483647 h 62"/>
                <a:gd name="T28" fmla="*/ 0 w 55"/>
                <a:gd name="T29" fmla="*/ 2147483647 h 62"/>
                <a:gd name="T30" fmla="*/ 2147483647 w 55"/>
                <a:gd name="T31" fmla="*/ 0 h 62"/>
                <a:gd name="T32" fmla="*/ 2147483647 w 55"/>
                <a:gd name="T33" fmla="*/ 2147483647 h 62"/>
                <a:gd name="T34" fmla="*/ 2147483647 w 55"/>
                <a:gd name="T35" fmla="*/ 2147483647 h 62"/>
                <a:gd name="T36" fmla="*/ 2147483647 w 55"/>
                <a:gd name="T37" fmla="*/ 2147483647 h 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
                <a:gd name="T58" fmla="*/ 0 h 62"/>
                <a:gd name="T59" fmla="*/ 55 w 55"/>
                <a:gd name="T60" fmla="*/ 62 h 6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 h="62">
                  <a:moveTo>
                    <a:pt x="41" y="20"/>
                  </a:moveTo>
                  <a:cubicBezTo>
                    <a:pt x="41" y="19"/>
                    <a:pt x="41" y="16"/>
                    <a:pt x="40" y="14"/>
                  </a:cubicBezTo>
                  <a:cubicBezTo>
                    <a:pt x="37" y="10"/>
                    <a:pt x="33" y="10"/>
                    <a:pt x="30" y="10"/>
                  </a:cubicBezTo>
                  <a:cubicBezTo>
                    <a:pt x="16" y="10"/>
                    <a:pt x="13" y="23"/>
                    <a:pt x="13" y="32"/>
                  </a:cubicBezTo>
                  <a:cubicBezTo>
                    <a:pt x="13" y="36"/>
                    <a:pt x="13" y="43"/>
                    <a:pt x="18" y="48"/>
                  </a:cubicBezTo>
                  <a:cubicBezTo>
                    <a:pt x="21" y="51"/>
                    <a:pt x="25" y="53"/>
                    <a:pt x="32" y="53"/>
                  </a:cubicBezTo>
                  <a:cubicBezTo>
                    <a:pt x="38" y="53"/>
                    <a:pt x="40" y="52"/>
                    <a:pt x="41" y="52"/>
                  </a:cubicBezTo>
                  <a:cubicBezTo>
                    <a:pt x="41" y="39"/>
                    <a:pt x="41" y="39"/>
                    <a:pt x="41" y="39"/>
                  </a:cubicBezTo>
                  <a:cubicBezTo>
                    <a:pt x="30" y="39"/>
                    <a:pt x="30" y="39"/>
                    <a:pt x="30" y="39"/>
                  </a:cubicBezTo>
                  <a:cubicBezTo>
                    <a:pt x="30" y="30"/>
                    <a:pt x="30" y="30"/>
                    <a:pt x="30" y="30"/>
                  </a:cubicBezTo>
                  <a:cubicBezTo>
                    <a:pt x="54" y="30"/>
                    <a:pt x="54" y="30"/>
                    <a:pt x="54" y="30"/>
                  </a:cubicBezTo>
                  <a:cubicBezTo>
                    <a:pt x="54" y="59"/>
                    <a:pt x="54" y="59"/>
                    <a:pt x="54" y="59"/>
                  </a:cubicBezTo>
                  <a:cubicBezTo>
                    <a:pt x="50" y="60"/>
                    <a:pt x="44" y="62"/>
                    <a:pt x="32" y="62"/>
                  </a:cubicBezTo>
                  <a:cubicBezTo>
                    <a:pt x="19" y="62"/>
                    <a:pt x="12" y="59"/>
                    <a:pt x="7" y="54"/>
                  </a:cubicBezTo>
                  <a:cubicBezTo>
                    <a:pt x="1" y="48"/>
                    <a:pt x="0" y="39"/>
                    <a:pt x="0" y="32"/>
                  </a:cubicBezTo>
                  <a:cubicBezTo>
                    <a:pt x="0" y="12"/>
                    <a:pt x="13" y="0"/>
                    <a:pt x="30" y="0"/>
                  </a:cubicBezTo>
                  <a:cubicBezTo>
                    <a:pt x="38" y="0"/>
                    <a:pt x="46" y="3"/>
                    <a:pt x="50" y="8"/>
                  </a:cubicBezTo>
                  <a:cubicBezTo>
                    <a:pt x="54" y="12"/>
                    <a:pt x="55" y="17"/>
                    <a:pt x="55" y="20"/>
                  </a:cubicBezTo>
                  <a:lnTo>
                    <a:pt x="41" y="20"/>
                  </a:lnTo>
                  <a:close/>
                </a:path>
              </a:pathLst>
            </a:custGeom>
            <a:solidFill>
              <a:srgbClr val="808080"/>
            </a:solidFill>
            <a:ln w="9525">
              <a:noFill/>
              <a:round/>
              <a:headEnd/>
              <a:tailEnd/>
            </a:ln>
          </p:spPr>
          <p:txBody>
            <a:bodyPr/>
            <a:lstStyle/>
            <a:p>
              <a:endParaRPr lang="en-US"/>
            </a:p>
          </p:txBody>
        </p:sp>
        <p:sp>
          <p:nvSpPr>
            <p:cNvPr id="286" name="Freeform 15"/>
            <p:cNvSpPr>
              <a:spLocks/>
            </p:cNvSpPr>
            <p:nvPr/>
          </p:nvSpPr>
          <p:spPr bwMode="gray">
            <a:xfrm>
              <a:off x="3206750" y="-3422650"/>
              <a:ext cx="165100" cy="187325"/>
            </a:xfrm>
            <a:custGeom>
              <a:avLst/>
              <a:gdLst>
                <a:gd name="T0" fmla="*/ 2147483647 w 104"/>
                <a:gd name="T1" fmla="*/ 0 h 118"/>
                <a:gd name="T2" fmla="*/ 2147483647 w 104"/>
                <a:gd name="T3" fmla="*/ 2147483647 h 118"/>
                <a:gd name="T4" fmla="*/ 2147483647 w 104"/>
                <a:gd name="T5" fmla="*/ 0 h 118"/>
                <a:gd name="T6" fmla="*/ 2147483647 w 104"/>
                <a:gd name="T7" fmla="*/ 0 h 118"/>
                <a:gd name="T8" fmla="*/ 2147483647 w 104"/>
                <a:gd name="T9" fmla="*/ 2147483647 h 118"/>
                <a:gd name="T10" fmla="*/ 2147483647 w 104"/>
                <a:gd name="T11" fmla="*/ 2147483647 h 118"/>
                <a:gd name="T12" fmla="*/ 2147483647 w 104"/>
                <a:gd name="T13" fmla="*/ 2147483647 h 118"/>
                <a:gd name="T14" fmla="*/ 2147483647 w 104"/>
                <a:gd name="T15" fmla="*/ 2147483647 h 118"/>
                <a:gd name="T16" fmla="*/ 0 w 104"/>
                <a:gd name="T17" fmla="*/ 0 h 118"/>
                <a:gd name="T18" fmla="*/ 2147483647 w 104"/>
                <a:gd name="T19" fmla="*/ 0 h 1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
                <a:gd name="T31" fmla="*/ 0 h 118"/>
                <a:gd name="T32" fmla="*/ 104 w 104"/>
                <a:gd name="T33" fmla="*/ 118 h 1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 h="118">
                  <a:moveTo>
                    <a:pt x="30" y="0"/>
                  </a:moveTo>
                  <a:lnTo>
                    <a:pt x="54" y="54"/>
                  </a:lnTo>
                  <a:lnTo>
                    <a:pt x="78" y="0"/>
                  </a:lnTo>
                  <a:lnTo>
                    <a:pt x="104" y="0"/>
                  </a:lnTo>
                  <a:lnTo>
                    <a:pt x="64" y="74"/>
                  </a:lnTo>
                  <a:lnTo>
                    <a:pt x="64" y="118"/>
                  </a:lnTo>
                  <a:lnTo>
                    <a:pt x="40" y="118"/>
                  </a:lnTo>
                  <a:lnTo>
                    <a:pt x="40" y="74"/>
                  </a:lnTo>
                  <a:lnTo>
                    <a:pt x="0" y="0"/>
                  </a:lnTo>
                  <a:lnTo>
                    <a:pt x="30" y="0"/>
                  </a:lnTo>
                  <a:close/>
                </a:path>
              </a:pathLst>
            </a:custGeom>
            <a:solidFill>
              <a:srgbClr val="808080"/>
            </a:solidFill>
            <a:ln w="9525">
              <a:noFill/>
              <a:round/>
              <a:headEnd/>
              <a:tailEnd/>
            </a:ln>
          </p:spPr>
          <p:txBody>
            <a:bodyPr/>
            <a:lstStyle/>
            <a:p>
              <a:endParaRPr lang="en-US"/>
            </a:p>
          </p:txBody>
        </p:sp>
        <p:sp>
          <p:nvSpPr>
            <p:cNvPr id="287" name="Freeform 16"/>
            <p:cNvSpPr>
              <a:spLocks/>
            </p:cNvSpPr>
            <p:nvPr/>
          </p:nvSpPr>
          <p:spPr bwMode="gray">
            <a:xfrm>
              <a:off x="3930650" y="-4127500"/>
              <a:ext cx="155575" cy="193675"/>
            </a:xfrm>
            <a:custGeom>
              <a:avLst/>
              <a:gdLst>
                <a:gd name="T0" fmla="*/ 2147483647 w 49"/>
                <a:gd name="T1" fmla="*/ 2147483647 h 61"/>
                <a:gd name="T2" fmla="*/ 2147483647 w 49"/>
                <a:gd name="T3" fmla="*/ 2147483647 h 61"/>
                <a:gd name="T4" fmla="*/ 2147483647 w 49"/>
                <a:gd name="T5" fmla="*/ 2147483647 h 61"/>
                <a:gd name="T6" fmla="*/ 2147483647 w 49"/>
                <a:gd name="T7" fmla="*/ 2147483647 h 61"/>
                <a:gd name="T8" fmla="*/ 2147483647 w 49"/>
                <a:gd name="T9" fmla="*/ 2147483647 h 61"/>
                <a:gd name="T10" fmla="*/ 2147483647 w 49"/>
                <a:gd name="T11" fmla="*/ 2147483647 h 61"/>
                <a:gd name="T12" fmla="*/ 2147483647 w 49"/>
                <a:gd name="T13" fmla="*/ 2147483647 h 61"/>
                <a:gd name="T14" fmla="*/ 0 w 49"/>
                <a:gd name="T15" fmla="*/ 2147483647 h 61"/>
                <a:gd name="T16" fmla="*/ 2147483647 w 49"/>
                <a:gd name="T17" fmla="*/ 0 h 61"/>
                <a:gd name="T18" fmla="*/ 2147483647 w 49"/>
                <a:gd name="T19" fmla="*/ 2147483647 h 61"/>
                <a:gd name="T20" fmla="*/ 2147483647 w 49"/>
                <a:gd name="T21" fmla="*/ 2147483647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1"/>
                <a:gd name="T35" fmla="*/ 49 w 49"/>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1">
                  <a:moveTo>
                    <a:pt x="36" y="20"/>
                  </a:moveTo>
                  <a:cubicBezTo>
                    <a:pt x="36" y="14"/>
                    <a:pt x="32" y="9"/>
                    <a:pt x="24" y="9"/>
                  </a:cubicBezTo>
                  <a:cubicBezTo>
                    <a:pt x="15" y="9"/>
                    <a:pt x="13" y="23"/>
                    <a:pt x="13" y="31"/>
                  </a:cubicBezTo>
                  <a:cubicBezTo>
                    <a:pt x="13" y="39"/>
                    <a:pt x="15" y="52"/>
                    <a:pt x="24" y="52"/>
                  </a:cubicBezTo>
                  <a:cubicBezTo>
                    <a:pt x="32" y="52"/>
                    <a:pt x="36" y="47"/>
                    <a:pt x="36" y="41"/>
                  </a:cubicBezTo>
                  <a:cubicBezTo>
                    <a:pt x="49" y="41"/>
                    <a:pt x="49" y="41"/>
                    <a:pt x="49" y="41"/>
                  </a:cubicBezTo>
                  <a:cubicBezTo>
                    <a:pt x="48" y="56"/>
                    <a:pt x="38" y="61"/>
                    <a:pt x="24" y="61"/>
                  </a:cubicBezTo>
                  <a:cubicBezTo>
                    <a:pt x="7" y="61"/>
                    <a:pt x="0" y="48"/>
                    <a:pt x="0" y="31"/>
                  </a:cubicBezTo>
                  <a:cubicBezTo>
                    <a:pt x="0" y="14"/>
                    <a:pt x="7" y="0"/>
                    <a:pt x="24" y="0"/>
                  </a:cubicBezTo>
                  <a:cubicBezTo>
                    <a:pt x="38" y="0"/>
                    <a:pt x="48" y="6"/>
                    <a:pt x="49" y="20"/>
                  </a:cubicBezTo>
                  <a:lnTo>
                    <a:pt x="36" y="20"/>
                  </a:lnTo>
                  <a:close/>
                </a:path>
              </a:pathLst>
            </a:custGeom>
            <a:solidFill>
              <a:srgbClr val="000000"/>
            </a:solidFill>
            <a:ln w="9525">
              <a:noFill/>
              <a:round/>
              <a:headEnd/>
              <a:tailEnd/>
            </a:ln>
          </p:spPr>
          <p:txBody>
            <a:bodyPr/>
            <a:lstStyle/>
            <a:p>
              <a:endParaRPr lang="en-US"/>
            </a:p>
          </p:txBody>
        </p:sp>
        <p:sp>
          <p:nvSpPr>
            <p:cNvPr id="288" name="Freeform 17"/>
            <p:cNvSpPr>
              <a:spLocks/>
            </p:cNvSpPr>
            <p:nvPr/>
          </p:nvSpPr>
          <p:spPr bwMode="gray">
            <a:xfrm>
              <a:off x="4114800" y="-41211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289" name="Freeform 18"/>
            <p:cNvSpPr>
              <a:spLocks noEditPoints="1"/>
            </p:cNvSpPr>
            <p:nvPr/>
          </p:nvSpPr>
          <p:spPr bwMode="gray">
            <a:xfrm>
              <a:off x="4276725" y="-41211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9"/>
                  </a:moveTo>
                  <a:cubicBezTo>
                    <a:pt x="23" y="9"/>
                    <a:pt x="23" y="9"/>
                    <a:pt x="23" y="9"/>
                  </a:cubicBezTo>
                  <a:cubicBezTo>
                    <a:pt x="29" y="9"/>
                    <a:pt x="32" y="12"/>
                    <a:pt x="32" y="17"/>
                  </a:cubicBezTo>
                  <a:cubicBezTo>
                    <a:pt x="32" y="22"/>
                    <a:pt x="29" y="25"/>
                    <a:pt x="23" y="25"/>
                  </a:cubicBezTo>
                  <a:cubicBezTo>
                    <a:pt x="13" y="25"/>
                    <a:pt x="13" y="25"/>
                    <a:pt x="13" y="25"/>
                  </a:cubicBezTo>
                  <a:lnTo>
                    <a:pt x="13" y="9"/>
                  </a:lnTo>
                  <a:close/>
                  <a:moveTo>
                    <a:pt x="13" y="34"/>
                  </a:moveTo>
                  <a:cubicBezTo>
                    <a:pt x="26" y="34"/>
                    <a:pt x="26" y="34"/>
                    <a:pt x="26" y="34"/>
                  </a:cubicBezTo>
                  <a:cubicBezTo>
                    <a:pt x="30" y="35"/>
                    <a:pt x="31" y="39"/>
                    <a:pt x="31" y="42"/>
                  </a:cubicBezTo>
                  <a:cubicBezTo>
                    <a:pt x="32" y="48"/>
                    <a:pt x="33" y="53"/>
                    <a:pt x="34" y="58"/>
                  </a:cubicBezTo>
                  <a:cubicBezTo>
                    <a:pt x="47" y="58"/>
                    <a:pt x="47" y="58"/>
                    <a:pt x="47" y="58"/>
                  </a:cubicBezTo>
                  <a:cubicBezTo>
                    <a:pt x="45" y="55"/>
                    <a:pt x="45" y="48"/>
                    <a:pt x="44" y="44"/>
                  </a:cubicBezTo>
                  <a:cubicBezTo>
                    <a:pt x="43" y="36"/>
                    <a:pt x="43" y="30"/>
                    <a:pt x="33" y="29"/>
                  </a:cubicBezTo>
                  <a:cubicBezTo>
                    <a:pt x="33" y="29"/>
                    <a:pt x="33" y="29"/>
                    <a:pt x="33" y="29"/>
                  </a:cubicBezTo>
                  <a:cubicBezTo>
                    <a:pt x="41" y="27"/>
                    <a:pt x="46" y="22"/>
                    <a:pt x="46" y="15"/>
                  </a:cubicBezTo>
                  <a:cubicBezTo>
                    <a:pt x="46" y="3"/>
                    <a:pt x="35" y="0"/>
                    <a:pt x="25" y="0"/>
                  </a:cubicBezTo>
                  <a:cubicBezTo>
                    <a:pt x="0" y="0"/>
                    <a:pt x="0" y="0"/>
                    <a:pt x="0" y="0"/>
                  </a:cubicBezTo>
                  <a:cubicBezTo>
                    <a:pt x="0" y="58"/>
                    <a:pt x="0" y="58"/>
                    <a:pt x="0" y="58"/>
                  </a:cubicBezTo>
                  <a:cubicBezTo>
                    <a:pt x="13" y="58"/>
                    <a:pt x="13" y="58"/>
                    <a:pt x="13" y="58"/>
                  </a:cubicBezTo>
                  <a:lnTo>
                    <a:pt x="13" y="34"/>
                  </a:lnTo>
                  <a:close/>
                </a:path>
              </a:pathLst>
            </a:custGeom>
            <a:solidFill>
              <a:srgbClr val="000000"/>
            </a:solidFill>
            <a:ln w="9525">
              <a:noFill/>
              <a:round/>
              <a:headEnd/>
              <a:tailEnd/>
            </a:ln>
          </p:spPr>
          <p:txBody>
            <a:bodyPr/>
            <a:lstStyle/>
            <a:p>
              <a:endParaRPr lang="en-US"/>
            </a:p>
          </p:txBody>
        </p:sp>
        <p:sp>
          <p:nvSpPr>
            <p:cNvPr id="290" name="Freeform 19"/>
            <p:cNvSpPr>
              <a:spLocks/>
            </p:cNvSpPr>
            <p:nvPr/>
          </p:nvSpPr>
          <p:spPr bwMode="gray">
            <a:xfrm>
              <a:off x="4445000" y="-41211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58" y="18"/>
                  </a:lnTo>
                  <a:lnTo>
                    <a:pt x="58"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291" name="Rectangle 20"/>
            <p:cNvSpPr>
              <a:spLocks noChangeArrowheads="1"/>
            </p:cNvSpPr>
            <p:nvPr/>
          </p:nvSpPr>
          <p:spPr bwMode="gray">
            <a:xfrm>
              <a:off x="4619625" y="-4121150"/>
              <a:ext cx="41275" cy="184150"/>
            </a:xfrm>
            <a:prstGeom prst="rect">
              <a:avLst/>
            </a:prstGeom>
            <a:solidFill>
              <a:srgbClr val="000000"/>
            </a:solidFill>
            <a:ln w="9525">
              <a:noFill/>
              <a:miter lim="800000"/>
              <a:headEnd/>
              <a:tailEnd/>
            </a:ln>
          </p:spPr>
          <p:txBody>
            <a:bodyPr/>
            <a:lstStyle/>
            <a:p>
              <a:pPr algn="ctr"/>
              <a:endParaRPr lang="en-US"/>
            </a:p>
          </p:txBody>
        </p:sp>
        <p:sp>
          <p:nvSpPr>
            <p:cNvPr id="292" name="Freeform 21"/>
            <p:cNvSpPr>
              <a:spLocks/>
            </p:cNvSpPr>
            <p:nvPr/>
          </p:nvSpPr>
          <p:spPr bwMode="gray">
            <a:xfrm>
              <a:off x="4699000" y="-4121150"/>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000000"/>
            </a:solidFill>
            <a:ln w="9525">
              <a:noFill/>
              <a:round/>
              <a:headEnd/>
              <a:tailEnd/>
            </a:ln>
          </p:spPr>
          <p:txBody>
            <a:bodyPr/>
            <a:lstStyle/>
            <a:p>
              <a:endParaRPr lang="en-US"/>
            </a:p>
          </p:txBody>
        </p:sp>
        <p:sp>
          <p:nvSpPr>
            <p:cNvPr id="293" name="Rectangle 22"/>
            <p:cNvSpPr>
              <a:spLocks noChangeArrowheads="1"/>
            </p:cNvSpPr>
            <p:nvPr/>
          </p:nvSpPr>
          <p:spPr bwMode="gray">
            <a:xfrm>
              <a:off x="4845050" y="-4121150"/>
              <a:ext cx="41275" cy="184150"/>
            </a:xfrm>
            <a:prstGeom prst="rect">
              <a:avLst/>
            </a:prstGeom>
            <a:solidFill>
              <a:srgbClr val="000000"/>
            </a:solidFill>
            <a:ln w="9525">
              <a:noFill/>
              <a:miter lim="800000"/>
              <a:headEnd/>
              <a:tailEnd/>
            </a:ln>
          </p:spPr>
          <p:txBody>
            <a:bodyPr/>
            <a:lstStyle/>
            <a:p>
              <a:pPr algn="ctr"/>
              <a:endParaRPr lang="en-US"/>
            </a:p>
          </p:txBody>
        </p:sp>
        <p:sp>
          <p:nvSpPr>
            <p:cNvPr id="294" name="Freeform 23"/>
            <p:cNvSpPr>
              <a:spLocks/>
            </p:cNvSpPr>
            <p:nvPr/>
          </p:nvSpPr>
          <p:spPr bwMode="gray">
            <a:xfrm>
              <a:off x="4924425" y="-41211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295" name="Freeform 24"/>
            <p:cNvSpPr>
              <a:spLocks noEditPoints="1"/>
            </p:cNvSpPr>
            <p:nvPr/>
          </p:nvSpPr>
          <p:spPr bwMode="gray">
            <a:xfrm>
              <a:off x="5089525" y="-4124325"/>
              <a:ext cx="155575" cy="187325"/>
            </a:xfrm>
            <a:custGeom>
              <a:avLst/>
              <a:gdLst>
                <a:gd name="T0" fmla="*/ 2147483647 w 49"/>
                <a:gd name="T1" fmla="*/ 2147483647 h 59"/>
                <a:gd name="T2" fmla="*/ 2147483647 w 49"/>
                <a:gd name="T3" fmla="*/ 2147483647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2147483647 w 49"/>
                <a:gd name="T15" fmla="*/ 2147483647 h 59"/>
                <a:gd name="T16" fmla="*/ 2147483647 w 49"/>
                <a:gd name="T17" fmla="*/ 2147483647 h 59"/>
                <a:gd name="T18" fmla="*/ 2147483647 w 49"/>
                <a:gd name="T19" fmla="*/ 2147483647 h 59"/>
                <a:gd name="T20" fmla="*/ 0 w 49"/>
                <a:gd name="T21" fmla="*/ 2147483647 h 59"/>
                <a:gd name="T22" fmla="*/ 0 w 4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9"/>
                <a:gd name="T38" fmla="*/ 49 w 4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9">
                  <a:moveTo>
                    <a:pt x="12" y="10"/>
                  </a:moveTo>
                  <a:cubicBezTo>
                    <a:pt x="19" y="10"/>
                    <a:pt x="19" y="10"/>
                    <a:pt x="19" y="10"/>
                  </a:cubicBezTo>
                  <a:cubicBezTo>
                    <a:pt x="34" y="10"/>
                    <a:pt x="36" y="20"/>
                    <a:pt x="36" y="30"/>
                  </a:cubicBezTo>
                  <a:cubicBezTo>
                    <a:pt x="36" y="39"/>
                    <a:pt x="34" y="49"/>
                    <a:pt x="19" y="49"/>
                  </a:cubicBezTo>
                  <a:cubicBezTo>
                    <a:pt x="12" y="49"/>
                    <a:pt x="12" y="49"/>
                    <a:pt x="12" y="49"/>
                  </a:cubicBezTo>
                  <a:lnTo>
                    <a:pt x="12" y="10"/>
                  </a:lnTo>
                  <a:close/>
                  <a:moveTo>
                    <a:pt x="0" y="59"/>
                  </a:moveTo>
                  <a:cubicBezTo>
                    <a:pt x="20" y="59"/>
                    <a:pt x="20" y="59"/>
                    <a:pt x="20" y="59"/>
                  </a:cubicBezTo>
                  <a:cubicBezTo>
                    <a:pt x="38" y="59"/>
                    <a:pt x="49" y="50"/>
                    <a:pt x="49" y="30"/>
                  </a:cubicBezTo>
                  <a:cubicBezTo>
                    <a:pt x="49" y="9"/>
                    <a:pt x="38" y="0"/>
                    <a:pt x="20" y="1"/>
                  </a:cubicBezTo>
                  <a:cubicBezTo>
                    <a:pt x="0" y="1"/>
                    <a:pt x="0" y="1"/>
                    <a:pt x="0" y="1"/>
                  </a:cubicBezTo>
                  <a:lnTo>
                    <a:pt x="0" y="59"/>
                  </a:lnTo>
                  <a:close/>
                </a:path>
              </a:pathLst>
            </a:custGeom>
            <a:solidFill>
              <a:srgbClr val="000000"/>
            </a:solidFill>
            <a:ln w="9525">
              <a:noFill/>
              <a:round/>
              <a:headEnd/>
              <a:tailEnd/>
            </a:ln>
          </p:spPr>
          <p:txBody>
            <a:bodyPr/>
            <a:lstStyle/>
            <a:p>
              <a:endParaRPr lang="en-US"/>
            </a:p>
          </p:txBody>
        </p:sp>
        <p:sp>
          <p:nvSpPr>
            <p:cNvPr id="296" name="Freeform 25"/>
            <p:cNvSpPr>
              <a:spLocks noEditPoints="1"/>
            </p:cNvSpPr>
            <p:nvPr/>
          </p:nvSpPr>
          <p:spPr bwMode="gray">
            <a:xfrm>
              <a:off x="5343525" y="-4121150"/>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297" name="Freeform 26"/>
            <p:cNvSpPr>
              <a:spLocks noEditPoints="1"/>
            </p:cNvSpPr>
            <p:nvPr/>
          </p:nvSpPr>
          <p:spPr bwMode="gray">
            <a:xfrm>
              <a:off x="5549900" y="-4124325"/>
              <a:ext cx="155575" cy="187325"/>
            </a:xfrm>
            <a:custGeom>
              <a:avLst/>
              <a:gdLst>
                <a:gd name="T0" fmla="*/ 2147483647 w 49"/>
                <a:gd name="T1" fmla="*/ 2147483647 h 59"/>
                <a:gd name="T2" fmla="*/ 2147483647 w 49"/>
                <a:gd name="T3" fmla="*/ 2147483647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2147483647 w 49"/>
                <a:gd name="T15" fmla="*/ 2147483647 h 59"/>
                <a:gd name="T16" fmla="*/ 2147483647 w 49"/>
                <a:gd name="T17" fmla="*/ 2147483647 h 59"/>
                <a:gd name="T18" fmla="*/ 2147483647 w 49"/>
                <a:gd name="T19" fmla="*/ 2147483647 h 59"/>
                <a:gd name="T20" fmla="*/ 0 w 49"/>
                <a:gd name="T21" fmla="*/ 2147483647 h 59"/>
                <a:gd name="T22" fmla="*/ 0 w 4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9"/>
                <a:gd name="T38" fmla="*/ 49 w 4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9">
                  <a:moveTo>
                    <a:pt x="13" y="10"/>
                  </a:moveTo>
                  <a:cubicBezTo>
                    <a:pt x="19" y="10"/>
                    <a:pt x="19" y="10"/>
                    <a:pt x="19" y="10"/>
                  </a:cubicBezTo>
                  <a:cubicBezTo>
                    <a:pt x="34" y="10"/>
                    <a:pt x="36" y="20"/>
                    <a:pt x="36" y="30"/>
                  </a:cubicBezTo>
                  <a:cubicBezTo>
                    <a:pt x="36" y="39"/>
                    <a:pt x="34" y="49"/>
                    <a:pt x="19" y="49"/>
                  </a:cubicBezTo>
                  <a:cubicBezTo>
                    <a:pt x="13" y="49"/>
                    <a:pt x="13" y="49"/>
                    <a:pt x="13" y="49"/>
                  </a:cubicBezTo>
                  <a:lnTo>
                    <a:pt x="13" y="10"/>
                  </a:lnTo>
                  <a:close/>
                  <a:moveTo>
                    <a:pt x="0" y="59"/>
                  </a:moveTo>
                  <a:cubicBezTo>
                    <a:pt x="20" y="59"/>
                    <a:pt x="20" y="59"/>
                    <a:pt x="20" y="59"/>
                  </a:cubicBezTo>
                  <a:cubicBezTo>
                    <a:pt x="38" y="59"/>
                    <a:pt x="49" y="50"/>
                    <a:pt x="49" y="30"/>
                  </a:cubicBezTo>
                  <a:cubicBezTo>
                    <a:pt x="49" y="9"/>
                    <a:pt x="38" y="0"/>
                    <a:pt x="20" y="1"/>
                  </a:cubicBezTo>
                  <a:cubicBezTo>
                    <a:pt x="0" y="1"/>
                    <a:pt x="0" y="1"/>
                    <a:pt x="0" y="1"/>
                  </a:cubicBezTo>
                  <a:lnTo>
                    <a:pt x="0" y="59"/>
                  </a:lnTo>
                  <a:close/>
                </a:path>
              </a:pathLst>
            </a:custGeom>
            <a:solidFill>
              <a:srgbClr val="000000"/>
            </a:solidFill>
            <a:ln w="9525">
              <a:noFill/>
              <a:round/>
              <a:headEnd/>
              <a:tailEnd/>
            </a:ln>
          </p:spPr>
          <p:txBody>
            <a:bodyPr/>
            <a:lstStyle/>
            <a:p>
              <a:endParaRPr lang="en-US"/>
            </a:p>
          </p:txBody>
        </p:sp>
        <p:sp>
          <p:nvSpPr>
            <p:cNvPr id="298" name="Freeform 27"/>
            <p:cNvSpPr>
              <a:spLocks/>
            </p:cNvSpPr>
            <p:nvPr/>
          </p:nvSpPr>
          <p:spPr bwMode="gray">
            <a:xfrm>
              <a:off x="5727700" y="-4121150"/>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88" y="0"/>
                  </a:lnTo>
                  <a:lnTo>
                    <a:pt x="114" y="0"/>
                  </a:lnTo>
                  <a:lnTo>
                    <a:pt x="70" y="116"/>
                  </a:lnTo>
                  <a:lnTo>
                    <a:pt x="44" y="116"/>
                  </a:lnTo>
                  <a:lnTo>
                    <a:pt x="0" y="0"/>
                  </a:lnTo>
                  <a:close/>
                </a:path>
              </a:pathLst>
            </a:custGeom>
            <a:solidFill>
              <a:srgbClr val="000000"/>
            </a:solidFill>
            <a:ln w="9525">
              <a:noFill/>
              <a:round/>
              <a:headEnd/>
              <a:tailEnd/>
            </a:ln>
          </p:spPr>
          <p:txBody>
            <a:bodyPr/>
            <a:lstStyle/>
            <a:p>
              <a:endParaRPr lang="en-US"/>
            </a:p>
          </p:txBody>
        </p:sp>
        <p:sp>
          <p:nvSpPr>
            <p:cNvPr id="299" name="Freeform 28"/>
            <p:cNvSpPr>
              <a:spLocks noEditPoints="1"/>
            </p:cNvSpPr>
            <p:nvPr/>
          </p:nvSpPr>
          <p:spPr bwMode="gray">
            <a:xfrm>
              <a:off x="5921375" y="-41211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300" name="Freeform 29"/>
            <p:cNvSpPr>
              <a:spLocks/>
            </p:cNvSpPr>
            <p:nvPr/>
          </p:nvSpPr>
          <p:spPr bwMode="gray">
            <a:xfrm>
              <a:off x="6124575" y="-412115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18"/>
                  </a:lnTo>
                  <a:lnTo>
                    <a:pt x="24" y="20"/>
                  </a:lnTo>
                  <a:lnTo>
                    <a:pt x="24" y="116"/>
                  </a:lnTo>
                  <a:lnTo>
                    <a:pt x="0" y="116"/>
                  </a:lnTo>
                  <a:lnTo>
                    <a:pt x="0" y="0"/>
                  </a:lnTo>
                  <a:lnTo>
                    <a:pt x="38" y="0"/>
                  </a:lnTo>
                  <a:lnTo>
                    <a:pt x="82" y="92"/>
                  </a:lnTo>
                  <a:lnTo>
                    <a:pt x="82" y="90"/>
                  </a:lnTo>
                  <a:lnTo>
                    <a:pt x="82" y="0"/>
                  </a:lnTo>
                  <a:lnTo>
                    <a:pt x="106" y="0"/>
                  </a:lnTo>
                  <a:lnTo>
                    <a:pt x="106" y="116"/>
                  </a:lnTo>
                  <a:lnTo>
                    <a:pt x="70" y="116"/>
                  </a:lnTo>
                  <a:close/>
                </a:path>
              </a:pathLst>
            </a:custGeom>
            <a:solidFill>
              <a:srgbClr val="000000"/>
            </a:solidFill>
            <a:ln w="9525">
              <a:noFill/>
              <a:round/>
              <a:headEnd/>
              <a:tailEnd/>
            </a:ln>
          </p:spPr>
          <p:txBody>
            <a:bodyPr/>
            <a:lstStyle/>
            <a:p>
              <a:endParaRPr lang="en-US"/>
            </a:p>
          </p:txBody>
        </p:sp>
        <p:sp>
          <p:nvSpPr>
            <p:cNvPr id="301" name="Freeform 30"/>
            <p:cNvSpPr>
              <a:spLocks/>
            </p:cNvSpPr>
            <p:nvPr/>
          </p:nvSpPr>
          <p:spPr bwMode="gray">
            <a:xfrm>
              <a:off x="6318250" y="-41211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302" name="Freeform 31"/>
            <p:cNvSpPr>
              <a:spLocks noEditPoints="1"/>
            </p:cNvSpPr>
            <p:nvPr/>
          </p:nvSpPr>
          <p:spPr bwMode="gray">
            <a:xfrm>
              <a:off x="6480175" y="-4121150"/>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303" name="Freeform 32"/>
            <p:cNvSpPr>
              <a:spLocks/>
            </p:cNvSpPr>
            <p:nvPr/>
          </p:nvSpPr>
          <p:spPr bwMode="gray">
            <a:xfrm>
              <a:off x="6680200" y="-4127500"/>
              <a:ext cx="174625" cy="193675"/>
            </a:xfrm>
            <a:custGeom>
              <a:avLst/>
              <a:gdLst>
                <a:gd name="T0" fmla="*/ 2147483647 w 55"/>
                <a:gd name="T1" fmla="*/ 2147483647 h 61"/>
                <a:gd name="T2" fmla="*/ 2147483647 w 55"/>
                <a:gd name="T3" fmla="*/ 2147483647 h 61"/>
                <a:gd name="T4" fmla="*/ 2147483647 w 55"/>
                <a:gd name="T5" fmla="*/ 2147483647 h 61"/>
                <a:gd name="T6" fmla="*/ 2147483647 w 55"/>
                <a:gd name="T7" fmla="*/ 2147483647 h 61"/>
                <a:gd name="T8" fmla="*/ 2147483647 w 55"/>
                <a:gd name="T9" fmla="*/ 2147483647 h 61"/>
                <a:gd name="T10" fmla="*/ 2147483647 w 55"/>
                <a:gd name="T11" fmla="*/ 2147483647 h 61"/>
                <a:gd name="T12" fmla="*/ 0 w 55"/>
                <a:gd name="T13" fmla="*/ 2147483647 h 61"/>
                <a:gd name="T14" fmla="*/ 2147483647 w 55"/>
                <a:gd name="T15" fmla="*/ 0 h 61"/>
                <a:gd name="T16" fmla="*/ 2147483647 w 55"/>
                <a:gd name="T17" fmla="*/ 2147483647 h 61"/>
                <a:gd name="T18" fmla="*/ 2147483647 w 55"/>
                <a:gd name="T19" fmla="*/ 2147483647 h 61"/>
                <a:gd name="T20" fmla="*/ 2147483647 w 55"/>
                <a:gd name="T21" fmla="*/ 2147483647 h 61"/>
                <a:gd name="T22" fmla="*/ 2147483647 w 55"/>
                <a:gd name="T23" fmla="*/ 2147483647 h 61"/>
                <a:gd name="T24" fmla="*/ 2147483647 w 55"/>
                <a:gd name="T25" fmla="*/ 2147483647 h 61"/>
                <a:gd name="T26" fmla="*/ 2147483647 w 55"/>
                <a:gd name="T27" fmla="*/ 2147483647 h 61"/>
                <a:gd name="T28" fmla="*/ 2147483647 w 55"/>
                <a:gd name="T29" fmla="*/ 2147483647 h 61"/>
                <a:gd name="T30" fmla="*/ 2147483647 w 55"/>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1"/>
                <a:gd name="T50" fmla="*/ 55 w 55"/>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1">
                  <a:moveTo>
                    <a:pt x="30" y="39"/>
                  </a:moveTo>
                  <a:cubicBezTo>
                    <a:pt x="30" y="29"/>
                    <a:pt x="30" y="29"/>
                    <a:pt x="30" y="29"/>
                  </a:cubicBezTo>
                  <a:cubicBezTo>
                    <a:pt x="54" y="29"/>
                    <a:pt x="54" y="29"/>
                    <a:pt x="54" y="29"/>
                  </a:cubicBezTo>
                  <a:cubicBezTo>
                    <a:pt x="54" y="58"/>
                    <a:pt x="54" y="58"/>
                    <a:pt x="54" y="58"/>
                  </a:cubicBezTo>
                  <a:cubicBezTo>
                    <a:pt x="50" y="59"/>
                    <a:pt x="45" y="60"/>
                    <a:pt x="41" y="61"/>
                  </a:cubicBezTo>
                  <a:cubicBezTo>
                    <a:pt x="38" y="61"/>
                    <a:pt x="35" y="61"/>
                    <a:pt x="27" y="61"/>
                  </a:cubicBezTo>
                  <a:cubicBezTo>
                    <a:pt x="16" y="61"/>
                    <a:pt x="0" y="54"/>
                    <a:pt x="0" y="31"/>
                  </a:cubicBezTo>
                  <a:cubicBezTo>
                    <a:pt x="0" y="8"/>
                    <a:pt x="16" y="0"/>
                    <a:pt x="27" y="0"/>
                  </a:cubicBezTo>
                  <a:cubicBezTo>
                    <a:pt x="44" y="0"/>
                    <a:pt x="55" y="5"/>
                    <a:pt x="55" y="19"/>
                  </a:cubicBezTo>
                  <a:cubicBezTo>
                    <a:pt x="41" y="19"/>
                    <a:pt x="41" y="19"/>
                    <a:pt x="41" y="19"/>
                  </a:cubicBezTo>
                  <a:cubicBezTo>
                    <a:pt x="41" y="12"/>
                    <a:pt x="37" y="9"/>
                    <a:pt x="30" y="9"/>
                  </a:cubicBezTo>
                  <a:cubicBezTo>
                    <a:pt x="19" y="9"/>
                    <a:pt x="13" y="18"/>
                    <a:pt x="13" y="31"/>
                  </a:cubicBezTo>
                  <a:cubicBezTo>
                    <a:pt x="13" y="44"/>
                    <a:pt x="19" y="52"/>
                    <a:pt x="30" y="52"/>
                  </a:cubicBezTo>
                  <a:cubicBezTo>
                    <a:pt x="35" y="52"/>
                    <a:pt x="38" y="51"/>
                    <a:pt x="41" y="51"/>
                  </a:cubicBezTo>
                  <a:cubicBezTo>
                    <a:pt x="41" y="39"/>
                    <a:pt x="41" y="39"/>
                    <a:pt x="41" y="39"/>
                  </a:cubicBezTo>
                  <a:lnTo>
                    <a:pt x="30" y="39"/>
                  </a:lnTo>
                  <a:close/>
                </a:path>
              </a:pathLst>
            </a:custGeom>
            <a:solidFill>
              <a:srgbClr val="000000"/>
            </a:solidFill>
            <a:ln w="9525">
              <a:noFill/>
              <a:round/>
              <a:headEnd/>
              <a:tailEnd/>
            </a:ln>
          </p:spPr>
          <p:txBody>
            <a:bodyPr/>
            <a:lstStyle/>
            <a:p>
              <a:endParaRPr lang="en-US"/>
            </a:p>
          </p:txBody>
        </p:sp>
        <p:sp>
          <p:nvSpPr>
            <p:cNvPr id="304" name="Freeform 33"/>
            <p:cNvSpPr>
              <a:spLocks/>
            </p:cNvSpPr>
            <p:nvPr/>
          </p:nvSpPr>
          <p:spPr bwMode="gray">
            <a:xfrm>
              <a:off x="6892925" y="-41211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05" name="Freeform 34"/>
            <p:cNvSpPr>
              <a:spLocks noEditPoints="1"/>
            </p:cNvSpPr>
            <p:nvPr/>
          </p:nvSpPr>
          <p:spPr bwMode="gray">
            <a:xfrm>
              <a:off x="3937000" y="-3813175"/>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3" y="10"/>
                  </a:moveTo>
                  <a:cubicBezTo>
                    <a:pt x="20" y="10"/>
                    <a:pt x="29" y="7"/>
                    <a:pt x="29" y="18"/>
                  </a:cubicBezTo>
                  <a:cubicBezTo>
                    <a:pt x="29" y="28"/>
                    <a:pt x="20" y="26"/>
                    <a:pt x="13" y="26"/>
                  </a:cubicBezTo>
                  <a:lnTo>
                    <a:pt x="13" y="10"/>
                  </a:lnTo>
                  <a:close/>
                  <a:moveTo>
                    <a:pt x="13" y="58"/>
                  </a:moveTo>
                  <a:cubicBezTo>
                    <a:pt x="13" y="36"/>
                    <a:pt x="13" y="36"/>
                    <a:pt x="13" y="36"/>
                  </a:cubicBezTo>
                  <a:cubicBezTo>
                    <a:pt x="22" y="36"/>
                    <a:pt x="22" y="36"/>
                    <a:pt x="22" y="36"/>
                  </a:cubicBezTo>
                  <a:cubicBezTo>
                    <a:pt x="35" y="35"/>
                    <a:pt x="42" y="28"/>
                    <a:pt x="42" y="18"/>
                  </a:cubicBezTo>
                  <a:cubicBezTo>
                    <a:pt x="42" y="3"/>
                    <a:pt x="31" y="0"/>
                    <a:pt x="18" y="0"/>
                  </a:cubicBezTo>
                  <a:cubicBezTo>
                    <a:pt x="0" y="0"/>
                    <a:pt x="0" y="0"/>
                    <a:pt x="0" y="0"/>
                  </a:cubicBezTo>
                  <a:cubicBezTo>
                    <a:pt x="0" y="58"/>
                    <a:pt x="0" y="58"/>
                    <a:pt x="0" y="58"/>
                  </a:cubicBezTo>
                  <a:lnTo>
                    <a:pt x="13" y="58"/>
                  </a:lnTo>
                  <a:close/>
                </a:path>
              </a:pathLst>
            </a:custGeom>
            <a:solidFill>
              <a:srgbClr val="000000"/>
            </a:solidFill>
            <a:ln w="9525">
              <a:noFill/>
              <a:round/>
              <a:headEnd/>
              <a:tailEnd/>
            </a:ln>
          </p:spPr>
          <p:txBody>
            <a:bodyPr/>
            <a:lstStyle/>
            <a:p>
              <a:endParaRPr lang="en-US"/>
            </a:p>
          </p:txBody>
        </p:sp>
        <p:sp>
          <p:nvSpPr>
            <p:cNvPr id="306" name="Freeform 35"/>
            <p:cNvSpPr>
              <a:spLocks noEditPoints="1"/>
            </p:cNvSpPr>
            <p:nvPr/>
          </p:nvSpPr>
          <p:spPr bwMode="gray">
            <a:xfrm>
              <a:off x="4089400" y="-38131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307" name="Freeform 36"/>
            <p:cNvSpPr>
              <a:spLocks noEditPoints="1"/>
            </p:cNvSpPr>
            <p:nvPr/>
          </p:nvSpPr>
          <p:spPr bwMode="gray">
            <a:xfrm>
              <a:off x="4292600" y="-38131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1" y="48"/>
                    <a:pt x="32" y="53"/>
                    <a:pt x="33" y="58"/>
                  </a:cubicBezTo>
                  <a:cubicBezTo>
                    <a:pt x="47" y="58"/>
                    <a:pt x="47" y="58"/>
                    <a:pt x="47" y="58"/>
                  </a:cubicBezTo>
                  <a:cubicBezTo>
                    <a:pt x="45" y="55"/>
                    <a:pt x="44" y="48"/>
                    <a:pt x="44"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308" name="Freeform 37"/>
            <p:cNvSpPr>
              <a:spLocks/>
            </p:cNvSpPr>
            <p:nvPr/>
          </p:nvSpPr>
          <p:spPr bwMode="gray">
            <a:xfrm>
              <a:off x="4457700" y="-38131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20"/>
                  </a:lnTo>
                  <a:lnTo>
                    <a:pt x="60" y="20"/>
                  </a:lnTo>
                  <a:lnTo>
                    <a:pt x="60" y="116"/>
                  </a:lnTo>
                  <a:lnTo>
                    <a:pt x="34" y="116"/>
                  </a:lnTo>
                  <a:lnTo>
                    <a:pt x="34" y="20"/>
                  </a:lnTo>
                  <a:lnTo>
                    <a:pt x="0" y="20"/>
                  </a:lnTo>
                  <a:lnTo>
                    <a:pt x="0" y="0"/>
                  </a:lnTo>
                  <a:close/>
                </a:path>
              </a:pathLst>
            </a:custGeom>
            <a:solidFill>
              <a:srgbClr val="000000"/>
            </a:solidFill>
            <a:ln w="9525">
              <a:noFill/>
              <a:round/>
              <a:headEnd/>
              <a:tailEnd/>
            </a:ln>
          </p:spPr>
          <p:txBody>
            <a:bodyPr/>
            <a:lstStyle/>
            <a:p>
              <a:endParaRPr lang="en-US"/>
            </a:p>
          </p:txBody>
        </p:sp>
        <p:sp>
          <p:nvSpPr>
            <p:cNvPr id="309" name="Freeform 38"/>
            <p:cNvSpPr>
              <a:spLocks/>
            </p:cNvSpPr>
            <p:nvPr/>
          </p:nvSpPr>
          <p:spPr bwMode="gray">
            <a:xfrm>
              <a:off x="4635500" y="-3813175"/>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70" y="116"/>
                  </a:moveTo>
                  <a:lnTo>
                    <a:pt x="24" y="20"/>
                  </a:lnTo>
                  <a:lnTo>
                    <a:pt x="22" y="20"/>
                  </a:lnTo>
                  <a:lnTo>
                    <a:pt x="22" y="116"/>
                  </a:lnTo>
                  <a:lnTo>
                    <a:pt x="0" y="116"/>
                  </a:lnTo>
                  <a:lnTo>
                    <a:pt x="0" y="0"/>
                  </a:lnTo>
                  <a:lnTo>
                    <a:pt x="36" y="0"/>
                  </a:lnTo>
                  <a:lnTo>
                    <a:pt x="82" y="92"/>
                  </a:lnTo>
                  <a:lnTo>
                    <a:pt x="82" y="0"/>
                  </a:lnTo>
                  <a:lnTo>
                    <a:pt x="104" y="0"/>
                  </a:lnTo>
                  <a:lnTo>
                    <a:pt x="104" y="116"/>
                  </a:lnTo>
                  <a:lnTo>
                    <a:pt x="70" y="116"/>
                  </a:lnTo>
                  <a:close/>
                </a:path>
              </a:pathLst>
            </a:custGeom>
            <a:solidFill>
              <a:srgbClr val="000000"/>
            </a:solidFill>
            <a:ln w="9525">
              <a:noFill/>
              <a:round/>
              <a:headEnd/>
              <a:tailEnd/>
            </a:ln>
          </p:spPr>
          <p:txBody>
            <a:bodyPr/>
            <a:lstStyle/>
            <a:p>
              <a:endParaRPr lang="en-US"/>
            </a:p>
          </p:txBody>
        </p:sp>
        <p:sp>
          <p:nvSpPr>
            <p:cNvPr id="310" name="Freeform 39"/>
            <p:cNvSpPr>
              <a:spLocks/>
            </p:cNvSpPr>
            <p:nvPr/>
          </p:nvSpPr>
          <p:spPr bwMode="gray">
            <a:xfrm>
              <a:off x="4838700" y="-38131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4" y="46"/>
                  </a:lnTo>
                  <a:lnTo>
                    <a:pt x="74" y="66"/>
                  </a:lnTo>
                  <a:lnTo>
                    <a:pt x="26" y="66"/>
                  </a:lnTo>
                  <a:lnTo>
                    <a:pt x="26" y="98"/>
                  </a:lnTo>
                  <a:lnTo>
                    <a:pt x="80" y="98"/>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11" name="Freeform 40"/>
            <p:cNvSpPr>
              <a:spLocks noEditPoints="1"/>
            </p:cNvSpPr>
            <p:nvPr/>
          </p:nvSpPr>
          <p:spPr bwMode="gray">
            <a:xfrm>
              <a:off x="5003800" y="-38131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1" y="12"/>
                    <a:pt x="31" y="17"/>
                  </a:cubicBezTo>
                  <a:cubicBezTo>
                    <a:pt x="31" y="22"/>
                    <a:pt x="28" y="25"/>
                    <a:pt x="23" y="25"/>
                  </a:cubicBezTo>
                  <a:cubicBezTo>
                    <a:pt x="12" y="25"/>
                    <a:pt x="12" y="25"/>
                    <a:pt x="12" y="25"/>
                  </a:cubicBezTo>
                  <a:lnTo>
                    <a:pt x="12" y="10"/>
                  </a:lnTo>
                  <a:close/>
                  <a:moveTo>
                    <a:pt x="12" y="35"/>
                  </a:moveTo>
                  <a:cubicBezTo>
                    <a:pt x="25" y="35"/>
                    <a:pt x="25" y="35"/>
                    <a:pt x="25" y="35"/>
                  </a:cubicBezTo>
                  <a:cubicBezTo>
                    <a:pt x="30" y="35"/>
                    <a:pt x="30" y="39"/>
                    <a:pt x="31" y="43"/>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4"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312" name="Rectangle 41"/>
            <p:cNvSpPr>
              <a:spLocks noChangeArrowheads="1"/>
            </p:cNvSpPr>
            <p:nvPr/>
          </p:nvSpPr>
          <p:spPr bwMode="gray">
            <a:xfrm>
              <a:off x="1600200" y="-4121150"/>
              <a:ext cx="2165350" cy="492125"/>
            </a:xfrm>
            <a:prstGeom prst="rect">
              <a:avLst/>
            </a:prstGeom>
            <a:solidFill>
              <a:srgbClr val="FF0000"/>
            </a:solidFill>
            <a:ln w="9525">
              <a:noFill/>
              <a:miter lim="800000"/>
              <a:headEnd/>
              <a:tailEnd/>
            </a:ln>
          </p:spPr>
          <p:txBody>
            <a:bodyPr/>
            <a:lstStyle/>
            <a:p>
              <a:pPr algn="ctr"/>
              <a:endParaRPr lang="en-US"/>
            </a:p>
          </p:txBody>
        </p:sp>
        <p:sp>
          <p:nvSpPr>
            <p:cNvPr id="313" name="Freeform 42"/>
            <p:cNvSpPr>
              <a:spLocks noEditPoints="1"/>
            </p:cNvSpPr>
            <p:nvPr/>
          </p:nvSpPr>
          <p:spPr bwMode="gray">
            <a:xfrm>
              <a:off x="1724025" y="-4000500"/>
              <a:ext cx="1917700" cy="247650"/>
            </a:xfrm>
            <a:custGeom>
              <a:avLst/>
              <a:gdLst>
                <a:gd name="T0" fmla="*/ 2147483647 w 604"/>
                <a:gd name="T1" fmla="*/ 2147483647 h 78"/>
                <a:gd name="T2" fmla="*/ 2147483647 w 604"/>
                <a:gd name="T3" fmla="*/ 2147483647 h 78"/>
                <a:gd name="T4" fmla="*/ 2147483647 w 604"/>
                <a:gd name="T5" fmla="*/ 2147483647 h 78"/>
                <a:gd name="T6" fmla="*/ 2147483647 w 604"/>
                <a:gd name="T7" fmla="*/ 2147483647 h 78"/>
                <a:gd name="T8" fmla="*/ 2147483647 w 604"/>
                <a:gd name="T9" fmla="*/ 2147483647 h 78"/>
                <a:gd name="T10" fmla="*/ 2147483647 w 604"/>
                <a:gd name="T11" fmla="*/ 2147483647 h 78"/>
                <a:gd name="T12" fmla="*/ 2147483647 w 604"/>
                <a:gd name="T13" fmla="*/ 2147483647 h 78"/>
                <a:gd name="T14" fmla="*/ 2147483647 w 604"/>
                <a:gd name="T15" fmla="*/ 2147483647 h 78"/>
                <a:gd name="T16" fmla="*/ 2147483647 w 604"/>
                <a:gd name="T17" fmla="*/ 2147483647 h 78"/>
                <a:gd name="T18" fmla="*/ 2147483647 w 604"/>
                <a:gd name="T19" fmla="*/ 2147483647 h 78"/>
                <a:gd name="T20" fmla="*/ 2147483647 w 604"/>
                <a:gd name="T21" fmla="*/ 2147483647 h 78"/>
                <a:gd name="T22" fmla="*/ 2147483647 w 604"/>
                <a:gd name="T23" fmla="*/ 2147483647 h 78"/>
                <a:gd name="T24" fmla="*/ 2147483647 w 604"/>
                <a:gd name="T25" fmla="*/ 2147483647 h 78"/>
                <a:gd name="T26" fmla="*/ 2147483647 w 604"/>
                <a:gd name="T27" fmla="*/ 2147483647 h 78"/>
                <a:gd name="T28" fmla="*/ 2147483647 w 604"/>
                <a:gd name="T29" fmla="*/ 2147483647 h 78"/>
                <a:gd name="T30" fmla="*/ 2147483647 w 604"/>
                <a:gd name="T31" fmla="*/ 2147483647 h 78"/>
                <a:gd name="T32" fmla="*/ 2147483647 w 604"/>
                <a:gd name="T33" fmla="*/ 2147483647 h 78"/>
                <a:gd name="T34" fmla="*/ 2147483647 w 604"/>
                <a:gd name="T35" fmla="*/ 2147483647 h 78"/>
                <a:gd name="T36" fmla="*/ 2147483647 w 604"/>
                <a:gd name="T37" fmla="*/ 2147483647 h 78"/>
                <a:gd name="T38" fmla="*/ 2147483647 w 604"/>
                <a:gd name="T39" fmla="*/ 2147483647 h 78"/>
                <a:gd name="T40" fmla="*/ 2147483647 w 604"/>
                <a:gd name="T41" fmla="*/ 2147483647 h 78"/>
                <a:gd name="T42" fmla="*/ 2147483647 w 604"/>
                <a:gd name="T43" fmla="*/ 2147483647 h 78"/>
                <a:gd name="T44" fmla="*/ 2147483647 w 604"/>
                <a:gd name="T45" fmla="*/ 2147483647 h 78"/>
                <a:gd name="T46" fmla="*/ 2147483647 w 604"/>
                <a:gd name="T47" fmla="*/ 2147483647 h 78"/>
                <a:gd name="T48" fmla="*/ 2147483647 w 604"/>
                <a:gd name="T49" fmla="*/ 2147483647 h 78"/>
                <a:gd name="T50" fmla="*/ 2147483647 w 604"/>
                <a:gd name="T51" fmla="*/ 2147483647 h 78"/>
                <a:gd name="T52" fmla="*/ 2147483647 w 604"/>
                <a:gd name="T53" fmla="*/ 2147483647 h 78"/>
                <a:gd name="T54" fmla="*/ 2147483647 w 604"/>
                <a:gd name="T55" fmla="*/ 2147483647 h 78"/>
                <a:gd name="T56" fmla="*/ 2147483647 w 604"/>
                <a:gd name="T57" fmla="*/ 2147483647 h 78"/>
                <a:gd name="T58" fmla="*/ 2147483647 w 604"/>
                <a:gd name="T59" fmla="*/ 2147483647 h 78"/>
                <a:gd name="T60" fmla="*/ 2147483647 w 604"/>
                <a:gd name="T61" fmla="*/ 2147483647 h 78"/>
                <a:gd name="T62" fmla="*/ 2147483647 w 604"/>
                <a:gd name="T63" fmla="*/ 2147483647 h 78"/>
                <a:gd name="T64" fmla="*/ 2147483647 w 604"/>
                <a:gd name="T65" fmla="*/ 2147483647 h 78"/>
                <a:gd name="T66" fmla="*/ 2147483647 w 604"/>
                <a:gd name="T67" fmla="*/ 2147483647 h 78"/>
                <a:gd name="T68" fmla="*/ 2147483647 w 604"/>
                <a:gd name="T69" fmla="*/ 2147483647 h 78"/>
                <a:gd name="T70" fmla="*/ 2147483647 w 604"/>
                <a:gd name="T71" fmla="*/ 2147483647 h 78"/>
                <a:gd name="T72" fmla="*/ 2147483647 w 604"/>
                <a:gd name="T73" fmla="*/ 2147483647 h 78"/>
                <a:gd name="T74" fmla="*/ 2147483647 w 604"/>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8"/>
                <a:gd name="T116" fmla="*/ 604 w 604"/>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8">
                  <a:moveTo>
                    <a:pt x="260" y="51"/>
                  </a:moveTo>
                  <a:cubicBezTo>
                    <a:pt x="300" y="51"/>
                    <a:pt x="300" y="51"/>
                    <a:pt x="300" y="51"/>
                  </a:cubicBezTo>
                  <a:cubicBezTo>
                    <a:pt x="279" y="17"/>
                    <a:pt x="279" y="17"/>
                    <a:pt x="279" y="17"/>
                  </a:cubicBezTo>
                  <a:cubicBezTo>
                    <a:pt x="241" y="78"/>
                    <a:pt x="241" y="78"/>
                    <a:pt x="241" y="78"/>
                  </a:cubicBezTo>
                  <a:cubicBezTo>
                    <a:pt x="223" y="78"/>
                    <a:pt x="223" y="78"/>
                    <a:pt x="223" y="78"/>
                  </a:cubicBezTo>
                  <a:cubicBezTo>
                    <a:pt x="270" y="5"/>
                    <a:pt x="270" y="5"/>
                    <a:pt x="270" y="5"/>
                  </a:cubicBezTo>
                  <a:cubicBezTo>
                    <a:pt x="272" y="2"/>
                    <a:pt x="275" y="0"/>
                    <a:pt x="279" y="0"/>
                  </a:cubicBezTo>
                  <a:cubicBezTo>
                    <a:pt x="283" y="0"/>
                    <a:pt x="286" y="2"/>
                    <a:pt x="288" y="5"/>
                  </a:cubicBezTo>
                  <a:cubicBezTo>
                    <a:pt x="336" y="78"/>
                    <a:pt x="336" y="78"/>
                    <a:pt x="336" y="78"/>
                  </a:cubicBezTo>
                  <a:cubicBezTo>
                    <a:pt x="318" y="78"/>
                    <a:pt x="318" y="78"/>
                    <a:pt x="318" y="78"/>
                  </a:cubicBezTo>
                  <a:cubicBezTo>
                    <a:pt x="310" y="65"/>
                    <a:pt x="310" y="65"/>
                    <a:pt x="310" y="65"/>
                  </a:cubicBezTo>
                  <a:cubicBezTo>
                    <a:pt x="269" y="65"/>
                    <a:pt x="269" y="65"/>
                    <a:pt x="269" y="65"/>
                  </a:cubicBezTo>
                  <a:lnTo>
                    <a:pt x="260" y="51"/>
                  </a:lnTo>
                  <a:close/>
                  <a:moveTo>
                    <a:pt x="444" y="65"/>
                  </a:moveTo>
                  <a:cubicBezTo>
                    <a:pt x="444" y="1"/>
                    <a:pt x="444" y="1"/>
                    <a:pt x="444" y="1"/>
                  </a:cubicBezTo>
                  <a:cubicBezTo>
                    <a:pt x="429" y="1"/>
                    <a:pt x="429" y="1"/>
                    <a:pt x="429" y="1"/>
                  </a:cubicBezTo>
                  <a:cubicBezTo>
                    <a:pt x="429" y="71"/>
                    <a:pt x="429" y="71"/>
                    <a:pt x="429" y="71"/>
                  </a:cubicBezTo>
                  <a:cubicBezTo>
                    <a:pt x="429" y="73"/>
                    <a:pt x="429" y="75"/>
                    <a:pt x="431" y="76"/>
                  </a:cubicBezTo>
                  <a:cubicBezTo>
                    <a:pt x="432" y="78"/>
                    <a:pt x="434" y="78"/>
                    <a:pt x="436" y="78"/>
                  </a:cubicBezTo>
                  <a:cubicBezTo>
                    <a:pt x="504" y="78"/>
                    <a:pt x="504" y="78"/>
                    <a:pt x="504" y="78"/>
                  </a:cubicBezTo>
                  <a:cubicBezTo>
                    <a:pt x="513" y="65"/>
                    <a:pt x="513" y="65"/>
                    <a:pt x="513" y="65"/>
                  </a:cubicBezTo>
                  <a:lnTo>
                    <a:pt x="444" y="65"/>
                  </a:lnTo>
                  <a:close/>
                  <a:moveTo>
                    <a:pt x="196" y="53"/>
                  </a:moveTo>
                  <a:cubicBezTo>
                    <a:pt x="211" y="53"/>
                    <a:pt x="222" y="41"/>
                    <a:pt x="222" y="27"/>
                  </a:cubicBezTo>
                  <a:cubicBezTo>
                    <a:pt x="222" y="12"/>
                    <a:pt x="211" y="1"/>
                    <a:pt x="196"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5" y="14"/>
                    <a:pt x="195" y="14"/>
                    <a:pt x="195" y="14"/>
                  </a:cubicBezTo>
                  <a:cubicBezTo>
                    <a:pt x="202" y="14"/>
                    <a:pt x="208" y="20"/>
                    <a:pt x="208" y="27"/>
                  </a:cubicBezTo>
                  <a:cubicBezTo>
                    <a:pt x="208" y="34"/>
                    <a:pt x="202" y="39"/>
                    <a:pt x="195" y="39"/>
                  </a:cubicBezTo>
                  <a:cubicBezTo>
                    <a:pt x="153" y="39"/>
                    <a:pt x="153" y="39"/>
                    <a:pt x="153" y="39"/>
                  </a:cubicBezTo>
                  <a:cubicBezTo>
                    <a:pt x="198" y="78"/>
                    <a:pt x="198" y="78"/>
                    <a:pt x="198" y="78"/>
                  </a:cubicBezTo>
                  <a:cubicBezTo>
                    <a:pt x="219" y="78"/>
                    <a:pt x="219" y="78"/>
                    <a:pt x="219" y="78"/>
                  </a:cubicBezTo>
                  <a:cubicBezTo>
                    <a:pt x="189" y="53"/>
                    <a:pt x="189" y="53"/>
                    <a:pt x="189" y="53"/>
                  </a:cubicBezTo>
                  <a:lnTo>
                    <a:pt x="196" y="53"/>
                  </a:lnTo>
                  <a:close/>
                  <a:moveTo>
                    <a:pt x="39" y="78"/>
                  </a:moveTo>
                  <a:cubicBezTo>
                    <a:pt x="17" y="78"/>
                    <a:pt x="0" y="61"/>
                    <a:pt x="0" y="39"/>
                  </a:cubicBezTo>
                  <a:cubicBezTo>
                    <a:pt x="0" y="18"/>
                    <a:pt x="17" y="1"/>
                    <a:pt x="39" y="1"/>
                  </a:cubicBezTo>
                  <a:cubicBezTo>
                    <a:pt x="84" y="1"/>
                    <a:pt x="84" y="1"/>
                    <a:pt x="84" y="1"/>
                  </a:cubicBezTo>
                  <a:cubicBezTo>
                    <a:pt x="105" y="1"/>
                    <a:pt x="123" y="18"/>
                    <a:pt x="123" y="39"/>
                  </a:cubicBezTo>
                  <a:cubicBezTo>
                    <a:pt x="123" y="61"/>
                    <a:pt x="105" y="78"/>
                    <a:pt x="84" y="78"/>
                  </a:cubicBezTo>
                  <a:lnTo>
                    <a:pt x="39" y="78"/>
                  </a:lnTo>
                  <a:close/>
                  <a:moveTo>
                    <a:pt x="83" y="65"/>
                  </a:moveTo>
                  <a:cubicBezTo>
                    <a:pt x="97" y="65"/>
                    <a:pt x="108" y="53"/>
                    <a:pt x="108" y="39"/>
                  </a:cubicBezTo>
                  <a:cubicBezTo>
                    <a:pt x="108" y="26"/>
                    <a:pt x="97" y="14"/>
                    <a:pt x="83" y="14"/>
                  </a:cubicBezTo>
                  <a:cubicBezTo>
                    <a:pt x="40" y="14"/>
                    <a:pt x="40" y="14"/>
                    <a:pt x="40" y="14"/>
                  </a:cubicBezTo>
                  <a:cubicBezTo>
                    <a:pt x="26" y="14"/>
                    <a:pt x="14" y="26"/>
                    <a:pt x="14" y="39"/>
                  </a:cubicBezTo>
                  <a:cubicBezTo>
                    <a:pt x="14" y="53"/>
                    <a:pt x="26" y="65"/>
                    <a:pt x="40" y="65"/>
                  </a:cubicBezTo>
                  <a:lnTo>
                    <a:pt x="83" y="65"/>
                  </a:lnTo>
                  <a:close/>
                  <a:moveTo>
                    <a:pt x="367" y="78"/>
                  </a:moveTo>
                  <a:cubicBezTo>
                    <a:pt x="345" y="78"/>
                    <a:pt x="328" y="61"/>
                    <a:pt x="328" y="39"/>
                  </a:cubicBezTo>
                  <a:cubicBezTo>
                    <a:pt x="328" y="18"/>
                    <a:pt x="345" y="1"/>
                    <a:pt x="367" y="1"/>
                  </a:cubicBezTo>
                  <a:cubicBezTo>
                    <a:pt x="420" y="1"/>
                    <a:pt x="420" y="1"/>
                    <a:pt x="420" y="1"/>
                  </a:cubicBezTo>
                  <a:cubicBezTo>
                    <a:pt x="412" y="14"/>
                    <a:pt x="412" y="14"/>
                    <a:pt x="412" y="14"/>
                  </a:cubicBezTo>
                  <a:cubicBezTo>
                    <a:pt x="368" y="14"/>
                    <a:pt x="368" y="14"/>
                    <a:pt x="368" y="14"/>
                  </a:cubicBezTo>
                  <a:cubicBezTo>
                    <a:pt x="354" y="14"/>
                    <a:pt x="343" y="26"/>
                    <a:pt x="343" y="39"/>
                  </a:cubicBezTo>
                  <a:cubicBezTo>
                    <a:pt x="343" y="53"/>
                    <a:pt x="354" y="65"/>
                    <a:pt x="368" y="65"/>
                  </a:cubicBezTo>
                  <a:cubicBezTo>
                    <a:pt x="422" y="65"/>
                    <a:pt x="422" y="65"/>
                    <a:pt x="422" y="65"/>
                  </a:cubicBezTo>
                  <a:cubicBezTo>
                    <a:pt x="413" y="78"/>
                    <a:pt x="413" y="78"/>
                    <a:pt x="413" y="78"/>
                  </a:cubicBezTo>
                  <a:lnTo>
                    <a:pt x="367" y="78"/>
                  </a:lnTo>
                  <a:close/>
                  <a:moveTo>
                    <a:pt x="550" y="65"/>
                  </a:moveTo>
                  <a:cubicBezTo>
                    <a:pt x="538" y="65"/>
                    <a:pt x="529" y="57"/>
                    <a:pt x="526" y="46"/>
                  </a:cubicBezTo>
                  <a:cubicBezTo>
                    <a:pt x="589" y="46"/>
                    <a:pt x="589" y="46"/>
                    <a:pt x="589" y="46"/>
                  </a:cubicBezTo>
                  <a:cubicBezTo>
                    <a:pt x="598" y="33"/>
                    <a:pt x="598" y="33"/>
                    <a:pt x="598" y="33"/>
                  </a:cubicBezTo>
                  <a:cubicBezTo>
                    <a:pt x="525" y="33"/>
                    <a:pt x="525" y="33"/>
                    <a:pt x="525" y="33"/>
                  </a:cubicBezTo>
                  <a:cubicBezTo>
                    <a:pt x="529" y="22"/>
                    <a:pt x="538" y="14"/>
                    <a:pt x="550" y="14"/>
                  </a:cubicBezTo>
                  <a:cubicBezTo>
                    <a:pt x="594" y="14"/>
                    <a:pt x="594" y="14"/>
                    <a:pt x="594" y="14"/>
                  </a:cubicBezTo>
                  <a:cubicBezTo>
                    <a:pt x="602" y="1"/>
                    <a:pt x="602" y="1"/>
                    <a:pt x="602" y="1"/>
                  </a:cubicBezTo>
                  <a:cubicBezTo>
                    <a:pt x="549" y="1"/>
                    <a:pt x="549" y="1"/>
                    <a:pt x="549" y="1"/>
                  </a:cubicBezTo>
                  <a:cubicBezTo>
                    <a:pt x="527" y="1"/>
                    <a:pt x="510" y="18"/>
                    <a:pt x="510" y="39"/>
                  </a:cubicBezTo>
                  <a:cubicBezTo>
                    <a:pt x="510" y="61"/>
                    <a:pt x="527"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314" name="Freeform 43"/>
            <p:cNvSpPr>
              <a:spLocks noEditPoints="1"/>
            </p:cNvSpPr>
            <p:nvPr/>
          </p:nvSpPr>
          <p:spPr bwMode="gray">
            <a:xfrm>
              <a:off x="3657600" y="-4000500"/>
              <a:ext cx="53975" cy="57150"/>
            </a:xfrm>
            <a:custGeom>
              <a:avLst/>
              <a:gdLst>
                <a:gd name="T0" fmla="*/ 2147483647 w 17"/>
                <a:gd name="T1" fmla="*/ 2147483647 h 18"/>
                <a:gd name="T2" fmla="*/ 2147483647 w 17"/>
                <a:gd name="T3" fmla="*/ 2147483647 h 18"/>
                <a:gd name="T4" fmla="*/ 2147483647 w 17"/>
                <a:gd name="T5" fmla="*/ 2147483647 h 18"/>
                <a:gd name="T6" fmla="*/ 2147483647 w 17"/>
                <a:gd name="T7" fmla="*/ 2147483647 h 18"/>
                <a:gd name="T8" fmla="*/ 2147483647 w 17"/>
                <a:gd name="T9" fmla="*/ 2147483647 h 18"/>
                <a:gd name="T10" fmla="*/ 2147483647 w 17"/>
                <a:gd name="T11" fmla="*/ 2147483647 h 18"/>
                <a:gd name="T12" fmla="*/ 2147483647 w 17"/>
                <a:gd name="T13" fmla="*/ 2147483647 h 18"/>
                <a:gd name="T14" fmla="*/ 2147483647 w 17"/>
                <a:gd name="T15" fmla="*/ 0 h 18"/>
                <a:gd name="T16" fmla="*/ 0 w 17"/>
                <a:gd name="T17" fmla="*/ 2147483647 h 18"/>
                <a:gd name="T18" fmla="*/ 2147483647 w 17"/>
                <a:gd name="T19" fmla="*/ 2147483647 h 18"/>
                <a:gd name="T20" fmla="*/ 2147483647 w 17"/>
                <a:gd name="T21" fmla="*/ 2147483647 h 18"/>
                <a:gd name="T22" fmla="*/ 2147483647 w 17"/>
                <a:gd name="T23" fmla="*/ 2147483647 h 18"/>
                <a:gd name="T24" fmla="*/ 2147483647 w 17"/>
                <a:gd name="T25" fmla="*/ 2147483647 h 18"/>
                <a:gd name="T26" fmla="*/ 2147483647 w 17"/>
                <a:gd name="T27" fmla="*/ 2147483647 h 18"/>
                <a:gd name="T28" fmla="*/ 2147483647 w 17"/>
                <a:gd name="T29" fmla="*/ 2147483647 h 18"/>
                <a:gd name="T30" fmla="*/ 2147483647 w 17"/>
                <a:gd name="T31" fmla="*/ 2147483647 h 18"/>
                <a:gd name="T32" fmla="*/ 2147483647 w 17"/>
                <a:gd name="T33" fmla="*/ 2147483647 h 18"/>
                <a:gd name="T34" fmla="*/ 2147483647 w 17"/>
                <a:gd name="T35" fmla="*/ 2147483647 h 18"/>
                <a:gd name="T36" fmla="*/ 2147483647 w 17"/>
                <a:gd name="T37" fmla="*/ 2147483647 h 18"/>
                <a:gd name="T38" fmla="*/ 2147483647 w 17"/>
                <a:gd name="T39" fmla="*/ 2147483647 h 18"/>
                <a:gd name="T40" fmla="*/ 2147483647 w 17"/>
                <a:gd name="T41" fmla="*/ 2147483647 h 18"/>
                <a:gd name="T42" fmla="*/ 2147483647 w 17"/>
                <a:gd name="T43" fmla="*/ 2147483647 h 18"/>
                <a:gd name="T44" fmla="*/ 2147483647 w 17"/>
                <a:gd name="T45" fmla="*/ 2147483647 h 18"/>
                <a:gd name="T46" fmla="*/ 2147483647 w 17"/>
                <a:gd name="T47" fmla="*/ 2147483647 h 18"/>
                <a:gd name="T48" fmla="*/ 2147483647 w 17"/>
                <a:gd name="T49" fmla="*/ 2147483647 h 18"/>
                <a:gd name="T50" fmla="*/ 2147483647 w 17"/>
                <a:gd name="T51" fmla="*/ 2147483647 h 18"/>
                <a:gd name="T52" fmla="*/ 2147483647 w 17"/>
                <a:gd name="T53" fmla="*/ 2147483647 h 18"/>
                <a:gd name="T54" fmla="*/ 2147483647 w 17"/>
                <a:gd name="T55" fmla="*/ 2147483647 h 18"/>
                <a:gd name="T56" fmla="*/ 2147483647 w 17"/>
                <a:gd name="T57" fmla="*/ 2147483647 h 18"/>
                <a:gd name="T58" fmla="*/ 2147483647 w 17"/>
                <a:gd name="T59" fmla="*/ 2147483647 h 18"/>
                <a:gd name="T60" fmla="*/ 2147483647 w 17"/>
                <a:gd name="T61" fmla="*/ 2147483647 h 18"/>
                <a:gd name="T62" fmla="*/ 2147483647 w 17"/>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
                <a:gd name="T97" fmla="*/ 0 h 18"/>
                <a:gd name="T98" fmla="*/ 17 w 17"/>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 h="18">
                  <a:moveTo>
                    <a:pt x="1" y="9"/>
                  </a:moveTo>
                  <a:cubicBezTo>
                    <a:pt x="1" y="5"/>
                    <a:pt x="5" y="2"/>
                    <a:pt x="8" y="2"/>
                  </a:cubicBezTo>
                  <a:cubicBezTo>
                    <a:pt x="12" y="2"/>
                    <a:pt x="15" y="5"/>
                    <a:pt x="15" y="9"/>
                  </a:cubicBezTo>
                  <a:cubicBezTo>
                    <a:pt x="15" y="13"/>
                    <a:pt x="12" y="16"/>
                    <a:pt x="8" y="16"/>
                  </a:cubicBezTo>
                  <a:cubicBezTo>
                    <a:pt x="5" y="16"/>
                    <a:pt x="1" y="13"/>
                    <a:pt x="1" y="9"/>
                  </a:cubicBezTo>
                  <a:close/>
                  <a:moveTo>
                    <a:pt x="8" y="18"/>
                  </a:moveTo>
                  <a:cubicBezTo>
                    <a:pt x="13" y="18"/>
                    <a:pt x="17" y="14"/>
                    <a:pt x="17" y="9"/>
                  </a:cubicBezTo>
                  <a:cubicBezTo>
                    <a:pt x="17" y="4"/>
                    <a:pt x="13" y="0"/>
                    <a:pt x="8" y="0"/>
                  </a:cubicBezTo>
                  <a:cubicBezTo>
                    <a:pt x="3" y="0"/>
                    <a:pt x="0" y="4"/>
                    <a:pt x="0" y="9"/>
                  </a:cubicBezTo>
                  <a:cubicBezTo>
                    <a:pt x="0" y="14"/>
                    <a:pt x="3" y="18"/>
                    <a:pt x="8" y="18"/>
                  </a:cubicBezTo>
                  <a:close/>
                  <a:moveTo>
                    <a:pt x="8" y="4"/>
                  </a:moveTo>
                  <a:cubicBezTo>
                    <a:pt x="9" y="4"/>
                    <a:pt x="9" y="4"/>
                    <a:pt x="10" y="4"/>
                  </a:cubicBezTo>
                  <a:cubicBezTo>
                    <a:pt x="12" y="5"/>
                    <a:pt x="12" y="6"/>
                    <a:pt x="12" y="7"/>
                  </a:cubicBezTo>
                  <a:cubicBezTo>
                    <a:pt x="12" y="7"/>
                    <a:pt x="12" y="7"/>
                    <a:pt x="12" y="8"/>
                  </a:cubicBezTo>
                  <a:cubicBezTo>
                    <a:pt x="12" y="8"/>
                    <a:pt x="12" y="9"/>
                    <a:pt x="11" y="9"/>
                  </a:cubicBezTo>
                  <a:cubicBezTo>
                    <a:pt x="11" y="9"/>
                    <a:pt x="11" y="9"/>
                    <a:pt x="10" y="9"/>
                  </a:cubicBezTo>
                  <a:cubicBezTo>
                    <a:pt x="13" y="13"/>
                    <a:pt x="13" y="13"/>
                    <a:pt x="13" y="13"/>
                  </a:cubicBezTo>
                  <a:cubicBezTo>
                    <a:pt x="10" y="13"/>
                    <a:pt x="10" y="13"/>
                    <a:pt x="10" y="13"/>
                  </a:cubicBezTo>
                  <a:cubicBezTo>
                    <a:pt x="8" y="10"/>
                    <a:pt x="8" y="10"/>
                    <a:pt x="8" y="10"/>
                  </a:cubicBezTo>
                  <a:cubicBezTo>
                    <a:pt x="7" y="10"/>
                    <a:pt x="7" y="10"/>
                    <a:pt x="7" y="10"/>
                  </a:cubicBezTo>
                  <a:cubicBezTo>
                    <a:pt x="7" y="13"/>
                    <a:pt x="7" y="13"/>
                    <a:pt x="7" y="13"/>
                  </a:cubicBezTo>
                  <a:cubicBezTo>
                    <a:pt x="5" y="13"/>
                    <a:pt x="5" y="13"/>
                    <a:pt x="5" y="13"/>
                  </a:cubicBezTo>
                  <a:cubicBezTo>
                    <a:pt x="5" y="4"/>
                    <a:pt x="5" y="4"/>
                    <a:pt x="5" y="4"/>
                  </a:cubicBezTo>
                  <a:lnTo>
                    <a:pt x="8" y="4"/>
                  </a:lnTo>
                  <a:close/>
                  <a:moveTo>
                    <a:pt x="8" y="8"/>
                  </a:moveTo>
                  <a:cubicBezTo>
                    <a:pt x="9" y="8"/>
                    <a:pt x="9" y="8"/>
                    <a:pt x="10" y="8"/>
                  </a:cubicBezTo>
                  <a:cubicBezTo>
                    <a:pt x="10" y="7"/>
                    <a:pt x="10" y="7"/>
                    <a:pt x="10" y="7"/>
                  </a:cubicBezTo>
                  <a:cubicBezTo>
                    <a:pt x="10" y="6"/>
                    <a:pt x="10" y="6"/>
                    <a:pt x="9" y="6"/>
                  </a:cubicBezTo>
                  <a:cubicBezTo>
                    <a:pt x="9" y="5"/>
                    <a:pt x="8" y="5"/>
                    <a:pt x="8" y="5"/>
                  </a:cubicBezTo>
                  <a:cubicBezTo>
                    <a:pt x="7" y="5"/>
                    <a:pt x="7" y="5"/>
                    <a:pt x="7" y="5"/>
                  </a:cubicBezTo>
                  <a:cubicBezTo>
                    <a:pt x="7" y="8"/>
                    <a:pt x="7" y="8"/>
                    <a:pt x="7" y="8"/>
                  </a:cubicBezTo>
                  <a:lnTo>
                    <a:pt x="8" y="8"/>
                  </a:lnTo>
                  <a:close/>
                </a:path>
              </a:pathLst>
            </a:custGeom>
            <a:solidFill>
              <a:srgbClr val="FFFFFF"/>
            </a:solidFill>
            <a:ln w="9525">
              <a:noFill/>
              <a:round/>
              <a:headEnd/>
              <a:tailEnd/>
            </a:ln>
          </p:spPr>
          <p:txBody>
            <a:bodyPr/>
            <a:lstStyle/>
            <a:p>
              <a:endParaRPr lang="en-US"/>
            </a:p>
          </p:txBody>
        </p:sp>
      </p:grpSp>
      <p:grpSp>
        <p:nvGrpSpPr>
          <p:cNvPr id="315" name="Group 254"/>
          <p:cNvGrpSpPr>
            <a:grpSpLocks/>
          </p:cNvGrpSpPr>
          <p:nvPr/>
        </p:nvGrpSpPr>
        <p:grpSpPr bwMode="auto">
          <a:xfrm>
            <a:off x="141288" y="6010275"/>
            <a:ext cx="1658937" cy="273050"/>
            <a:chOff x="1600200" y="-2206625"/>
            <a:chExt cx="5419725" cy="895350"/>
          </a:xfrm>
        </p:grpSpPr>
        <p:sp>
          <p:nvSpPr>
            <p:cNvPr id="316" name="Freeform 72"/>
            <p:cNvSpPr>
              <a:spLocks noEditPoints="1"/>
            </p:cNvSpPr>
            <p:nvPr/>
          </p:nvSpPr>
          <p:spPr bwMode="gray">
            <a:xfrm>
              <a:off x="1600200" y="-1501775"/>
              <a:ext cx="177800" cy="187325"/>
            </a:xfrm>
            <a:custGeom>
              <a:avLst/>
              <a:gdLst>
                <a:gd name="T0" fmla="*/ 2147483647 w 112"/>
                <a:gd name="T1" fmla="*/ 0 h 118"/>
                <a:gd name="T2" fmla="*/ 2147483647 w 112"/>
                <a:gd name="T3" fmla="*/ 2147483647 h 118"/>
                <a:gd name="T4" fmla="*/ 2147483647 w 112"/>
                <a:gd name="T5" fmla="*/ 2147483647 h 118"/>
                <a:gd name="T6" fmla="*/ 2147483647 w 112"/>
                <a:gd name="T7" fmla="*/ 2147483647 h 118"/>
                <a:gd name="T8" fmla="*/ 2147483647 w 112"/>
                <a:gd name="T9" fmla="*/ 2147483647 h 118"/>
                <a:gd name="T10" fmla="*/ 2147483647 w 112"/>
                <a:gd name="T11" fmla="*/ 2147483647 h 118"/>
                <a:gd name="T12" fmla="*/ 0 w 112"/>
                <a:gd name="T13" fmla="*/ 2147483647 h 118"/>
                <a:gd name="T14" fmla="*/ 2147483647 w 112"/>
                <a:gd name="T15" fmla="*/ 0 h 118"/>
                <a:gd name="T16" fmla="*/ 2147483647 w 112"/>
                <a:gd name="T17" fmla="*/ 0 h 118"/>
                <a:gd name="T18" fmla="*/ 2147483647 w 112"/>
                <a:gd name="T19" fmla="*/ 2147483647 h 118"/>
                <a:gd name="T20" fmla="*/ 2147483647 w 112"/>
                <a:gd name="T21" fmla="*/ 2147483647 h 118"/>
                <a:gd name="T22" fmla="*/ 2147483647 w 112"/>
                <a:gd name="T23" fmla="*/ 2147483647 h 118"/>
                <a:gd name="T24" fmla="*/ 2147483647 w 112"/>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2"/>
                <a:gd name="T40" fmla="*/ 0 h 118"/>
                <a:gd name="T41" fmla="*/ 112 w 112"/>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2" h="118">
                  <a:moveTo>
                    <a:pt x="72" y="0"/>
                  </a:moveTo>
                  <a:lnTo>
                    <a:pt x="112" y="118"/>
                  </a:lnTo>
                  <a:lnTo>
                    <a:pt x="86" y="118"/>
                  </a:lnTo>
                  <a:lnTo>
                    <a:pt x="78" y="92"/>
                  </a:lnTo>
                  <a:lnTo>
                    <a:pt x="32" y="92"/>
                  </a:lnTo>
                  <a:lnTo>
                    <a:pt x="24" y="118"/>
                  </a:lnTo>
                  <a:lnTo>
                    <a:pt x="0" y="118"/>
                  </a:lnTo>
                  <a:lnTo>
                    <a:pt x="42" y="0"/>
                  </a:lnTo>
                  <a:lnTo>
                    <a:pt x="72" y="0"/>
                  </a:lnTo>
                  <a:close/>
                  <a:moveTo>
                    <a:pt x="72" y="74"/>
                  </a:moveTo>
                  <a:lnTo>
                    <a:pt x="56" y="24"/>
                  </a:lnTo>
                  <a:lnTo>
                    <a:pt x="38" y="74"/>
                  </a:lnTo>
                  <a:lnTo>
                    <a:pt x="72" y="74"/>
                  </a:lnTo>
                  <a:close/>
                </a:path>
              </a:pathLst>
            </a:custGeom>
            <a:solidFill>
              <a:srgbClr val="808080"/>
            </a:solidFill>
            <a:ln w="9525">
              <a:noFill/>
              <a:round/>
              <a:headEnd/>
              <a:tailEnd/>
            </a:ln>
          </p:spPr>
          <p:txBody>
            <a:bodyPr/>
            <a:lstStyle/>
            <a:p>
              <a:endParaRPr lang="en-US"/>
            </a:p>
          </p:txBody>
        </p:sp>
        <p:sp>
          <p:nvSpPr>
            <p:cNvPr id="317" name="Freeform 73"/>
            <p:cNvSpPr>
              <a:spLocks noEditPoints="1"/>
            </p:cNvSpPr>
            <p:nvPr/>
          </p:nvSpPr>
          <p:spPr bwMode="gray">
            <a:xfrm>
              <a:off x="1800225" y="-1501775"/>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7" y="0"/>
                    <a:pt x="34" y="1"/>
                    <a:pt x="39" y="7"/>
                  </a:cubicBezTo>
                  <a:cubicBezTo>
                    <a:pt x="42" y="10"/>
                    <a:pt x="42" y="15"/>
                    <a:pt x="42" y="18"/>
                  </a:cubicBezTo>
                  <a:cubicBezTo>
                    <a:pt x="42" y="24"/>
                    <a:pt x="39" y="30"/>
                    <a:pt x="35" y="33"/>
                  </a:cubicBezTo>
                  <a:cubicBezTo>
                    <a:pt x="30" y="36"/>
                    <a:pt x="25" y="36"/>
                    <a:pt x="21" y="36"/>
                  </a:cubicBezTo>
                  <a:cubicBezTo>
                    <a:pt x="13" y="36"/>
                    <a:pt x="13" y="36"/>
                    <a:pt x="13" y="36"/>
                  </a:cubicBezTo>
                  <a:cubicBezTo>
                    <a:pt x="13" y="59"/>
                    <a:pt x="13" y="59"/>
                    <a:pt x="13" y="59"/>
                  </a:cubicBezTo>
                  <a:cubicBezTo>
                    <a:pt x="0" y="59"/>
                    <a:pt x="0" y="59"/>
                    <a:pt x="0" y="59"/>
                  </a:cubicBezTo>
                  <a:lnTo>
                    <a:pt x="0" y="0"/>
                  </a:lnTo>
                  <a:close/>
                  <a:moveTo>
                    <a:pt x="13" y="27"/>
                  </a:moveTo>
                  <a:cubicBezTo>
                    <a:pt x="18" y="27"/>
                    <a:pt x="18" y="27"/>
                    <a:pt x="18" y="27"/>
                  </a:cubicBezTo>
                  <a:cubicBezTo>
                    <a:pt x="22" y="27"/>
                    <a:pt x="29" y="27"/>
                    <a:pt x="29" y="18"/>
                  </a:cubicBezTo>
                  <a:cubicBezTo>
                    <a:pt x="29" y="10"/>
                    <a:pt x="22" y="10"/>
                    <a:pt x="19" y="10"/>
                  </a:cubicBezTo>
                  <a:cubicBezTo>
                    <a:pt x="13" y="10"/>
                    <a:pt x="13" y="10"/>
                    <a:pt x="13" y="10"/>
                  </a:cubicBezTo>
                  <a:lnTo>
                    <a:pt x="13" y="27"/>
                  </a:lnTo>
                  <a:close/>
                </a:path>
              </a:pathLst>
            </a:custGeom>
            <a:solidFill>
              <a:srgbClr val="808080"/>
            </a:solidFill>
            <a:ln w="9525">
              <a:noFill/>
              <a:round/>
              <a:headEnd/>
              <a:tailEnd/>
            </a:ln>
          </p:spPr>
          <p:txBody>
            <a:bodyPr/>
            <a:lstStyle/>
            <a:p>
              <a:endParaRPr lang="en-US"/>
            </a:p>
          </p:txBody>
        </p:sp>
        <p:sp>
          <p:nvSpPr>
            <p:cNvPr id="318" name="Freeform 74"/>
            <p:cNvSpPr>
              <a:spLocks noEditPoints="1"/>
            </p:cNvSpPr>
            <p:nvPr/>
          </p:nvSpPr>
          <p:spPr bwMode="gray">
            <a:xfrm>
              <a:off x="1958975" y="-1501775"/>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6" y="0"/>
                    <a:pt x="33" y="1"/>
                    <a:pt x="38" y="7"/>
                  </a:cubicBezTo>
                  <a:cubicBezTo>
                    <a:pt x="41" y="10"/>
                    <a:pt x="42" y="15"/>
                    <a:pt x="42" y="18"/>
                  </a:cubicBezTo>
                  <a:cubicBezTo>
                    <a:pt x="42" y="24"/>
                    <a:pt x="39" y="30"/>
                    <a:pt x="34" y="33"/>
                  </a:cubicBezTo>
                  <a:cubicBezTo>
                    <a:pt x="30" y="36"/>
                    <a:pt x="24" y="36"/>
                    <a:pt x="21" y="36"/>
                  </a:cubicBezTo>
                  <a:cubicBezTo>
                    <a:pt x="13" y="36"/>
                    <a:pt x="13" y="36"/>
                    <a:pt x="13" y="36"/>
                  </a:cubicBezTo>
                  <a:cubicBezTo>
                    <a:pt x="13" y="59"/>
                    <a:pt x="13" y="59"/>
                    <a:pt x="13" y="59"/>
                  </a:cubicBezTo>
                  <a:cubicBezTo>
                    <a:pt x="0" y="59"/>
                    <a:pt x="0" y="59"/>
                    <a:pt x="0" y="59"/>
                  </a:cubicBezTo>
                  <a:lnTo>
                    <a:pt x="0" y="0"/>
                  </a:lnTo>
                  <a:close/>
                  <a:moveTo>
                    <a:pt x="12" y="27"/>
                  </a:moveTo>
                  <a:cubicBezTo>
                    <a:pt x="17" y="27"/>
                    <a:pt x="17" y="27"/>
                    <a:pt x="17" y="27"/>
                  </a:cubicBezTo>
                  <a:cubicBezTo>
                    <a:pt x="21" y="27"/>
                    <a:pt x="29" y="27"/>
                    <a:pt x="29" y="18"/>
                  </a:cubicBezTo>
                  <a:cubicBezTo>
                    <a:pt x="29" y="10"/>
                    <a:pt x="22" y="10"/>
                    <a:pt x="19" y="10"/>
                  </a:cubicBezTo>
                  <a:cubicBezTo>
                    <a:pt x="12" y="10"/>
                    <a:pt x="12" y="10"/>
                    <a:pt x="12" y="10"/>
                  </a:cubicBezTo>
                  <a:lnTo>
                    <a:pt x="12" y="27"/>
                  </a:lnTo>
                  <a:close/>
                </a:path>
              </a:pathLst>
            </a:custGeom>
            <a:solidFill>
              <a:srgbClr val="808080"/>
            </a:solidFill>
            <a:ln w="9525">
              <a:noFill/>
              <a:round/>
              <a:headEnd/>
              <a:tailEnd/>
            </a:ln>
          </p:spPr>
          <p:txBody>
            <a:bodyPr/>
            <a:lstStyle/>
            <a:p>
              <a:endParaRPr lang="en-US"/>
            </a:p>
          </p:txBody>
        </p:sp>
        <p:sp>
          <p:nvSpPr>
            <p:cNvPr id="319" name="Freeform 75"/>
            <p:cNvSpPr>
              <a:spLocks/>
            </p:cNvSpPr>
            <p:nvPr/>
          </p:nvSpPr>
          <p:spPr bwMode="gray">
            <a:xfrm>
              <a:off x="2117725" y="-1501775"/>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6" y="0"/>
                  </a:lnTo>
                  <a:lnTo>
                    <a:pt x="26"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320" name="Rectangle 76"/>
            <p:cNvSpPr>
              <a:spLocks noChangeArrowheads="1"/>
            </p:cNvSpPr>
            <p:nvPr/>
          </p:nvSpPr>
          <p:spPr bwMode="gray">
            <a:xfrm>
              <a:off x="2257425" y="-1501775"/>
              <a:ext cx="41275" cy="187325"/>
            </a:xfrm>
            <a:prstGeom prst="rect">
              <a:avLst/>
            </a:prstGeom>
            <a:solidFill>
              <a:srgbClr val="808080"/>
            </a:solidFill>
            <a:ln w="9525">
              <a:noFill/>
              <a:miter lim="800000"/>
              <a:headEnd/>
              <a:tailEnd/>
            </a:ln>
          </p:spPr>
          <p:txBody>
            <a:bodyPr/>
            <a:lstStyle/>
            <a:p>
              <a:pPr algn="ctr"/>
              <a:endParaRPr lang="en-US"/>
            </a:p>
          </p:txBody>
        </p:sp>
        <p:sp>
          <p:nvSpPr>
            <p:cNvPr id="321" name="Freeform 77"/>
            <p:cNvSpPr>
              <a:spLocks/>
            </p:cNvSpPr>
            <p:nvPr/>
          </p:nvSpPr>
          <p:spPr bwMode="gray">
            <a:xfrm>
              <a:off x="2324100" y="-1501775"/>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2147483647 w 49"/>
                <a:gd name="T15" fmla="*/ 2147483647 h 60"/>
                <a:gd name="T16" fmla="*/ 0 w 49"/>
                <a:gd name="T17" fmla="*/ 2147483647 h 60"/>
                <a:gd name="T18" fmla="*/ 2147483647 w 49"/>
                <a:gd name="T19" fmla="*/ 0 h 60"/>
                <a:gd name="T20" fmla="*/ 2147483647 w 49"/>
                <a:gd name="T21" fmla="*/ 2147483647 h 60"/>
                <a:gd name="T22" fmla="*/ 2147483647 w 49"/>
                <a:gd name="T23" fmla="*/ 21474836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60"/>
                <a:gd name="T38" fmla="*/ 49 w 49"/>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60">
                  <a:moveTo>
                    <a:pt x="36" y="19"/>
                  </a:moveTo>
                  <a:cubicBezTo>
                    <a:pt x="35" y="17"/>
                    <a:pt x="35" y="9"/>
                    <a:pt x="26" y="9"/>
                  </a:cubicBezTo>
                  <a:cubicBezTo>
                    <a:pt x="17" y="9"/>
                    <a:pt x="13" y="19"/>
                    <a:pt x="13" y="31"/>
                  </a:cubicBezTo>
                  <a:cubicBezTo>
                    <a:pt x="13" y="34"/>
                    <a:pt x="13" y="51"/>
                    <a:pt x="25" y="51"/>
                  </a:cubicBezTo>
                  <a:cubicBezTo>
                    <a:pt x="30" y="51"/>
                    <a:pt x="35" y="48"/>
                    <a:pt x="36" y="40"/>
                  </a:cubicBezTo>
                  <a:cubicBezTo>
                    <a:pt x="49" y="40"/>
                    <a:pt x="49" y="40"/>
                    <a:pt x="49" y="40"/>
                  </a:cubicBezTo>
                  <a:cubicBezTo>
                    <a:pt x="49" y="43"/>
                    <a:pt x="48" y="49"/>
                    <a:pt x="44" y="54"/>
                  </a:cubicBezTo>
                  <a:cubicBezTo>
                    <a:pt x="38" y="59"/>
                    <a:pt x="32" y="60"/>
                    <a:pt x="26" y="60"/>
                  </a:cubicBezTo>
                  <a:cubicBezTo>
                    <a:pt x="6" y="60"/>
                    <a:pt x="0" y="45"/>
                    <a:pt x="0" y="31"/>
                  </a:cubicBezTo>
                  <a:cubicBezTo>
                    <a:pt x="0" y="12"/>
                    <a:pt x="10" y="0"/>
                    <a:pt x="27" y="0"/>
                  </a:cubicBezTo>
                  <a:cubicBezTo>
                    <a:pt x="39" y="0"/>
                    <a:pt x="48" y="8"/>
                    <a:pt x="48" y="19"/>
                  </a:cubicBezTo>
                  <a:lnTo>
                    <a:pt x="36" y="19"/>
                  </a:lnTo>
                  <a:close/>
                </a:path>
              </a:pathLst>
            </a:custGeom>
            <a:solidFill>
              <a:srgbClr val="808080"/>
            </a:solidFill>
            <a:ln w="9525">
              <a:noFill/>
              <a:round/>
              <a:headEnd/>
              <a:tailEnd/>
            </a:ln>
          </p:spPr>
          <p:txBody>
            <a:bodyPr/>
            <a:lstStyle/>
            <a:p>
              <a:endParaRPr lang="en-US"/>
            </a:p>
          </p:txBody>
        </p:sp>
        <p:sp>
          <p:nvSpPr>
            <p:cNvPr id="322" name="Freeform 78"/>
            <p:cNvSpPr>
              <a:spLocks noEditPoints="1"/>
            </p:cNvSpPr>
            <p:nvPr/>
          </p:nvSpPr>
          <p:spPr bwMode="gray">
            <a:xfrm>
              <a:off x="2486025" y="-1501775"/>
              <a:ext cx="180975" cy="187325"/>
            </a:xfrm>
            <a:custGeom>
              <a:avLst/>
              <a:gdLst>
                <a:gd name="T0" fmla="*/ 2147483647 w 114"/>
                <a:gd name="T1" fmla="*/ 0 h 118"/>
                <a:gd name="T2" fmla="*/ 2147483647 w 114"/>
                <a:gd name="T3" fmla="*/ 2147483647 h 118"/>
                <a:gd name="T4" fmla="*/ 2147483647 w 114"/>
                <a:gd name="T5" fmla="*/ 2147483647 h 118"/>
                <a:gd name="T6" fmla="*/ 2147483647 w 114"/>
                <a:gd name="T7" fmla="*/ 2147483647 h 118"/>
                <a:gd name="T8" fmla="*/ 2147483647 w 114"/>
                <a:gd name="T9" fmla="*/ 2147483647 h 118"/>
                <a:gd name="T10" fmla="*/ 2147483647 w 114"/>
                <a:gd name="T11" fmla="*/ 2147483647 h 118"/>
                <a:gd name="T12" fmla="*/ 0 w 114"/>
                <a:gd name="T13" fmla="*/ 2147483647 h 118"/>
                <a:gd name="T14" fmla="*/ 2147483647 w 114"/>
                <a:gd name="T15" fmla="*/ 0 h 118"/>
                <a:gd name="T16" fmla="*/ 2147483647 w 114"/>
                <a:gd name="T17" fmla="*/ 0 h 118"/>
                <a:gd name="T18" fmla="*/ 2147483647 w 114"/>
                <a:gd name="T19" fmla="*/ 2147483647 h 118"/>
                <a:gd name="T20" fmla="*/ 2147483647 w 114"/>
                <a:gd name="T21" fmla="*/ 2147483647 h 118"/>
                <a:gd name="T22" fmla="*/ 2147483647 w 114"/>
                <a:gd name="T23" fmla="*/ 2147483647 h 118"/>
                <a:gd name="T24" fmla="*/ 2147483647 w 114"/>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18"/>
                <a:gd name="T41" fmla="*/ 114 w 114"/>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18">
                  <a:moveTo>
                    <a:pt x="74" y="0"/>
                  </a:moveTo>
                  <a:lnTo>
                    <a:pt x="114" y="118"/>
                  </a:lnTo>
                  <a:lnTo>
                    <a:pt x="88" y="118"/>
                  </a:lnTo>
                  <a:lnTo>
                    <a:pt x="80" y="92"/>
                  </a:lnTo>
                  <a:lnTo>
                    <a:pt x="34" y="92"/>
                  </a:lnTo>
                  <a:lnTo>
                    <a:pt x="26" y="118"/>
                  </a:lnTo>
                  <a:lnTo>
                    <a:pt x="0" y="118"/>
                  </a:lnTo>
                  <a:lnTo>
                    <a:pt x="44" y="0"/>
                  </a:lnTo>
                  <a:lnTo>
                    <a:pt x="74" y="0"/>
                  </a:lnTo>
                  <a:close/>
                  <a:moveTo>
                    <a:pt x="74" y="74"/>
                  </a:moveTo>
                  <a:lnTo>
                    <a:pt x="58" y="24"/>
                  </a:lnTo>
                  <a:lnTo>
                    <a:pt x="40" y="74"/>
                  </a:lnTo>
                  <a:lnTo>
                    <a:pt x="74" y="74"/>
                  </a:lnTo>
                  <a:close/>
                </a:path>
              </a:pathLst>
            </a:custGeom>
            <a:solidFill>
              <a:srgbClr val="808080"/>
            </a:solidFill>
            <a:ln w="9525">
              <a:noFill/>
              <a:round/>
              <a:headEnd/>
              <a:tailEnd/>
            </a:ln>
          </p:spPr>
          <p:txBody>
            <a:bodyPr/>
            <a:lstStyle/>
            <a:p>
              <a:endParaRPr lang="en-US"/>
            </a:p>
          </p:txBody>
        </p:sp>
        <p:sp>
          <p:nvSpPr>
            <p:cNvPr id="323" name="Freeform 79"/>
            <p:cNvSpPr>
              <a:spLocks/>
            </p:cNvSpPr>
            <p:nvPr/>
          </p:nvSpPr>
          <p:spPr bwMode="gray">
            <a:xfrm>
              <a:off x="2647950" y="-1501775"/>
              <a:ext cx="152400" cy="187325"/>
            </a:xfrm>
            <a:custGeom>
              <a:avLst/>
              <a:gdLst>
                <a:gd name="T0" fmla="*/ 2147483647 w 96"/>
                <a:gd name="T1" fmla="*/ 2147483647 h 118"/>
                <a:gd name="T2" fmla="*/ 0 w 96"/>
                <a:gd name="T3" fmla="*/ 2147483647 h 118"/>
                <a:gd name="T4" fmla="*/ 0 w 96"/>
                <a:gd name="T5" fmla="*/ 0 h 118"/>
                <a:gd name="T6" fmla="*/ 2147483647 w 96"/>
                <a:gd name="T7" fmla="*/ 0 h 118"/>
                <a:gd name="T8" fmla="*/ 2147483647 w 96"/>
                <a:gd name="T9" fmla="*/ 2147483647 h 118"/>
                <a:gd name="T10" fmla="*/ 2147483647 w 96"/>
                <a:gd name="T11" fmla="*/ 2147483647 h 118"/>
                <a:gd name="T12" fmla="*/ 2147483647 w 96"/>
                <a:gd name="T13" fmla="*/ 2147483647 h 118"/>
                <a:gd name="T14" fmla="*/ 2147483647 w 96"/>
                <a:gd name="T15" fmla="*/ 2147483647 h 118"/>
                <a:gd name="T16" fmla="*/ 2147483647 w 96"/>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8"/>
                <a:gd name="T29" fmla="*/ 96 w 96"/>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8">
                  <a:moveTo>
                    <a:pt x="34" y="20"/>
                  </a:moveTo>
                  <a:lnTo>
                    <a:pt x="0" y="20"/>
                  </a:lnTo>
                  <a:lnTo>
                    <a:pt x="0" y="0"/>
                  </a:lnTo>
                  <a:lnTo>
                    <a:pt x="96" y="0"/>
                  </a:lnTo>
                  <a:lnTo>
                    <a:pt x="96"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324" name="Rectangle 80"/>
            <p:cNvSpPr>
              <a:spLocks noChangeArrowheads="1"/>
            </p:cNvSpPr>
            <p:nvPr/>
          </p:nvSpPr>
          <p:spPr bwMode="gray">
            <a:xfrm>
              <a:off x="2816225" y="-1501775"/>
              <a:ext cx="41275" cy="187325"/>
            </a:xfrm>
            <a:prstGeom prst="rect">
              <a:avLst/>
            </a:prstGeom>
            <a:solidFill>
              <a:srgbClr val="808080"/>
            </a:solidFill>
            <a:ln w="9525">
              <a:noFill/>
              <a:miter lim="800000"/>
              <a:headEnd/>
              <a:tailEnd/>
            </a:ln>
          </p:spPr>
          <p:txBody>
            <a:bodyPr/>
            <a:lstStyle/>
            <a:p>
              <a:pPr algn="ctr"/>
              <a:endParaRPr lang="en-US"/>
            </a:p>
          </p:txBody>
        </p:sp>
        <p:sp>
          <p:nvSpPr>
            <p:cNvPr id="325" name="Freeform 81"/>
            <p:cNvSpPr>
              <a:spLocks noEditPoints="1"/>
            </p:cNvSpPr>
            <p:nvPr/>
          </p:nvSpPr>
          <p:spPr bwMode="gray">
            <a:xfrm>
              <a:off x="2882900" y="-1504950"/>
              <a:ext cx="180975" cy="193675"/>
            </a:xfrm>
            <a:custGeom>
              <a:avLst/>
              <a:gdLst>
                <a:gd name="T0" fmla="*/ 2147483647 w 57"/>
                <a:gd name="T1" fmla="*/ 0 h 61"/>
                <a:gd name="T2" fmla="*/ 2147483647 w 57"/>
                <a:gd name="T3" fmla="*/ 2147483647 h 61"/>
                <a:gd name="T4" fmla="*/ 2147483647 w 57"/>
                <a:gd name="T5" fmla="*/ 2147483647 h 61"/>
                <a:gd name="T6" fmla="*/ 2147483647 w 57"/>
                <a:gd name="T7" fmla="*/ 2147483647 h 61"/>
                <a:gd name="T8" fmla="*/ 2147483647 w 57"/>
                <a:gd name="T9" fmla="*/ 2147483647 h 61"/>
                <a:gd name="T10" fmla="*/ 2147483647 w 57"/>
                <a:gd name="T11" fmla="*/ 2147483647 h 61"/>
                <a:gd name="T12" fmla="*/ 0 w 57"/>
                <a:gd name="T13" fmla="*/ 2147483647 h 61"/>
                <a:gd name="T14" fmla="*/ 2147483647 w 57"/>
                <a:gd name="T15" fmla="*/ 0 h 61"/>
                <a:gd name="T16" fmla="*/ 2147483647 w 57"/>
                <a:gd name="T17" fmla="*/ 2147483647 h 61"/>
                <a:gd name="T18" fmla="*/ 2147483647 w 57"/>
                <a:gd name="T19" fmla="*/ 2147483647 h 61"/>
                <a:gd name="T20" fmla="*/ 2147483647 w 57"/>
                <a:gd name="T21" fmla="*/ 2147483647 h 61"/>
                <a:gd name="T22" fmla="*/ 2147483647 w 57"/>
                <a:gd name="T23" fmla="*/ 2147483647 h 61"/>
                <a:gd name="T24" fmla="*/ 2147483647 w 57"/>
                <a:gd name="T25" fmla="*/ 2147483647 h 61"/>
                <a:gd name="T26" fmla="*/ 2147483647 w 57"/>
                <a:gd name="T27" fmla="*/ 2147483647 h 61"/>
                <a:gd name="T28" fmla="*/ 2147483647 w 57"/>
                <a:gd name="T29" fmla="*/ 2147483647 h 61"/>
                <a:gd name="T30" fmla="*/ 2147483647 w 57"/>
                <a:gd name="T31" fmla="*/ 2147483647 h 61"/>
                <a:gd name="T32" fmla="*/ 2147483647 w 57"/>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61"/>
                <a:gd name="T53" fmla="*/ 57 w 57"/>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61">
                  <a:moveTo>
                    <a:pt x="29" y="0"/>
                  </a:moveTo>
                  <a:cubicBezTo>
                    <a:pt x="35" y="0"/>
                    <a:pt x="43" y="1"/>
                    <a:pt x="49" y="8"/>
                  </a:cubicBezTo>
                  <a:cubicBezTo>
                    <a:pt x="56" y="15"/>
                    <a:pt x="57" y="24"/>
                    <a:pt x="57" y="30"/>
                  </a:cubicBezTo>
                  <a:cubicBezTo>
                    <a:pt x="57" y="38"/>
                    <a:pt x="54" y="48"/>
                    <a:pt x="49" y="53"/>
                  </a:cubicBezTo>
                  <a:cubicBezTo>
                    <a:pt x="43" y="60"/>
                    <a:pt x="33" y="61"/>
                    <a:pt x="28" y="61"/>
                  </a:cubicBezTo>
                  <a:cubicBezTo>
                    <a:pt x="21" y="61"/>
                    <a:pt x="13" y="59"/>
                    <a:pt x="8" y="53"/>
                  </a:cubicBezTo>
                  <a:cubicBezTo>
                    <a:pt x="1" y="46"/>
                    <a:pt x="0" y="37"/>
                    <a:pt x="0" y="31"/>
                  </a:cubicBezTo>
                  <a:cubicBezTo>
                    <a:pt x="0" y="16"/>
                    <a:pt x="7" y="0"/>
                    <a:pt x="29" y="0"/>
                  </a:cubicBezTo>
                  <a:close/>
                  <a:moveTo>
                    <a:pt x="18" y="47"/>
                  </a:moveTo>
                  <a:cubicBezTo>
                    <a:pt x="20" y="50"/>
                    <a:pt x="23" y="52"/>
                    <a:pt x="29" y="52"/>
                  </a:cubicBezTo>
                  <a:cubicBezTo>
                    <a:pt x="34" y="52"/>
                    <a:pt x="37" y="50"/>
                    <a:pt x="40" y="47"/>
                  </a:cubicBezTo>
                  <a:cubicBezTo>
                    <a:pt x="42" y="44"/>
                    <a:pt x="44" y="39"/>
                    <a:pt x="44" y="30"/>
                  </a:cubicBezTo>
                  <a:cubicBezTo>
                    <a:pt x="44" y="27"/>
                    <a:pt x="43" y="23"/>
                    <a:pt x="42" y="19"/>
                  </a:cubicBezTo>
                  <a:cubicBezTo>
                    <a:pt x="40" y="12"/>
                    <a:pt x="35" y="9"/>
                    <a:pt x="29" y="9"/>
                  </a:cubicBezTo>
                  <a:cubicBezTo>
                    <a:pt x="24" y="9"/>
                    <a:pt x="20" y="11"/>
                    <a:pt x="18" y="14"/>
                  </a:cubicBezTo>
                  <a:cubicBezTo>
                    <a:pt x="15" y="18"/>
                    <a:pt x="14" y="24"/>
                    <a:pt x="14" y="31"/>
                  </a:cubicBezTo>
                  <a:cubicBezTo>
                    <a:pt x="14" y="37"/>
                    <a:pt x="14" y="43"/>
                    <a:pt x="18" y="47"/>
                  </a:cubicBezTo>
                  <a:close/>
                </a:path>
              </a:pathLst>
            </a:custGeom>
            <a:solidFill>
              <a:srgbClr val="808080"/>
            </a:solidFill>
            <a:ln w="9525">
              <a:noFill/>
              <a:round/>
              <a:headEnd/>
              <a:tailEnd/>
            </a:ln>
          </p:spPr>
          <p:txBody>
            <a:bodyPr/>
            <a:lstStyle/>
            <a:p>
              <a:endParaRPr lang="en-US"/>
            </a:p>
          </p:txBody>
        </p:sp>
        <p:sp>
          <p:nvSpPr>
            <p:cNvPr id="326" name="Freeform 82"/>
            <p:cNvSpPr>
              <a:spLocks/>
            </p:cNvSpPr>
            <p:nvPr/>
          </p:nvSpPr>
          <p:spPr bwMode="gray">
            <a:xfrm>
              <a:off x="3092450" y="-1501775"/>
              <a:ext cx="165100" cy="187325"/>
            </a:xfrm>
            <a:custGeom>
              <a:avLst/>
              <a:gdLst>
                <a:gd name="T0" fmla="*/ 0 w 104"/>
                <a:gd name="T1" fmla="*/ 0 h 118"/>
                <a:gd name="T2" fmla="*/ 2147483647 w 104"/>
                <a:gd name="T3" fmla="*/ 0 h 118"/>
                <a:gd name="T4" fmla="*/ 2147483647 w 104"/>
                <a:gd name="T5" fmla="*/ 2147483647 h 118"/>
                <a:gd name="T6" fmla="*/ 2147483647 w 104"/>
                <a:gd name="T7" fmla="*/ 0 h 118"/>
                <a:gd name="T8" fmla="*/ 2147483647 w 104"/>
                <a:gd name="T9" fmla="*/ 0 h 118"/>
                <a:gd name="T10" fmla="*/ 2147483647 w 104"/>
                <a:gd name="T11" fmla="*/ 2147483647 h 118"/>
                <a:gd name="T12" fmla="*/ 2147483647 w 104"/>
                <a:gd name="T13" fmla="*/ 2147483647 h 118"/>
                <a:gd name="T14" fmla="*/ 2147483647 w 104"/>
                <a:gd name="T15" fmla="*/ 2147483647 h 118"/>
                <a:gd name="T16" fmla="*/ 2147483647 w 104"/>
                <a:gd name="T17" fmla="*/ 2147483647 h 118"/>
                <a:gd name="T18" fmla="*/ 0 w 104"/>
                <a:gd name="T19" fmla="*/ 2147483647 h 118"/>
                <a:gd name="T20" fmla="*/ 0 w 104"/>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18"/>
                <a:gd name="T35" fmla="*/ 104 w 10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18">
                  <a:moveTo>
                    <a:pt x="0" y="0"/>
                  </a:moveTo>
                  <a:lnTo>
                    <a:pt x="36" y="0"/>
                  </a:lnTo>
                  <a:lnTo>
                    <a:pt x="80" y="92"/>
                  </a:lnTo>
                  <a:lnTo>
                    <a:pt x="80" y="0"/>
                  </a:lnTo>
                  <a:lnTo>
                    <a:pt x="104" y="0"/>
                  </a:lnTo>
                  <a:lnTo>
                    <a:pt x="104" y="118"/>
                  </a:lnTo>
                  <a:lnTo>
                    <a:pt x="70" y="118"/>
                  </a:lnTo>
                  <a:lnTo>
                    <a:pt x="24" y="20"/>
                  </a:lnTo>
                  <a:lnTo>
                    <a:pt x="24" y="118"/>
                  </a:lnTo>
                  <a:lnTo>
                    <a:pt x="0" y="118"/>
                  </a:lnTo>
                  <a:lnTo>
                    <a:pt x="0" y="0"/>
                  </a:lnTo>
                  <a:close/>
                </a:path>
              </a:pathLst>
            </a:custGeom>
            <a:solidFill>
              <a:srgbClr val="808080"/>
            </a:solidFill>
            <a:ln w="9525">
              <a:noFill/>
              <a:round/>
              <a:headEnd/>
              <a:tailEnd/>
            </a:ln>
          </p:spPr>
          <p:txBody>
            <a:bodyPr/>
            <a:lstStyle/>
            <a:p>
              <a:endParaRPr lang="en-US"/>
            </a:p>
          </p:txBody>
        </p:sp>
        <p:sp>
          <p:nvSpPr>
            <p:cNvPr id="327" name="Freeform 83"/>
            <p:cNvSpPr>
              <a:spLocks/>
            </p:cNvSpPr>
            <p:nvPr/>
          </p:nvSpPr>
          <p:spPr bwMode="gray">
            <a:xfrm>
              <a:off x="3282950" y="-1504950"/>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1"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3"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1" y="61"/>
                    <a:pt x="0" y="47"/>
                    <a:pt x="0" y="41"/>
                  </a:cubicBezTo>
                  <a:lnTo>
                    <a:pt x="13" y="41"/>
                  </a:lnTo>
                  <a:close/>
                </a:path>
              </a:pathLst>
            </a:custGeom>
            <a:solidFill>
              <a:srgbClr val="808080"/>
            </a:solidFill>
            <a:ln w="9525">
              <a:noFill/>
              <a:round/>
              <a:headEnd/>
              <a:tailEnd/>
            </a:ln>
          </p:spPr>
          <p:txBody>
            <a:bodyPr/>
            <a:lstStyle/>
            <a:p>
              <a:endParaRPr lang="en-US"/>
            </a:p>
          </p:txBody>
        </p:sp>
        <p:sp>
          <p:nvSpPr>
            <p:cNvPr id="328" name="Freeform 84"/>
            <p:cNvSpPr>
              <a:spLocks/>
            </p:cNvSpPr>
            <p:nvPr/>
          </p:nvSpPr>
          <p:spPr bwMode="gray">
            <a:xfrm>
              <a:off x="3930650" y="-2206625"/>
              <a:ext cx="155575" cy="193675"/>
            </a:xfrm>
            <a:custGeom>
              <a:avLst/>
              <a:gdLst>
                <a:gd name="T0" fmla="*/ 2147483647 w 49"/>
                <a:gd name="T1" fmla="*/ 2147483647 h 61"/>
                <a:gd name="T2" fmla="*/ 2147483647 w 49"/>
                <a:gd name="T3" fmla="*/ 2147483647 h 61"/>
                <a:gd name="T4" fmla="*/ 2147483647 w 49"/>
                <a:gd name="T5" fmla="*/ 2147483647 h 61"/>
                <a:gd name="T6" fmla="*/ 2147483647 w 49"/>
                <a:gd name="T7" fmla="*/ 2147483647 h 61"/>
                <a:gd name="T8" fmla="*/ 2147483647 w 49"/>
                <a:gd name="T9" fmla="*/ 2147483647 h 61"/>
                <a:gd name="T10" fmla="*/ 2147483647 w 49"/>
                <a:gd name="T11" fmla="*/ 2147483647 h 61"/>
                <a:gd name="T12" fmla="*/ 2147483647 w 49"/>
                <a:gd name="T13" fmla="*/ 2147483647 h 61"/>
                <a:gd name="T14" fmla="*/ 0 w 49"/>
                <a:gd name="T15" fmla="*/ 2147483647 h 61"/>
                <a:gd name="T16" fmla="*/ 2147483647 w 49"/>
                <a:gd name="T17" fmla="*/ 0 h 61"/>
                <a:gd name="T18" fmla="*/ 2147483647 w 49"/>
                <a:gd name="T19" fmla="*/ 2147483647 h 61"/>
                <a:gd name="T20" fmla="*/ 2147483647 w 49"/>
                <a:gd name="T21" fmla="*/ 2147483647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1"/>
                <a:gd name="T35" fmla="*/ 49 w 49"/>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1">
                  <a:moveTo>
                    <a:pt x="36" y="21"/>
                  </a:moveTo>
                  <a:cubicBezTo>
                    <a:pt x="36" y="14"/>
                    <a:pt x="32" y="10"/>
                    <a:pt x="25" y="10"/>
                  </a:cubicBezTo>
                  <a:cubicBezTo>
                    <a:pt x="16" y="10"/>
                    <a:pt x="14" y="23"/>
                    <a:pt x="14" y="31"/>
                  </a:cubicBezTo>
                  <a:cubicBezTo>
                    <a:pt x="14" y="39"/>
                    <a:pt x="16" y="52"/>
                    <a:pt x="25" y="52"/>
                  </a:cubicBezTo>
                  <a:cubicBezTo>
                    <a:pt x="32" y="52"/>
                    <a:pt x="36" y="47"/>
                    <a:pt x="36" y="41"/>
                  </a:cubicBezTo>
                  <a:cubicBezTo>
                    <a:pt x="49" y="41"/>
                    <a:pt x="49" y="41"/>
                    <a:pt x="49" y="41"/>
                  </a:cubicBezTo>
                  <a:cubicBezTo>
                    <a:pt x="49" y="56"/>
                    <a:pt x="38" y="61"/>
                    <a:pt x="25" y="61"/>
                  </a:cubicBezTo>
                  <a:cubicBezTo>
                    <a:pt x="8" y="61"/>
                    <a:pt x="0" y="48"/>
                    <a:pt x="0" y="31"/>
                  </a:cubicBezTo>
                  <a:cubicBezTo>
                    <a:pt x="0" y="14"/>
                    <a:pt x="8" y="0"/>
                    <a:pt x="25" y="0"/>
                  </a:cubicBezTo>
                  <a:cubicBezTo>
                    <a:pt x="38" y="0"/>
                    <a:pt x="49" y="6"/>
                    <a:pt x="49" y="21"/>
                  </a:cubicBezTo>
                  <a:lnTo>
                    <a:pt x="36" y="21"/>
                  </a:lnTo>
                  <a:close/>
                </a:path>
              </a:pathLst>
            </a:custGeom>
            <a:solidFill>
              <a:srgbClr val="231F20"/>
            </a:solidFill>
            <a:ln w="9525">
              <a:noFill/>
              <a:round/>
              <a:headEnd/>
              <a:tailEnd/>
            </a:ln>
          </p:spPr>
          <p:txBody>
            <a:bodyPr/>
            <a:lstStyle/>
            <a:p>
              <a:endParaRPr lang="en-US"/>
            </a:p>
          </p:txBody>
        </p:sp>
        <p:sp>
          <p:nvSpPr>
            <p:cNvPr id="329" name="Freeform 85"/>
            <p:cNvSpPr>
              <a:spLocks/>
            </p:cNvSpPr>
            <p:nvPr/>
          </p:nvSpPr>
          <p:spPr bwMode="gray">
            <a:xfrm>
              <a:off x="4114800" y="-22002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30" name="Freeform 86"/>
            <p:cNvSpPr>
              <a:spLocks noEditPoints="1"/>
            </p:cNvSpPr>
            <p:nvPr/>
          </p:nvSpPr>
          <p:spPr bwMode="gray">
            <a:xfrm>
              <a:off x="4279900" y="-22002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9"/>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31" name="Freeform 87"/>
            <p:cNvSpPr>
              <a:spLocks/>
            </p:cNvSpPr>
            <p:nvPr/>
          </p:nvSpPr>
          <p:spPr bwMode="gray">
            <a:xfrm>
              <a:off x="4445000" y="-22002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332" name="Rectangle 88"/>
            <p:cNvSpPr>
              <a:spLocks noChangeArrowheads="1"/>
            </p:cNvSpPr>
            <p:nvPr/>
          </p:nvSpPr>
          <p:spPr bwMode="gray">
            <a:xfrm>
              <a:off x="4619625" y="-2200275"/>
              <a:ext cx="41275" cy="184150"/>
            </a:xfrm>
            <a:prstGeom prst="rect">
              <a:avLst/>
            </a:prstGeom>
            <a:solidFill>
              <a:srgbClr val="231F20"/>
            </a:solidFill>
            <a:ln w="9525">
              <a:noFill/>
              <a:miter lim="800000"/>
              <a:headEnd/>
              <a:tailEnd/>
            </a:ln>
          </p:spPr>
          <p:txBody>
            <a:bodyPr/>
            <a:lstStyle/>
            <a:p>
              <a:pPr algn="ctr"/>
              <a:endParaRPr lang="en-US"/>
            </a:p>
          </p:txBody>
        </p:sp>
        <p:sp>
          <p:nvSpPr>
            <p:cNvPr id="333" name="Freeform 89"/>
            <p:cNvSpPr>
              <a:spLocks/>
            </p:cNvSpPr>
            <p:nvPr/>
          </p:nvSpPr>
          <p:spPr bwMode="gray">
            <a:xfrm>
              <a:off x="4699000" y="-220027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334" name="Rectangle 90"/>
            <p:cNvSpPr>
              <a:spLocks noChangeArrowheads="1"/>
            </p:cNvSpPr>
            <p:nvPr/>
          </p:nvSpPr>
          <p:spPr bwMode="gray">
            <a:xfrm>
              <a:off x="4848225" y="-2200275"/>
              <a:ext cx="38100" cy="184150"/>
            </a:xfrm>
            <a:prstGeom prst="rect">
              <a:avLst/>
            </a:prstGeom>
            <a:solidFill>
              <a:srgbClr val="231F20"/>
            </a:solidFill>
            <a:ln w="9525">
              <a:noFill/>
              <a:miter lim="800000"/>
              <a:headEnd/>
              <a:tailEnd/>
            </a:ln>
          </p:spPr>
          <p:txBody>
            <a:bodyPr/>
            <a:lstStyle/>
            <a:p>
              <a:pPr algn="ctr"/>
              <a:endParaRPr lang="en-US"/>
            </a:p>
          </p:txBody>
        </p:sp>
        <p:sp>
          <p:nvSpPr>
            <p:cNvPr id="335" name="Freeform 91"/>
            <p:cNvSpPr>
              <a:spLocks/>
            </p:cNvSpPr>
            <p:nvPr/>
          </p:nvSpPr>
          <p:spPr bwMode="gray">
            <a:xfrm>
              <a:off x="4924425" y="-22002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36" name="Freeform 92"/>
            <p:cNvSpPr>
              <a:spLocks noEditPoints="1"/>
            </p:cNvSpPr>
            <p:nvPr/>
          </p:nvSpPr>
          <p:spPr bwMode="gray">
            <a:xfrm>
              <a:off x="5089525" y="-220027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37" name="Freeform 93"/>
            <p:cNvSpPr>
              <a:spLocks noEditPoints="1"/>
            </p:cNvSpPr>
            <p:nvPr/>
          </p:nvSpPr>
          <p:spPr bwMode="gray">
            <a:xfrm>
              <a:off x="5346700" y="-22002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38" name="Freeform 94"/>
            <p:cNvSpPr>
              <a:spLocks noEditPoints="1"/>
            </p:cNvSpPr>
            <p:nvPr/>
          </p:nvSpPr>
          <p:spPr bwMode="gray">
            <a:xfrm>
              <a:off x="5549900" y="-2200275"/>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39" name="Freeform 95"/>
            <p:cNvSpPr>
              <a:spLocks/>
            </p:cNvSpPr>
            <p:nvPr/>
          </p:nvSpPr>
          <p:spPr bwMode="gray">
            <a:xfrm>
              <a:off x="5727700" y="-220027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340" name="Freeform 96"/>
            <p:cNvSpPr>
              <a:spLocks noEditPoints="1"/>
            </p:cNvSpPr>
            <p:nvPr/>
          </p:nvSpPr>
          <p:spPr bwMode="gray">
            <a:xfrm>
              <a:off x="5921375" y="-22002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41" name="Freeform 97"/>
            <p:cNvSpPr>
              <a:spLocks/>
            </p:cNvSpPr>
            <p:nvPr/>
          </p:nvSpPr>
          <p:spPr bwMode="gray">
            <a:xfrm>
              <a:off x="6127750" y="-2200275"/>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68" y="116"/>
                  </a:moveTo>
                  <a:lnTo>
                    <a:pt x="22" y="20"/>
                  </a:lnTo>
                  <a:lnTo>
                    <a:pt x="22" y="116"/>
                  </a:lnTo>
                  <a:lnTo>
                    <a:pt x="0" y="116"/>
                  </a:lnTo>
                  <a:lnTo>
                    <a:pt x="0" y="0"/>
                  </a:lnTo>
                  <a:lnTo>
                    <a:pt x="36" y="0"/>
                  </a:lnTo>
                  <a:lnTo>
                    <a:pt x="80" y="92"/>
                  </a:lnTo>
                  <a:lnTo>
                    <a:pt x="80" y="90"/>
                  </a:lnTo>
                  <a:lnTo>
                    <a:pt x="80" y="0"/>
                  </a:lnTo>
                  <a:lnTo>
                    <a:pt x="104" y="0"/>
                  </a:lnTo>
                  <a:lnTo>
                    <a:pt x="104" y="116"/>
                  </a:lnTo>
                  <a:lnTo>
                    <a:pt x="68" y="116"/>
                  </a:lnTo>
                  <a:close/>
                </a:path>
              </a:pathLst>
            </a:custGeom>
            <a:solidFill>
              <a:srgbClr val="231F20"/>
            </a:solidFill>
            <a:ln w="9525">
              <a:noFill/>
              <a:round/>
              <a:headEnd/>
              <a:tailEnd/>
            </a:ln>
          </p:spPr>
          <p:txBody>
            <a:bodyPr/>
            <a:lstStyle/>
            <a:p>
              <a:endParaRPr lang="en-US"/>
            </a:p>
          </p:txBody>
        </p:sp>
        <p:sp>
          <p:nvSpPr>
            <p:cNvPr id="342" name="Freeform 98"/>
            <p:cNvSpPr>
              <a:spLocks/>
            </p:cNvSpPr>
            <p:nvPr/>
          </p:nvSpPr>
          <p:spPr bwMode="gray">
            <a:xfrm>
              <a:off x="6318250" y="-22002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343" name="Freeform 99"/>
            <p:cNvSpPr>
              <a:spLocks noEditPoints="1"/>
            </p:cNvSpPr>
            <p:nvPr/>
          </p:nvSpPr>
          <p:spPr bwMode="gray">
            <a:xfrm>
              <a:off x="6483350" y="-22002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44" name="Freeform 100"/>
            <p:cNvSpPr>
              <a:spLocks/>
            </p:cNvSpPr>
            <p:nvPr/>
          </p:nvSpPr>
          <p:spPr bwMode="gray">
            <a:xfrm>
              <a:off x="6680200" y="-2206625"/>
              <a:ext cx="174625" cy="193675"/>
            </a:xfrm>
            <a:custGeom>
              <a:avLst/>
              <a:gdLst>
                <a:gd name="T0" fmla="*/ 2147483647 w 55"/>
                <a:gd name="T1" fmla="*/ 2147483647 h 61"/>
                <a:gd name="T2" fmla="*/ 2147483647 w 55"/>
                <a:gd name="T3" fmla="*/ 2147483647 h 61"/>
                <a:gd name="T4" fmla="*/ 2147483647 w 55"/>
                <a:gd name="T5" fmla="*/ 2147483647 h 61"/>
                <a:gd name="T6" fmla="*/ 2147483647 w 55"/>
                <a:gd name="T7" fmla="*/ 2147483647 h 61"/>
                <a:gd name="T8" fmla="*/ 2147483647 w 55"/>
                <a:gd name="T9" fmla="*/ 2147483647 h 61"/>
                <a:gd name="T10" fmla="*/ 2147483647 w 55"/>
                <a:gd name="T11" fmla="*/ 2147483647 h 61"/>
                <a:gd name="T12" fmla="*/ 0 w 55"/>
                <a:gd name="T13" fmla="*/ 2147483647 h 61"/>
                <a:gd name="T14" fmla="*/ 2147483647 w 55"/>
                <a:gd name="T15" fmla="*/ 0 h 61"/>
                <a:gd name="T16" fmla="*/ 2147483647 w 55"/>
                <a:gd name="T17" fmla="*/ 2147483647 h 61"/>
                <a:gd name="T18" fmla="*/ 2147483647 w 55"/>
                <a:gd name="T19" fmla="*/ 2147483647 h 61"/>
                <a:gd name="T20" fmla="*/ 2147483647 w 55"/>
                <a:gd name="T21" fmla="*/ 2147483647 h 61"/>
                <a:gd name="T22" fmla="*/ 2147483647 w 55"/>
                <a:gd name="T23" fmla="*/ 2147483647 h 61"/>
                <a:gd name="T24" fmla="*/ 2147483647 w 55"/>
                <a:gd name="T25" fmla="*/ 2147483647 h 61"/>
                <a:gd name="T26" fmla="*/ 2147483647 w 55"/>
                <a:gd name="T27" fmla="*/ 2147483647 h 61"/>
                <a:gd name="T28" fmla="*/ 2147483647 w 55"/>
                <a:gd name="T29" fmla="*/ 2147483647 h 61"/>
                <a:gd name="T30" fmla="*/ 2147483647 w 55"/>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1"/>
                <a:gd name="T50" fmla="*/ 55 w 55"/>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1">
                  <a:moveTo>
                    <a:pt x="30" y="39"/>
                  </a:moveTo>
                  <a:cubicBezTo>
                    <a:pt x="30" y="29"/>
                    <a:pt x="30" y="29"/>
                    <a:pt x="30" y="29"/>
                  </a:cubicBezTo>
                  <a:cubicBezTo>
                    <a:pt x="54" y="29"/>
                    <a:pt x="54" y="29"/>
                    <a:pt x="54" y="29"/>
                  </a:cubicBezTo>
                  <a:cubicBezTo>
                    <a:pt x="54" y="58"/>
                    <a:pt x="54" y="58"/>
                    <a:pt x="54" y="58"/>
                  </a:cubicBezTo>
                  <a:cubicBezTo>
                    <a:pt x="50" y="60"/>
                    <a:pt x="45" y="60"/>
                    <a:pt x="41" y="61"/>
                  </a:cubicBezTo>
                  <a:cubicBezTo>
                    <a:pt x="38" y="61"/>
                    <a:pt x="35" y="61"/>
                    <a:pt x="27" y="61"/>
                  </a:cubicBezTo>
                  <a:cubicBezTo>
                    <a:pt x="16" y="61"/>
                    <a:pt x="0" y="54"/>
                    <a:pt x="0" y="31"/>
                  </a:cubicBezTo>
                  <a:cubicBezTo>
                    <a:pt x="0" y="8"/>
                    <a:pt x="16" y="0"/>
                    <a:pt x="27" y="0"/>
                  </a:cubicBezTo>
                  <a:cubicBezTo>
                    <a:pt x="44" y="0"/>
                    <a:pt x="55" y="6"/>
                    <a:pt x="55" y="19"/>
                  </a:cubicBezTo>
                  <a:cubicBezTo>
                    <a:pt x="41" y="19"/>
                    <a:pt x="41" y="19"/>
                    <a:pt x="41" y="19"/>
                  </a:cubicBezTo>
                  <a:cubicBezTo>
                    <a:pt x="41" y="12"/>
                    <a:pt x="37" y="10"/>
                    <a:pt x="30" y="10"/>
                  </a:cubicBezTo>
                  <a:cubicBezTo>
                    <a:pt x="19" y="10"/>
                    <a:pt x="13" y="18"/>
                    <a:pt x="13" y="31"/>
                  </a:cubicBezTo>
                  <a:cubicBezTo>
                    <a:pt x="13" y="44"/>
                    <a:pt x="19" y="52"/>
                    <a:pt x="30" y="52"/>
                  </a:cubicBezTo>
                  <a:cubicBezTo>
                    <a:pt x="35" y="52"/>
                    <a:pt x="38" y="52"/>
                    <a:pt x="41" y="51"/>
                  </a:cubicBezTo>
                  <a:cubicBezTo>
                    <a:pt x="41" y="39"/>
                    <a:pt x="41" y="39"/>
                    <a:pt x="41" y="39"/>
                  </a:cubicBezTo>
                  <a:lnTo>
                    <a:pt x="30" y="39"/>
                  </a:lnTo>
                  <a:close/>
                </a:path>
              </a:pathLst>
            </a:custGeom>
            <a:solidFill>
              <a:srgbClr val="231F20"/>
            </a:solidFill>
            <a:ln w="9525">
              <a:noFill/>
              <a:round/>
              <a:headEnd/>
              <a:tailEnd/>
            </a:ln>
          </p:spPr>
          <p:txBody>
            <a:bodyPr/>
            <a:lstStyle/>
            <a:p>
              <a:endParaRPr lang="en-US"/>
            </a:p>
          </p:txBody>
        </p:sp>
        <p:sp>
          <p:nvSpPr>
            <p:cNvPr id="345" name="Freeform 101"/>
            <p:cNvSpPr>
              <a:spLocks/>
            </p:cNvSpPr>
            <p:nvPr/>
          </p:nvSpPr>
          <p:spPr bwMode="gray">
            <a:xfrm>
              <a:off x="6892925" y="-22002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46" name="Freeform 102"/>
            <p:cNvSpPr>
              <a:spLocks noEditPoints="1"/>
            </p:cNvSpPr>
            <p:nvPr/>
          </p:nvSpPr>
          <p:spPr bwMode="gray">
            <a:xfrm>
              <a:off x="3940175" y="-189230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4" y="35"/>
                    <a:pt x="42" y="28"/>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347" name="Freeform 103"/>
            <p:cNvSpPr>
              <a:spLocks noEditPoints="1"/>
            </p:cNvSpPr>
            <p:nvPr/>
          </p:nvSpPr>
          <p:spPr bwMode="gray">
            <a:xfrm>
              <a:off x="4089400" y="-18923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48" name="Freeform 104"/>
            <p:cNvSpPr>
              <a:spLocks noEditPoints="1"/>
            </p:cNvSpPr>
            <p:nvPr/>
          </p:nvSpPr>
          <p:spPr bwMode="gray">
            <a:xfrm>
              <a:off x="4292600" y="-18923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349" name="Freeform 105"/>
            <p:cNvSpPr>
              <a:spLocks/>
            </p:cNvSpPr>
            <p:nvPr/>
          </p:nvSpPr>
          <p:spPr bwMode="gray">
            <a:xfrm>
              <a:off x="4457700" y="-1892300"/>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350" name="Freeform 106"/>
            <p:cNvSpPr>
              <a:spLocks/>
            </p:cNvSpPr>
            <p:nvPr/>
          </p:nvSpPr>
          <p:spPr bwMode="gray">
            <a:xfrm>
              <a:off x="4635500" y="-189230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351" name="Freeform 107"/>
            <p:cNvSpPr>
              <a:spLocks/>
            </p:cNvSpPr>
            <p:nvPr/>
          </p:nvSpPr>
          <p:spPr bwMode="gray">
            <a:xfrm>
              <a:off x="4838700" y="-18923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52" name="Freeform 108"/>
            <p:cNvSpPr>
              <a:spLocks noEditPoints="1"/>
            </p:cNvSpPr>
            <p:nvPr/>
          </p:nvSpPr>
          <p:spPr bwMode="gray">
            <a:xfrm>
              <a:off x="5003800" y="-18923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53" name="Rectangle 109"/>
            <p:cNvSpPr>
              <a:spLocks noChangeArrowheads="1"/>
            </p:cNvSpPr>
            <p:nvPr/>
          </p:nvSpPr>
          <p:spPr bwMode="gray">
            <a:xfrm>
              <a:off x="1600200" y="-2200275"/>
              <a:ext cx="2165350" cy="492125"/>
            </a:xfrm>
            <a:prstGeom prst="rect">
              <a:avLst/>
            </a:prstGeom>
            <a:solidFill>
              <a:srgbClr val="FF0000"/>
            </a:solidFill>
            <a:ln w="9525">
              <a:noFill/>
              <a:miter lim="800000"/>
              <a:headEnd/>
              <a:tailEnd/>
            </a:ln>
          </p:spPr>
          <p:txBody>
            <a:bodyPr/>
            <a:lstStyle/>
            <a:p>
              <a:pPr algn="ctr"/>
              <a:endParaRPr lang="en-US"/>
            </a:p>
          </p:txBody>
        </p:sp>
        <p:sp>
          <p:nvSpPr>
            <p:cNvPr id="354" name="Freeform 110"/>
            <p:cNvSpPr>
              <a:spLocks noEditPoints="1"/>
            </p:cNvSpPr>
            <p:nvPr/>
          </p:nvSpPr>
          <p:spPr bwMode="gray">
            <a:xfrm>
              <a:off x="1724025" y="-2079625"/>
              <a:ext cx="1917700" cy="247650"/>
            </a:xfrm>
            <a:custGeom>
              <a:avLst/>
              <a:gdLst>
                <a:gd name="T0" fmla="*/ 2147483647 w 604"/>
                <a:gd name="T1" fmla="*/ 2147483647 h 78"/>
                <a:gd name="T2" fmla="*/ 2147483647 w 604"/>
                <a:gd name="T3" fmla="*/ 2147483647 h 78"/>
                <a:gd name="T4" fmla="*/ 2147483647 w 604"/>
                <a:gd name="T5" fmla="*/ 2147483647 h 78"/>
                <a:gd name="T6" fmla="*/ 2147483647 w 604"/>
                <a:gd name="T7" fmla="*/ 2147483647 h 78"/>
                <a:gd name="T8" fmla="*/ 2147483647 w 604"/>
                <a:gd name="T9" fmla="*/ 2147483647 h 78"/>
                <a:gd name="T10" fmla="*/ 2147483647 w 604"/>
                <a:gd name="T11" fmla="*/ 2147483647 h 78"/>
                <a:gd name="T12" fmla="*/ 2147483647 w 604"/>
                <a:gd name="T13" fmla="*/ 2147483647 h 78"/>
                <a:gd name="T14" fmla="*/ 2147483647 w 604"/>
                <a:gd name="T15" fmla="*/ 2147483647 h 78"/>
                <a:gd name="T16" fmla="*/ 2147483647 w 604"/>
                <a:gd name="T17" fmla="*/ 2147483647 h 78"/>
                <a:gd name="T18" fmla="*/ 2147483647 w 604"/>
                <a:gd name="T19" fmla="*/ 2147483647 h 78"/>
                <a:gd name="T20" fmla="*/ 2147483647 w 604"/>
                <a:gd name="T21" fmla="*/ 2147483647 h 78"/>
                <a:gd name="T22" fmla="*/ 2147483647 w 604"/>
                <a:gd name="T23" fmla="*/ 2147483647 h 78"/>
                <a:gd name="T24" fmla="*/ 2147483647 w 604"/>
                <a:gd name="T25" fmla="*/ 2147483647 h 78"/>
                <a:gd name="T26" fmla="*/ 2147483647 w 604"/>
                <a:gd name="T27" fmla="*/ 2147483647 h 78"/>
                <a:gd name="T28" fmla="*/ 2147483647 w 604"/>
                <a:gd name="T29" fmla="*/ 2147483647 h 78"/>
                <a:gd name="T30" fmla="*/ 2147483647 w 604"/>
                <a:gd name="T31" fmla="*/ 2147483647 h 78"/>
                <a:gd name="T32" fmla="*/ 2147483647 w 604"/>
                <a:gd name="T33" fmla="*/ 2147483647 h 78"/>
                <a:gd name="T34" fmla="*/ 2147483647 w 604"/>
                <a:gd name="T35" fmla="*/ 2147483647 h 78"/>
                <a:gd name="T36" fmla="*/ 2147483647 w 604"/>
                <a:gd name="T37" fmla="*/ 2147483647 h 78"/>
                <a:gd name="T38" fmla="*/ 2147483647 w 604"/>
                <a:gd name="T39" fmla="*/ 2147483647 h 78"/>
                <a:gd name="T40" fmla="*/ 2147483647 w 604"/>
                <a:gd name="T41" fmla="*/ 2147483647 h 78"/>
                <a:gd name="T42" fmla="*/ 2147483647 w 604"/>
                <a:gd name="T43" fmla="*/ 2147483647 h 78"/>
                <a:gd name="T44" fmla="*/ 2147483647 w 604"/>
                <a:gd name="T45" fmla="*/ 2147483647 h 78"/>
                <a:gd name="T46" fmla="*/ 2147483647 w 604"/>
                <a:gd name="T47" fmla="*/ 2147483647 h 78"/>
                <a:gd name="T48" fmla="*/ 2147483647 w 604"/>
                <a:gd name="T49" fmla="*/ 2147483647 h 78"/>
                <a:gd name="T50" fmla="*/ 2147483647 w 604"/>
                <a:gd name="T51" fmla="*/ 2147483647 h 78"/>
                <a:gd name="T52" fmla="*/ 2147483647 w 604"/>
                <a:gd name="T53" fmla="*/ 2147483647 h 78"/>
                <a:gd name="T54" fmla="*/ 2147483647 w 604"/>
                <a:gd name="T55" fmla="*/ 2147483647 h 78"/>
                <a:gd name="T56" fmla="*/ 2147483647 w 604"/>
                <a:gd name="T57" fmla="*/ 2147483647 h 78"/>
                <a:gd name="T58" fmla="*/ 2147483647 w 604"/>
                <a:gd name="T59" fmla="*/ 2147483647 h 78"/>
                <a:gd name="T60" fmla="*/ 2147483647 w 604"/>
                <a:gd name="T61" fmla="*/ 2147483647 h 78"/>
                <a:gd name="T62" fmla="*/ 2147483647 w 604"/>
                <a:gd name="T63" fmla="*/ 2147483647 h 78"/>
                <a:gd name="T64" fmla="*/ 2147483647 w 604"/>
                <a:gd name="T65" fmla="*/ 2147483647 h 78"/>
                <a:gd name="T66" fmla="*/ 2147483647 w 604"/>
                <a:gd name="T67" fmla="*/ 2147483647 h 78"/>
                <a:gd name="T68" fmla="*/ 2147483647 w 604"/>
                <a:gd name="T69" fmla="*/ 2147483647 h 78"/>
                <a:gd name="T70" fmla="*/ 2147483647 w 604"/>
                <a:gd name="T71" fmla="*/ 2147483647 h 78"/>
                <a:gd name="T72" fmla="*/ 2147483647 w 604"/>
                <a:gd name="T73" fmla="*/ 2147483647 h 78"/>
                <a:gd name="T74" fmla="*/ 2147483647 w 604"/>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8"/>
                <a:gd name="T116" fmla="*/ 604 w 604"/>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8">
                  <a:moveTo>
                    <a:pt x="261" y="51"/>
                  </a:moveTo>
                  <a:cubicBezTo>
                    <a:pt x="301" y="51"/>
                    <a:pt x="301" y="51"/>
                    <a:pt x="301" y="51"/>
                  </a:cubicBezTo>
                  <a:cubicBezTo>
                    <a:pt x="280" y="17"/>
                    <a:pt x="280" y="17"/>
                    <a:pt x="280" y="17"/>
                  </a:cubicBezTo>
                  <a:cubicBezTo>
                    <a:pt x="241" y="78"/>
                    <a:pt x="241" y="78"/>
                    <a:pt x="241" y="78"/>
                  </a:cubicBezTo>
                  <a:cubicBezTo>
                    <a:pt x="224" y="78"/>
                    <a:pt x="224" y="78"/>
                    <a:pt x="224" y="78"/>
                  </a:cubicBezTo>
                  <a:cubicBezTo>
                    <a:pt x="271" y="5"/>
                    <a:pt x="271" y="5"/>
                    <a:pt x="271" y="5"/>
                  </a:cubicBezTo>
                  <a:cubicBezTo>
                    <a:pt x="273" y="2"/>
                    <a:pt x="276" y="0"/>
                    <a:pt x="280" y="0"/>
                  </a:cubicBezTo>
                  <a:cubicBezTo>
                    <a:pt x="284" y="0"/>
                    <a:pt x="287" y="2"/>
                    <a:pt x="289" y="5"/>
                  </a:cubicBezTo>
                  <a:cubicBezTo>
                    <a:pt x="336" y="78"/>
                    <a:pt x="336" y="78"/>
                    <a:pt x="336" y="78"/>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4" y="1"/>
                    <a:pt x="84" y="1"/>
                    <a:pt x="84" y="1"/>
                  </a:cubicBezTo>
                  <a:cubicBezTo>
                    <a:pt x="106" y="1"/>
                    <a:pt x="123" y="18"/>
                    <a:pt x="123" y="40"/>
                  </a:cubicBezTo>
                  <a:cubicBezTo>
                    <a:pt x="123" y="61"/>
                    <a:pt x="106" y="78"/>
                    <a:pt x="84" y="78"/>
                  </a:cubicBezTo>
                  <a:lnTo>
                    <a:pt x="39" y="78"/>
                  </a:lnTo>
                  <a:close/>
                  <a:moveTo>
                    <a:pt x="83" y="65"/>
                  </a:moveTo>
                  <a:cubicBezTo>
                    <a:pt x="97" y="65"/>
                    <a:pt x="109" y="53"/>
                    <a:pt x="109" y="40"/>
                  </a:cubicBezTo>
                  <a:cubicBezTo>
                    <a:pt x="109" y="26"/>
                    <a:pt x="97" y="14"/>
                    <a:pt x="83" y="14"/>
                  </a:cubicBezTo>
                  <a:cubicBezTo>
                    <a:pt x="40" y="14"/>
                    <a:pt x="40" y="14"/>
                    <a:pt x="40" y="14"/>
                  </a:cubicBezTo>
                  <a:cubicBezTo>
                    <a:pt x="26" y="14"/>
                    <a:pt x="15" y="26"/>
                    <a:pt x="15" y="40"/>
                  </a:cubicBezTo>
                  <a:cubicBezTo>
                    <a:pt x="15" y="53"/>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3"/>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355" name="Freeform 111"/>
            <p:cNvSpPr>
              <a:spLocks noEditPoints="1"/>
            </p:cNvSpPr>
            <p:nvPr/>
          </p:nvSpPr>
          <p:spPr bwMode="gray">
            <a:xfrm>
              <a:off x="3657600" y="-2079625"/>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nvGrpSpPr>
          <p:cNvPr id="356" name="Group 255"/>
          <p:cNvGrpSpPr>
            <a:grpSpLocks/>
          </p:cNvGrpSpPr>
          <p:nvPr/>
        </p:nvGrpSpPr>
        <p:grpSpPr bwMode="auto">
          <a:xfrm>
            <a:off x="7343775" y="5989638"/>
            <a:ext cx="1658938" cy="273050"/>
            <a:chOff x="1600200" y="-282575"/>
            <a:chExt cx="5419725" cy="892175"/>
          </a:xfrm>
        </p:grpSpPr>
        <p:sp>
          <p:nvSpPr>
            <p:cNvPr id="357" name="Freeform 112"/>
            <p:cNvSpPr>
              <a:spLocks/>
            </p:cNvSpPr>
            <p:nvPr/>
          </p:nvSpPr>
          <p:spPr bwMode="gray">
            <a:xfrm>
              <a:off x="1600200" y="419100"/>
              <a:ext cx="123825" cy="187325"/>
            </a:xfrm>
            <a:custGeom>
              <a:avLst/>
              <a:gdLst>
                <a:gd name="T0" fmla="*/ 2147483647 w 39"/>
                <a:gd name="T1" fmla="*/ 2147483647 h 59"/>
                <a:gd name="T2" fmla="*/ 2147483647 w 39"/>
                <a:gd name="T3" fmla="*/ 2147483647 h 59"/>
                <a:gd name="T4" fmla="*/ 2147483647 w 39"/>
                <a:gd name="T5" fmla="*/ 2147483647 h 59"/>
                <a:gd name="T6" fmla="*/ 2147483647 w 39"/>
                <a:gd name="T7" fmla="*/ 2147483647 h 59"/>
                <a:gd name="T8" fmla="*/ 2147483647 w 39"/>
                <a:gd name="T9" fmla="*/ 0 h 59"/>
                <a:gd name="T10" fmla="*/ 2147483647 w 39"/>
                <a:gd name="T11" fmla="*/ 0 h 59"/>
                <a:gd name="T12" fmla="*/ 2147483647 w 39"/>
                <a:gd name="T13" fmla="*/ 2147483647 h 59"/>
                <a:gd name="T14" fmla="*/ 2147483647 w 39"/>
                <a:gd name="T15" fmla="*/ 2147483647 h 59"/>
                <a:gd name="T16" fmla="*/ 2147483647 w 39"/>
                <a:gd name="T17" fmla="*/ 2147483647 h 59"/>
                <a:gd name="T18" fmla="*/ 2147483647 w 39"/>
                <a:gd name="T19" fmla="*/ 2147483647 h 59"/>
                <a:gd name="T20" fmla="*/ 0 w 39"/>
                <a:gd name="T21" fmla="*/ 2147483647 h 59"/>
                <a:gd name="T22" fmla="*/ 2147483647 w 3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59"/>
                <a:gd name="T38" fmla="*/ 39 w 3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59">
                  <a:moveTo>
                    <a:pt x="12" y="40"/>
                  </a:moveTo>
                  <a:cubicBezTo>
                    <a:pt x="12" y="46"/>
                    <a:pt x="14" y="50"/>
                    <a:pt x="19" y="50"/>
                  </a:cubicBezTo>
                  <a:cubicBezTo>
                    <a:pt x="24" y="50"/>
                    <a:pt x="25" y="47"/>
                    <a:pt x="26" y="45"/>
                  </a:cubicBezTo>
                  <a:cubicBezTo>
                    <a:pt x="26" y="43"/>
                    <a:pt x="26" y="39"/>
                    <a:pt x="26" y="36"/>
                  </a:cubicBezTo>
                  <a:cubicBezTo>
                    <a:pt x="26" y="0"/>
                    <a:pt x="26" y="0"/>
                    <a:pt x="26" y="0"/>
                  </a:cubicBezTo>
                  <a:cubicBezTo>
                    <a:pt x="39" y="0"/>
                    <a:pt x="39" y="0"/>
                    <a:pt x="39" y="0"/>
                  </a:cubicBezTo>
                  <a:cubicBezTo>
                    <a:pt x="39" y="36"/>
                    <a:pt x="39" y="36"/>
                    <a:pt x="39" y="36"/>
                  </a:cubicBezTo>
                  <a:cubicBezTo>
                    <a:pt x="39" y="45"/>
                    <a:pt x="37" y="52"/>
                    <a:pt x="30" y="57"/>
                  </a:cubicBezTo>
                  <a:cubicBezTo>
                    <a:pt x="27" y="58"/>
                    <a:pt x="24" y="59"/>
                    <a:pt x="18" y="59"/>
                  </a:cubicBezTo>
                  <a:cubicBezTo>
                    <a:pt x="12" y="59"/>
                    <a:pt x="7" y="58"/>
                    <a:pt x="3" y="52"/>
                  </a:cubicBezTo>
                  <a:cubicBezTo>
                    <a:pt x="0" y="48"/>
                    <a:pt x="0" y="43"/>
                    <a:pt x="0" y="40"/>
                  </a:cubicBezTo>
                  <a:lnTo>
                    <a:pt x="12" y="40"/>
                  </a:lnTo>
                  <a:close/>
                </a:path>
              </a:pathLst>
            </a:custGeom>
            <a:solidFill>
              <a:srgbClr val="808080"/>
            </a:solidFill>
            <a:ln w="9525">
              <a:noFill/>
              <a:round/>
              <a:headEnd/>
              <a:tailEnd/>
            </a:ln>
          </p:spPr>
          <p:txBody>
            <a:bodyPr/>
            <a:lstStyle/>
            <a:p>
              <a:endParaRPr lang="en-US"/>
            </a:p>
          </p:txBody>
        </p:sp>
        <p:sp>
          <p:nvSpPr>
            <p:cNvPr id="358" name="Freeform 113"/>
            <p:cNvSpPr>
              <a:spLocks noEditPoints="1"/>
            </p:cNvSpPr>
            <p:nvPr/>
          </p:nvSpPr>
          <p:spPr bwMode="gray">
            <a:xfrm>
              <a:off x="1758950" y="419100"/>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40"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6"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359" name="Freeform 114"/>
            <p:cNvSpPr>
              <a:spLocks/>
            </p:cNvSpPr>
            <p:nvPr/>
          </p:nvSpPr>
          <p:spPr bwMode="gray">
            <a:xfrm>
              <a:off x="2019300"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60" name="Freeform 115"/>
            <p:cNvSpPr>
              <a:spLocks noEditPoints="1"/>
            </p:cNvSpPr>
            <p:nvPr/>
          </p:nvSpPr>
          <p:spPr bwMode="gray">
            <a:xfrm>
              <a:off x="2174875" y="419100"/>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39"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5"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361" name="Freeform 116"/>
            <p:cNvSpPr>
              <a:spLocks/>
            </p:cNvSpPr>
            <p:nvPr/>
          </p:nvSpPr>
          <p:spPr bwMode="gray">
            <a:xfrm>
              <a:off x="2336800" y="419100"/>
              <a:ext cx="250825" cy="187325"/>
            </a:xfrm>
            <a:custGeom>
              <a:avLst/>
              <a:gdLst>
                <a:gd name="T0" fmla="*/ 2147483647 w 158"/>
                <a:gd name="T1" fmla="*/ 0 h 118"/>
                <a:gd name="T2" fmla="*/ 2147483647 w 158"/>
                <a:gd name="T3" fmla="*/ 2147483647 h 118"/>
                <a:gd name="T4" fmla="*/ 2147483647 w 158"/>
                <a:gd name="T5" fmla="*/ 0 h 118"/>
                <a:gd name="T6" fmla="*/ 2147483647 w 158"/>
                <a:gd name="T7" fmla="*/ 0 h 118"/>
                <a:gd name="T8" fmla="*/ 2147483647 w 158"/>
                <a:gd name="T9" fmla="*/ 2147483647 h 118"/>
                <a:gd name="T10" fmla="*/ 2147483647 w 158"/>
                <a:gd name="T11" fmla="*/ 0 h 118"/>
                <a:gd name="T12" fmla="*/ 2147483647 w 158"/>
                <a:gd name="T13" fmla="*/ 0 h 118"/>
                <a:gd name="T14" fmla="*/ 2147483647 w 158"/>
                <a:gd name="T15" fmla="*/ 2147483647 h 118"/>
                <a:gd name="T16" fmla="*/ 2147483647 w 158"/>
                <a:gd name="T17" fmla="*/ 2147483647 h 118"/>
                <a:gd name="T18" fmla="*/ 2147483647 w 158"/>
                <a:gd name="T19" fmla="*/ 2147483647 h 118"/>
                <a:gd name="T20" fmla="*/ 2147483647 w 158"/>
                <a:gd name="T21" fmla="*/ 2147483647 h 118"/>
                <a:gd name="T22" fmla="*/ 2147483647 w 158"/>
                <a:gd name="T23" fmla="*/ 2147483647 h 118"/>
                <a:gd name="T24" fmla="*/ 0 w 158"/>
                <a:gd name="T25" fmla="*/ 0 h 118"/>
                <a:gd name="T26" fmla="*/ 2147483647 w 158"/>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8"/>
                <a:gd name="T43" fmla="*/ 0 h 118"/>
                <a:gd name="T44" fmla="*/ 158 w 158"/>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8" h="118">
                  <a:moveTo>
                    <a:pt x="26" y="0"/>
                  </a:moveTo>
                  <a:lnTo>
                    <a:pt x="44" y="88"/>
                  </a:lnTo>
                  <a:lnTo>
                    <a:pt x="66" y="0"/>
                  </a:lnTo>
                  <a:lnTo>
                    <a:pt x="96" y="0"/>
                  </a:lnTo>
                  <a:lnTo>
                    <a:pt x="116" y="88"/>
                  </a:lnTo>
                  <a:lnTo>
                    <a:pt x="134" y="0"/>
                  </a:lnTo>
                  <a:lnTo>
                    <a:pt x="158" y="0"/>
                  </a:lnTo>
                  <a:lnTo>
                    <a:pt x="130" y="118"/>
                  </a:lnTo>
                  <a:lnTo>
                    <a:pt x="102" y="118"/>
                  </a:lnTo>
                  <a:lnTo>
                    <a:pt x="80" y="28"/>
                  </a:lnTo>
                  <a:lnTo>
                    <a:pt x="56" y="118"/>
                  </a:lnTo>
                  <a:lnTo>
                    <a:pt x="28" y="118"/>
                  </a:lnTo>
                  <a:lnTo>
                    <a:pt x="0" y="0"/>
                  </a:lnTo>
                  <a:lnTo>
                    <a:pt x="26" y="0"/>
                  </a:lnTo>
                  <a:close/>
                </a:path>
              </a:pathLst>
            </a:custGeom>
            <a:solidFill>
              <a:srgbClr val="808080"/>
            </a:solidFill>
            <a:ln w="9525">
              <a:noFill/>
              <a:round/>
              <a:headEnd/>
              <a:tailEnd/>
            </a:ln>
          </p:spPr>
          <p:txBody>
            <a:bodyPr/>
            <a:lstStyle/>
            <a:p>
              <a:endParaRPr lang="en-US"/>
            </a:p>
          </p:txBody>
        </p:sp>
        <p:sp>
          <p:nvSpPr>
            <p:cNvPr id="362" name="Freeform 117"/>
            <p:cNvSpPr>
              <a:spLocks noEditPoints="1"/>
            </p:cNvSpPr>
            <p:nvPr/>
          </p:nvSpPr>
          <p:spPr bwMode="gray">
            <a:xfrm>
              <a:off x="2571750" y="419100"/>
              <a:ext cx="180975" cy="187325"/>
            </a:xfrm>
            <a:custGeom>
              <a:avLst/>
              <a:gdLst>
                <a:gd name="T0" fmla="*/ 2147483647 w 114"/>
                <a:gd name="T1" fmla="*/ 0 h 118"/>
                <a:gd name="T2" fmla="*/ 2147483647 w 114"/>
                <a:gd name="T3" fmla="*/ 2147483647 h 118"/>
                <a:gd name="T4" fmla="*/ 2147483647 w 114"/>
                <a:gd name="T5" fmla="*/ 2147483647 h 118"/>
                <a:gd name="T6" fmla="*/ 2147483647 w 114"/>
                <a:gd name="T7" fmla="*/ 2147483647 h 118"/>
                <a:gd name="T8" fmla="*/ 2147483647 w 114"/>
                <a:gd name="T9" fmla="*/ 2147483647 h 118"/>
                <a:gd name="T10" fmla="*/ 2147483647 w 114"/>
                <a:gd name="T11" fmla="*/ 2147483647 h 118"/>
                <a:gd name="T12" fmla="*/ 0 w 114"/>
                <a:gd name="T13" fmla="*/ 2147483647 h 118"/>
                <a:gd name="T14" fmla="*/ 2147483647 w 114"/>
                <a:gd name="T15" fmla="*/ 0 h 118"/>
                <a:gd name="T16" fmla="*/ 2147483647 w 114"/>
                <a:gd name="T17" fmla="*/ 0 h 118"/>
                <a:gd name="T18" fmla="*/ 2147483647 w 114"/>
                <a:gd name="T19" fmla="*/ 2147483647 h 118"/>
                <a:gd name="T20" fmla="*/ 2147483647 w 114"/>
                <a:gd name="T21" fmla="*/ 2147483647 h 118"/>
                <a:gd name="T22" fmla="*/ 2147483647 w 114"/>
                <a:gd name="T23" fmla="*/ 2147483647 h 118"/>
                <a:gd name="T24" fmla="*/ 2147483647 w 114"/>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18"/>
                <a:gd name="T41" fmla="*/ 114 w 114"/>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18">
                  <a:moveTo>
                    <a:pt x="72" y="0"/>
                  </a:moveTo>
                  <a:lnTo>
                    <a:pt x="114" y="118"/>
                  </a:lnTo>
                  <a:lnTo>
                    <a:pt x="88" y="118"/>
                  </a:lnTo>
                  <a:lnTo>
                    <a:pt x="80" y="92"/>
                  </a:lnTo>
                  <a:lnTo>
                    <a:pt x="34" y="92"/>
                  </a:lnTo>
                  <a:lnTo>
                    <a:pt x="24" y="118"/>
                  </a:lnTo>
                  <a:lnTo>
                    <a:pt x="0" y="118"/>
                  </a:lnTo>
                  <a:lnTo>
                    <a:pt x="42" y="0"/>
                  </a:lnTo>
                  <a:lnTo>
                    <a:pt x="72" y="0"/>
                  </a:lnTo>
                  <a:close/>
                  <a:moveTo>
                    <a:pt x="74" y="74"/>
                  </a:moveTo>
                  <a:lnTo>
                    <a:pt x="58" y="24"/>
                  </a:lnTo>
                  <a:lnTo>
                    <a:pt x="40" y="74"/>
                  </a:lnTo>
                  <a:lnTo>
                    <a:pt x="74" y="74"/>
                  </a:lnTo>
                  <a:close/>
                </a:path>
              </a:pathLst>
            </a:custGeom>
            <a:solidFill>
              <a:srgbClr val="808080"/>
            </a:solidFill>
            <a:ln w="9525">
              <a:noFill/>
              <a:round/>
              <a:headEnd/>
              <a:tailEnd/>
            </a:ln>
          </p:spPr>
          <p:txBody>
            <a:bodyPr/>
            <a:lstStyle/>
            <a:p>
              <a:endParaRPr lang="en-US"/>
            </a:p>
          </p:txBody>
        </p:sp>
        <p:sp>
          <p:nvSpPr>
            <p:cNvPr id="363" name="Freeform 118"/>
            <p:cNvSpPr>
              <a:spLocks noEditPoints="1"/>
            </p:cNvSpPr>
            <p:nvPr/>
          </p:nvSpPr>
          <p:spPr bwMode="gray">
            <a:xfrm>
              <a:off x="2771775" y="419100"/>
              <a:ext cx="152400" cy="187325"/>
            </a:xfrm>
            <a:custGeom>
              <a:avLst/>
              <a:gdLst>
                <a:gd name="T0" fmla="*/ 0 w 48"/>
                <a:gd name="T1" fmla="*/ 0 h 59"/>
                <a:gd name="T2" fmla="*/ 2147483647 w 48"/>
                <a:gd name="T3" fmla="*/ 0 h 59"/>
                <a:gd name="T4" fmla="*/ 2147483647 w 48"/>
                <a:gd name="T5" fmla="*/ 2147483647 h 59"/>
                <a:gd name="T6" fmla="*/ 2147483647 w 48"/>
                <a:gd name="T7" fmla="*/ 2147483647 h 59"/>
                <a:gd name="T8" fmla="*/ 2147483647 w 48"/>
                <a:gd name="T9" fmla="*/ 2147483647 h 59"/>
                <a:gd name="T10" fmla="*/ 2147483647 w 48"/>
                <a:gd name="T11" fmla="*/ 2147483647 h 59"/>
                <a:gd name="T12" fmla="*/ 2147483647 w 48"/>
                <a:gd name="T13" fmla="*/ 2147483647 h 59"/>
                <a:gd name="T14" fmla="*/ 2147483647 w 48"/>
                <a:gd name="T15" fmla="*/ 2147483647 h 59"/>
                <a:gd name="T16" fmla="*/ 2147483647 w 48"/>
                <a:gd name="T17" fmla="*/ 2147483647 h 59"/>
                <a:gd name="T18" fmla="*/ 2147483647 w 48"/>
                <a:gd name="T19" fmla="*/ 2147483647 h 59"/>
                <a:gd name="T20" fmla="*/ 2147483647 w 48"/>
                <a:gd name="T21" fmla="*/ 2147483647 h 59"/>
                <a:gd name="T22" fmla="*/ 2147483647 w 48"/>
                <a:gd name="T23" fmla="*/ 2147483647 h 59"/>
                <a:gd name="T24" fmla="*/ 2147483647 w 48"/>
                <a:gd name="T25" fmla="*/ 2147483647 h 59"/>
                <a:gd name="T26" fmla="*/ 0 w 48"/>
                <a:gd name="T27" fmla="*/ 2147483647 h 59"/>
                <a:gd name="T28" fmla="*/ 0 w 48"/>
                <a:gd name="T29" fmla="*/ 0 h 59"/>
                <a:gd name="T30" fmla="*/ 2147483647 w 48"/>
                <a:gd name="T31" fmla="*/ 2147483647 h 59"/>
                <a:gd name="T32" fmla="*/ 2147483647 w 48"/>
                <a:gd name="T33" fmla="*/ 2147483647 h 59"/>
                <a:gd name="T34" fmla="*/ 2147483647 w 48"/>
                <a:gd name="T35" fmla="*/ 2147483647 h 59"/>
                <a:gd name="T36" fmla="*/ 2147483647 w 48"/>
                <a:gd name="T37" fmla="*/ 2147483647 h 59"/>
                <a:gd name="T38" fmla="*/ 2147483647 w 48"/>
                <a:gd name="T39" fmla="*/ 2147483647 h 59"/>
                <a:gd name="T40" fmla="*/ 2147483647 w 48"/>
                <a:gd name="T41" fmla="*/ 2147483647 h 59"/>
                <a:gd name="T42" fmla="*/ 2147483647 w 48"/>
                <a:gd name="T43" fmla="*/ 2147483647 h 59"/>
                <a:gd name="T44" fmla="*/ 2147483647 w 48"/>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8"/>
                <a:gd name="T70" fmla="*/ 0 h 59"/>
                <a:gd name="T71" fmla="*/ 48 w 48"/>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8" h="59">
                  <a:moveTo>
                    <a:pt x="0" y="0"/>
                  </a:moveTo>
                  <a:cubicBezTo>
                    <a:pt x="23" y="0"/>
                    <a:pt x="23" y="0"/>
                    <a:pt x="23" y="0"/>
                  </a:cubicBezTo>
                  <a:cubicBezTo>
                    <a:pt x="29" y="0"/>
                    <a:pt x="36" y="0"/>
                    <a:pt x="41" y="4"/>
                  </a:cubicBezTo>
                  <a:cubicBezTo>
                    <a:pt x="44" y="7"/>
                    <a:pt x="46" y="12"/>
                    <a:pt x="46" y="15"/>
                  </a:cubicBezTo>
                  <a:cubicBezTo>
                    <a:pt x="46" y="26"/>
                    <a:pt x="36" y="29"/>
                    <a:pt x="33" y="30"/>
                  </a:cubicBezTo>
                  <a:cubicBezTo>
                    <a:pt x="42" y="31"/>
                    <a:pt x="43" y="36"/>
                    <a:pt x="44" y="43"/>
                  </a:cubicBezTo>
                  <a:cubicBezTo>
                    <a:pt x="45" y="50"/>
                    <a:pt x="45" y="53"/>
                    <a:pt x="46" y="55"/>
                  </a:cubicBezTo>
                  <a:cubicBezTo>
                    <a:pt x="46" y="57"/>
                    <a:pt x="47" y="58"/>
                    <a:pt x="48" y="59"/>
                  </a:cubicBezTo>
                  <a:cubicBezTo>
                    <a:pt x="34" y="59"/>
                    <a:pt x="34" y="59"/>
                    <a:pt x="34" y="59"/>
                  </a:cubicBezTo>
                  <a:cubicBezTo>
                    <a:pt x="33" y="56"/>
                    <a:pt x="31" y="41"/>
                    <a:pt x="31"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3" y="26"/>
                  </a:moveTo>
                  <a:cubicBezTo>
                    <a:pt x="23" y="26"/>
                    <a:pt x="23" y="26"/>
                    <a:pt x="23" y="26"/>
                  </a:cubicBezTo>
                  <a:cubicBezTo>
                    <a:pt x="24" y="26"/>
                    <a:pt x="27" y="26"/>
                    <a:pt x="29" y="24"/>
                  </a:cubicBezTo>
                  <a:cubicBezTo>
                    <a:pt x="30" y="23"/>
                    <a:pt x="33" y="21"/>
                    <a:pt x="33" y="17"/>
                  </a:cubicBezTo>
                  <a:cubicBezTo>
                    <a:pt x="33" y="13"/>
                    <a:pt x="31" y="11"/>
                    <a:pt x="29" y="11"/>
                  </a:cubicBezTo>
                  <a:cubicBezTo>
                    <a:pt x="28" y="9"/>
                    <a:pt x="25" y="9"/>
                    <a:pt x="21" y="9"/>
                  </a:cubicBezTo>
                  <a:cubicBezTo>
                    <a:pt x="13" y="9"/>
                    <a:pt x="13" y="9"/>
                    <a:pt x="13" y="9"/>
                  </a:cubicBezTo>
                  <a:lnTo>
                    <a:pt x="13" y="26"/>
                  </a:lnTo>
                  <a:close/>
                </a:path>
              </a:pathLst>
            </a:custGeom>
            <a:solidFill>
              <a:srgbClr val="808080"/>
            </a:solidFill>
            <a:ln w="9525">
              <a:noFill/>
              <a:round/>
              <a:headEnd/>
              <a:tailEnd/>
            </a:ln>
          </p:spPr>
          <p:txBody>
            <a:bodyPr/>
            <a:lstStyle/>
            <a:p>
              <a:endParaRPr lang="en-US"/>
            </a:p>
          </p:txBody>
        </p:sp>
        <p:sp>
          <p:nvSpPr>
            <p:cNvPr id="364" name="Freeform 119"/>
            <p:cNvSpPr>
              <a:spLocks noEditPoints="1"/>
            </p:cNvSpPr>
            <p:nvPr/>
          </p:nvSpPr>
          <p:spPr bwMode="gray">
            <a:xfrm>
              <a:off x="2946400" y="419100"/>
              <a:ext cx="158750" cy="187325"/>
            </a:xfrm>
            <a:custGeom>
              <a:avLst/>
              <a:gdLst>
                <a:gd name="T0" fmla="*/ 0 w 50"/>
                <a:gd name="T1" fmla="*/ 0 h 59"/>
                <a:gd name="T2" fmla="*/ 2147483647 w 50"/>
                <a:gd name="T3" fmla="*/ 0 h 59"/>
                <a:gd name="T4" fmla="*/ 2147483647 w 50"/>
                <a:gd name="T5" fmla="*/ 2147483647 h 59"/>
                <a:gd name="T6" fmla="*/ 2147483647 w 50"/>
                <a:gd name="T7" fmla="*/ 2147483647 h 59"/>
                <a:gd name="T8" fmla="*/ 2147483647 w 50"/>
                <a:gd name="T9" fmla="*/ 2147483647 h 59"/>
                <a:gd name="T10" fmla="*/ 2147483647 w 50"/>
                <a:gd name="T11" fmla="*/ 2147483647 h 59"/>
                <a:gd name="T12" fmla="*/ 0 w 50"/>
                <a:gd name="T13" fmla="*/ 2147483647 h 59"/>
                <a:gd name="T14" fmla="*/ 0 w 50"/>
                <a:gd name="T15" fmla="*/ 0 h 59"/>
                <a:gd name="T16" fmla="*/ 2147483647 w 50"/>
                <a:gd name="T17" fmla="*/ 2147483647 h 59"/>
                <a:gd name="T18" fmla="*/ 2147483647 w 50"/>
                <a:gd name="T19" fmla="*/ 2147483647 h 59"/>
                <a:gd name="T20" fmla="*/ 2147483647 w 50"/>
                <a:gd name="T21" fmla="*/ 2147483647 h 59"/>
                <a:gd name="T22" fmla="*/ 2147483647 w 50"/>
                <a:gd name="T23" fmla="*/ 2147483647 h 59"/>
                <a:gd name="T24" fmla="*/ 2147483647 w 50"/>
                <a:gd name="T25" fmla="*/ 2147483647 h 59"/>
                <a:gd name="T26" fmla="*/ 2147483647 w 50"/>
                <a:gd name="T27" fmla="*/ 2147483647 h 59"/>
                <a:gd name="T28" fmla="*/ 2147483647 w 50"/>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9"/>
                <a:gd name="T47" fmla="*/ 50 w 50"/>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9">
                  <a:moveTo>
                    <a:pt x="0" y="0"/>
                  </a:moveTo>
                  <a:cubicBezTo>
                    <a:pt x="19" y="0"/>
                    <a:pt x="19" y="0"/>
                    <a:pt x="19" y="0"/>
                  </a:cubicBezTo>
                  <a:cubicBezTo>
                    <a:pt x="23" y="0"/>
                    <a:pt x="32" y="0"/>
                    <a:pt x="40" y="6"/>
                  </a:cubicBezTo>
                  <a:cubicBezTo>
                    <a:pt x="47" y="11"/>
                    <a:pt x="50" y="20"/>
                    <a:pt x="50" y="29"/>
                  </a:cubicBezTo>
                  <a:cubicBezTo>
                    <a:pt x="50" y="47"/>
                    <a:pt x="40" y="56"/>
                    <a:pt x="29" y="58"/>
                  </a:cubicBezTo>
                  <a:cubicBezTo>
                    <a:pt x="27" y="59"/>
                    <a:pt x="24" y="59"/>
                    <a:pt x="18" y="59"/>
                  </a:cubicBezTo>
                  <a:cubicBezTo>
                    <a:pt x="0" y="59"/>
                    <a:pt x="0" y="59"/>
                    <a:pt x="0" y="59"/>
                  </a:cubicBezTo>
                  <a:lnTo>
                    <a:pt x="0" y="0"/>
                  </a:lnTo>
                  <a:close/>
                  <a:moveTo>
                    <a:pt x="13" y="49"/>
                  </a:moveTo>
                  <a:cubicBezTo>
                    <a:pt x="14" y="49"/>
                    <a:pt x="16" y="49"/>
                    <a:pt x="18" y="49"/>
                  </a:cubicBezTo>
                  <a:cubicBezTo>
                    <a:pt x="23" y="49"/>
                    <a:pt x="28" y="49"/>
                    <a:pt x="31" y="45"/>
                  </a:cubicBezTo>
                  <a:cubicBezTo>
                    <a:pt x="36" y="40"/>
                    <a:pt x="37" y="32"/>
                    <a:pt x="37" y="29"/>
                  </a:cubicBezTo>
                  <a:cubicBezTo>
                    <a:pt x="37" y="20"/>
                    <a:pt x="34" y="13"/>
                    <a:pt x="26" y="11"/>
                  </a:cubicBezTo>
                  <a:cubicBezTo>
                    <a:pt x="23" y="10"/>
                    <a:pt x="20" y="9"/>
                    <a:pt x="13" y="10"/>
                  </a:cubicBezTo>
                  <a:lnTo>
                    <a:pt x="13" y="49"/>
                  </a:lnTo>
                  <a:close/>
                </a:path>
              </a:pathLst>
            </a:custGeom>
            <a:solidFill>
              <a:srgbClr val="808080"/>
            </a:solidFill>
            <a:ln w="9525">
              <a:noFill/>
              <a:round/>
              <a:headEnd/>
              <a:tailEnd/>
            </a:ln>
          </p:spPr>
          <p:txBody>
            <a:bodyPr/>
            <a:lstStyle/>
            <a:p>
              <a:endParaRPr lang="en-US"/>
            </a:p>
          </p:txBody>
        </p:sp>
        <p:sp>
          <p:nvSpPr>
            <p:cNvPr id="365" name="Freeform 120"/>
            <p:cNvSpPr>
              <a:spLocks/>
            </p:cNvSpPr>
            <p:nvPr/>
          </p:nvSpPr>
          <p:spPr bwMode="gray">
            <a:xfrm>
              <a:off x="3124200" y="415925"/>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0"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3"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0" y="61"/>
                    <a:pt x="0" y="47"/>
                    <a:pt x="0" y="41"/>
                  </a:cubicBezTo>
                  <a:lnTo>
                    <a:pt x="13" y="41"/>
                  </a:lnTo>
                  <a:close/>
                </a:path>
              </a:pathLst>
            </a:custGeom>
            <a:solidFill>
              <a:srgbClr val="808080"/>
            </a:solidFill>
            <a:ln w="9525">
              <a:noFill/>
              <a:round/>
              <a:headEnd/>
              <a:tailEnd/>
            </a:ln>
          </p:spPr>
          <p:txBody>
            <a:bodyPr/>
            <a:lstStyle/>
            <a:p>
              <a:endParaRPr lang="en-US"/>
            </a:p>
          </p:txBody>
        </p:sp>
        <p:sp>
          <p:nvSpPr>
            <p:cNvPr id="366" name="Freeform 121"/>
            <p:cNvSpPr>
              <a:spLocks/>
            </p:cNvSpPr>
            <p:nvPr/>
          </p:nvSpPr>
          <p:spPr bwMode="gray">
            <a:xfrm>
              <a:off x="3378200"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67" name="Freeform 122"/>
            <p:cNvSpPr>
              <a:spLocks/>
            </p:cNvSpPr>
            <p:nvPr/>
          </p:nvSpPr>
          <p:spPr bwMode="gray">
            <a:xfrm>
              <a:off x="3536950" y="419100"/>
              <a:ext cx="161925" cy="187325"/>
            </a:xfrm>
            <a:custGeom>
              <a:avLst/>
              <a:gdLst>
                <a:gd name="T0" fmla="*/ 0 w 102"/>
                <a:gd name="T1" fmla="*/ 0 h 118"/>
                <a:gd name="T2" fmla="*/ 2147483647 w 102"/>
                <a:gd name="T3" fmla="*/ 0 h 118"/>
                <a:gd name="T4" fmla="*/ 2147483647 w 102"/>
                <a:gd name="T5" fmla="*/ 2147483647 h 118"/>
                <a:gd name="T6" fmla="*/ 2147483647 w 102"/>
                <a:gd name="T7" fmla="*/ 0 h 118"/>
                <a:gd name="T8" fmla="*/ 2147483647 w 102"/>
                <a:gd name="T9" fmla="*/ 0 h 118"/>
                <a:gd name="T10" fmla="*/ 2147483647 w 102"/>
                <a:gd name="T11" fmla="*/ 2147483647 h 118"/>
                <a:gd name="T12" fmla="*/ 2147483647 w 102"/>
                <a:gd name="T13" fmla="*/ 2147483647 h 118"/>
                <a:gd name="T14" fmla="*/ 2147483647 w 102"/>
                <a:gd name="T15" fmla="*/ 2147483647 h 118"/>
                <a:gd name="T16" fmla="*/ 2147483647 w 102"/>
                <a:gd name="T17" fmla="*/ 2147483647 h 118"/>
                <a:gd name="T18" fmla="*/ 0 w 102"/>
                <a:gd name="T19" fmla="*/ 2147483647 h 118"/>
                <a:gd name="T20" fmla="*/ 0 w 102"/>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2"/>
                <a:gd name="T34" fmla="*/ 0 h 118"/>
                <a:gd name="T35" fmla="*/ 102 w 102"/>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2" h="118">
                  <a:moveTo>
                    <a:pt x="0" y="0"/>
                  </a:moveTo>
                  <a:lnTo>
                    <a:pt x="36" y="0"/>
                  </a:lnTo>
                  <a:lnTo>
                    <a:pt x="80" y="92"/>
                  </a:lnTo>
                  <a:lnTo>
                    <a:pt x="80" y="0"/>
                  </a:lnTo>
                  <a:lnTo>
                    <a:pt x="102" y="0"/>
                  </a:lnTo>
                  <a:lnTo>
                    <a:pt x="102" y="118"/>
                  </a:lnTo>
                  <a:lnTo>
                    <a:pt x="68" y="118"/>
                  </a:lnTo>
                  <a:lnTo>
                    <a:pt x="22" y="20"/>
                  </a:lnTo>
                  <a:lnTo>
                    <a:pt x="22" y="118"/>
                  </a:lnTo>
                  <a:lnTo>
                    <a:pt x="0" y="118"/>
                  </a:lnTo>
                  <a:lnTo>
                    <a:pt x="0" y="0"/>
                  </a:lnTo>
                  <a:close/>
                </a:path>
              </a:pathLst>
            </a:custGeom>
            <a:solidFill>
              <a:srgbClr val="808080"/>
            </a:solidFill>
            <a:ln w="9525">
              <a:noFill/>
              <a:round/>
              <a:headEnd/>
              <a:tailEnd/>
            </a:ln>
          </p:spPr>
          <p:txBody>
            <a:bodyPr/>
            <a:lstStyle/>
            <a:p>
              <a:endParaRPr lang="en-US"/>
            </a:p>
          </p:txBody>
        </p:sp>
        <p:sp>
          <p:nvSpPr>
            <p:cNvPr id="368" name="Freeform 123"/>
            <p:cNvSpPr>
              <a:spLocks/>
            </p:cNvSpPr>
            <p:nvPr/>
          </p:nvSpPr>
          <p:spPr bwMode="gray">
            <a:xfrm>
              <a:off x="3721100" y="419100"/>
              <a:ext cx="152400" cy="187325"/>
            </a:xfrm>
            <a:custGeom>
              <a:avLst/>
              <a:gdLst>
                <a:gd name="T0" fmla="*/ 2147483647 w 96"/>
                <a:gd name="T1" fmla="*/ 2147483647 h 118"/>
                <a:gd name="T2" fmla="*/ 0 w 96"/>
                <a:gd name="T3" fmla="*/ 2147483647 h 118"/>
                <a:gd name="T4" fmla="*/ 0 w 96"/>
                <a:gd name="T5" fmla="*/ 0 h 118"/>
                <a:gd name="T6" fmla="*/ 2147483647 w 96"/>
                <a:gd name="T7" fmla="*/ 0 h 118"/>
                <a:gd name="T8" fmla="*/ 2147483647 w 96"/>
                <a:gd name="T9" fmla="*/ 2147483647 h 118"/>
                <a:gd name="T10" fmla="*/ 2147483647 w 96"/>
                <a:gd name="T11" fmla="*/ 2147483647 h 118"/>
                <a:gd name="T12" fmla="*/ 2147483647 w 96"/>
                <a:gd name="T13" fmla="*/ 2147483647 h 118"/>
                <a:gd name="T14" fmla="*/ 2147483647 w 96"/>
                <a:gd name="T15" fmla="*/ 2147483647 h 118"/>
                <a:gd name="T16" fmla="*/ 2147483647 w 96"/>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8"/>
                <a:gd name="T29" fmla="*/ 96 w 96"/>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8">
                  <a:moveTo>
                    <a:pt x="36" y="20"/>
                  </a:moveTo>
                  <a:lnTo>
                    <a:pt x="0" y="20"/>
                  </a:lnTo>
                  <a:lnTo>
                    <a:pt x="0" y="0"/>
                  </a:lnTo>
                  <a:lnTo>
                    <a:pt x="96" y="0"/>
                  </a:lnTo>
                  <a:lnTo>
                    <a:pt x="96" y="20"/>
                  </a:lnTo>
                  <a:lnTo>
                    <a:pt x="60" y="20"/>
                  </a:lnTo>
                  <a:lnTo>
                    <a:pt x="60" y="118"/>
                  </a:lnTo>
                  <a:lnTo>
                    <a:pt x="36" y="118"/>
                  </a:lnTo>
                  <a:lnTo>
                    <a:pt x="36" y="20"/>
                  </a:lnTo>
                  <a:close/>
                </a:path>
              </a:pathLst>
            </a:custGeom>
            <a:solidFill>
              <a:srgbClr val="808080"/>
            </a:solidFill>
            <a:ln w="9525">
              <a:noFill/>
              <a:round/>
              <a:headEnd/>
              <a:tailEnd/>
            </a:ln>
          </p:spPr>
          <p:txBody>
            <a:bodyPr/>
            <a:lstStyle/>
            <a:p>
              <a:endParaRPr lang="en-US"/>
            </a:p>
          </p:txBody>
        </p:sp>
        <p:sp>
          <p:nvSpPr>
            <p:cNvPr id="369" name="Freeform 124"/>
            <p:cNvSpPr>
              <a:spLocks/>
            </p:cNvSpPr>
            <p:nvPr/>
          </p:nvSpPr>
          <p:spPr bwMode="gray">
            <a:xfrm>
              <a:off x="3895725"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70" name="Freeform 125"/>
            <p:cNvSpPr>
              <a:spLocks noEditPoints="1"/>
            </p:cNvSpPr>
            <p:nvPr/>
          </p:nvSpPr>
          <p:spPr bwMode="gray">
            <a:xfrm>
              <a:off x="4048125" y="41910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3" y="0"/>
                    <a:pt x="23" y="0"/>
                    <a:pt x="23" y="0"/>
                  </a:cubicBezTo>
                  <a:cubicBezTo>
                    <a:pt x="29" y="0"/>
                    <a:pt x="36" y="0"/>
                    <a:pt x="40" y="4"/>
                  </a:cubicBezTo>
                  <a:cubicBezTo>
                    <a:pt x="44" y="7"/>
                    <a:pt x="45" y="12"/>
                    <a:pt x="45" y="15"/>
                  </a:cubicBezTo>
                  <a:cubicBezTo>
                    <a:pt x="45" y="26"/>
                    <a:pt x="36" y="29"/>
                    <a:pt x="33" y="30"/>
                  </a:cubicBezTo>
                  <a:cubicBezTo>
                    <a:pt x="42" y="31"/>
                    <a:pt x="43" y="36"/>
                    <a:pt x="44" y="43"/>
                  </a:cubicBezTo>
                  <a:cubicBezTo>
                    <a:pt x="45" y="50"/>
                    <a:pt x="45" y="53"/>
                    <a:pt x="46" y="55"/>
                  </a:cubicBezTo>
                  <a:cubicBezTo>
                    <a:pt x="46" y="57"/>
                    <a:pt x="47" y="58"/>
                    <a:pt x="47" y="59"/>
                  </a:cubicBezTo>
                  <a:cubicBezTo>
                    <a:pt x="33" y="59"/>
                    <a:pt x="33" y="59"/>
                    <a:pt x="33" y="59"/>
                  </a:cubicBezTo>
                  <a:cubicBezTo>
                    <a:pt x="33" y="56"/>
                    <a:pt x="31" y="41"/>
                    <a:pt x="30"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2" y="26"/>
                  </a:moveTo>
                  <a:cubicBezTo>
                    <a:pt x="23" y="26"/>
                    <a:pt x="23" y="26"/>
                    <a:pt x="23"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371" name="Freeform 126"/>
            <p:cNvSpPr>
              <a:spLocks noEditPoints="1"/>
            </p:cNvSpPr>
            <p:nvPr/>
          </p:nvSpPr>
          <p:spPr bwMode="gray">
            <a:xfrm>
              <a:off x="4222750" y="41910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6" y="0"/>
                    <a:pt x="33" y="1"/>
                    <a:pt x="38" y="7"/>
                  </a:cubicBezTo>
                  <a:cubicBezTo>
                    <a:pt x="41" y="10"/>
                    <a:pt x="42" y="15"/>
                    <a:pt x="42" y="18"/>
                  </a:cubicBezTo>
                  <a:cubicBezTo>
                    <a:pt x="42" y="24"/>
                    <a:pt x="39" y="30"/>
                    <a:pt x="34" y="33"/>
                  </a:cubicBezTo>
                  <a:cubicBezTo>
                    <a:pt x="30" y="36"/>
                    <a:pt x="24" y="36"/>
                    <a:pt x="21" y="36"/>
                  </a:cubicBezTo>
                  <a:cubicBezTo>
                    <a:pt x="12" y="36"/>
                    <a:pt x="12" y="36"/>
                    <a:pt x="12" y="36"/>
                  </a:cubicBezTo>
                  <a:cubicBezTo>
                    <a:pt x="12" y="59"/>
                    <a:pt x="12" y="59"/>
                    <a:pt x="12" y="59"/>
                  </a:cubicBezTo>
                  <a:cubicBezTo>
                    <a:pt x="0" y="59"/>
                    <a:pt x="0" y="59"/>
                    <a:pt x="0" y="59"/>
                  </a:cubicBezTo>
                  <a:lnTo>
                    <a:pt x="0" y="0"/>
                  </a:lnTo>
                  <a:close/>
                  <a:moveTo>
                    <a:pt x="12" y="27"/>
                  </a:moveTo>
                  <a:cubicBezTo>
                    <a:pt x="17" y="27"/>
                    <a:pt x="17" y="27"/>
                    <a:pt x="17" y="27"/>
                  </a:cubicBezTo>
                  <a:cubicBezTo>
                    <a:pt x="21" y="27"/>
                    <a:pt x="29" y="27"/>
                    <a:pt x="29" y="18"/>
                  </a:cubicBezTo>
                  <a:cubicBezTo>
                    <a:pt x="29" y="10"/>
                    <a:pt x="22" y="10"/>
                    <a:pt x="18" y="10"/>
                  </a:cubicBezTo>
                  <a:cubicBezTo>
                    <a:pt x="12" y="10"/>
                    <a:pt x="12" y="10"/>
                    <a:pt x="12" y="10"/>
                  </a:cubicBezTo>
                  <a:lnTo>
                    <a:pt x="12" y="27"/>
                  </a:lnTo>
                  <a:close/>
                </a:path>
              </a:pathLst>
            </a:custGeom>
            <a:solidFill>
              <a:srgbClr val="808080"/>
            </a:solidFill>
            <a:ln w="9525">
              <a:noFill/>
              <a:round/>
              <a:headEnd/>
              <a:tailEnd/>
            </a:ln>
          </p:spPr>
          <p:txBody>
            <a:bodyPr/>
            <a:lstStyle/>
            <a:p>
              <a:endParaRPr lang="en-US"/>
            </a:p>
          </p:txBody>
        </p:sp>
        <p:sp>
          <p:nvSpPr>
            <p:cNvPr id="372" name="Freeform 127"/>
            <p:cNvSpPr>
              <a:spLocks noEditPoints="1"/>
            </p:cNvSpPr>
            <p:nvPr/>
          </p:nvSpPr>
          <p:spPr bwMode="gray">
            <a:xfrm>
              <a:off x="4378325" y="41910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4" y="7"/>
                    <a:pt x="45" y="12"/>
                    <a:pt x="45" y="15"/>
                  </a:cubicBezTo>
                  <a:cubicBezTo>
                    <a:pt x="45" y="26"/>
                    <a:pt x="36" y="29"/>
                    <a:pt x="33" y="30"/>
                  </a:cubicBezTo>
                  <a:cubicBezTo>
                    <a:pt x="42" y="31"/>
                    <a:pt x="43" y="36"/>
                    <a:pt x="44" y="43"/>
                  </a:cubicBezTo>
                  <a:cubicBezTo>
                    <a:pt x="44" y="50"/>
                    <a:pt x="45" y="53"/>
                    <a:pt x="45" y="55"/>
                  </a:cubicBezTo>
                  <a:cubicBezTo>
                    <a:pt x="46" y="57"/>
                    <a:pt x="47" y="58"/>
                    <a:pt x="47" y="59"/>
                  </a:cubicBezTo>
                  <a:cubicBezTo>
                    <a:pt x="33" y="59"/>
                    <a:pt x="33" y="59"/>
                    <a:pt x="33" y="59"/>
                  </a:cubicBezTo>
                  <a:cubicBezTo>
                    <a:pt x="33" y="56"/>
                    <a:pt x="31" y="41"/>
                    <a:pt x="30"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2" y="26"/>
                  </a:moveTo>
                  <a:cubicBezTo>
                    <a:pt x="22" y="26"/>
                    <a:pt x="22" y="26"/>
                    <a:pt x="22"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373" name="Rectangle 128"/>
            <p:cNvSpPr>
              <a:spLocks noChangeArrowheads="1"/>
            </p:cNvSpPr>
            <p:nvPr/>
          </p:nvSpPr>
          <p:spPr bwMode="gray">
            <a:xfrm>
              <a:off x="4549775" y="419100"/>
              <a:ext cx="41275" cy="187325"/>
            </a:xfrm>
            <a:prstGeom prst="rect">
              <a:avLst/>
            </a:prstGeom>
            <a:solidFill>
              <a:srgbClr val="808080"/>
            </a:solidFill>
            <a:ln w="9525">
              <a:noFill/>
              <a:miter lim="800000"/>
              <a:headEnd/>
              <a:tailEnd/>
            </a:ln>
          </p:spPr>
          <p:txBody>
            <a:bodyPr/>
            <a:lstStyle/>
            <a:p>
              <a:pPr algn="ctr"/>
              <a:endParaRPr lang="en-US"/>
            </a:p>
          </p:txBody>
        </p:sp>
        <p:sp>
          <p:nvSpPr>
            <p:cNvPr id="374" name="Freeform 129"/>
            <p:cNvSpPr>
              <a:spLocks/>
            </p:cNvSpPr>
            <p:nvPr/>
          </p:nvSpPr>
          <p:spPr bwMode="gray">
            <a:xfrm>
              <a:off x="4616450" y="415925"/>
              <a:ext cx="149225" cy="193675"/>
            </a:xfrm>
            <a:custGeom>
              <a:avLst/>
              <a:gdLst>
                <a:gd name="T0" fmla="*/ 2147483647 w 47"/>
                <a:gd name="T1" fmla="*/ 2147483647 h 61"/>
                <a:gd name="T2" fmla="*/ 2147483647 w 47"/>
                <a:gd name="T3" fmla="*/ 2147483647 h 61"/>
                <a:gd name="T4" fmla="*/ 2147483647 w 47"/>
                <a:gd name="T5" fmla="*/ 2147483647 h 61"/>
                <a:gd name="T6" fmla="*/ 2147483647 w 47"/>
                <a:gd name="T7" fmla="*/ 2147483647 h 61"/>
                <a:gd name="T8" fmla="*/ 2147483647 w 47"/>
                <a:gd name="T9" fmla="*/ 2147483647 h 61"/>
                <a:gd name="T10" fmla="*/ 2147483647 w 47"/>
                <a:gd name="T11" fmla="*/ 0 h 61"/>
                <a:gd name="T12" fmla="*/ 2147483647 w 47"/>
                <a:gd name="T13" fmla="*/ 2147483647 h 61"/>
                <a:gd name="T14" fmla="*/ 2147483647 w 47"/>
                <a:gd name="T15" fmla="*/ 2147483647 h 61"/>
                <a:gd name="T16" fmla="*/ 2147483647 w 47"/>
                <a:gd name="T17" fmla="*/ 2147483647 h 61"/>
                <a:gd name="T18" fmla="*/ 2147483647 w 47"/>
                <a:gd name="T19" fmla="*/ 2147483647 h 61"/>
                <a:gd name="T20" fmla="*/ 2147483647 w 47"/>
                <a:gd name="T21" fmla="*/ 2147483647 h 61"/>
                <a:gd name="T22" fmla="*/ 2147483647 w 47"/>
                <a:gd name="T23" fmla="*/ 2147483647 h 61"/>
                <a:gd name="T24" fmla="*/ 2147483647 w 47"/>
                <a:gd name="T25" fmla="*/ 2147483647 h 61"/>
                <a:gd name="T26" fmla="*/ 2147483647 w 47"/>
                <a:gd name="T27" fmla="*/ 2147483647 h 61"/>
                <a:gd name="T28" fmla="*/ 0 w 47"/>
                <a:gd name="T29" fmla="*/ 2147483647 h 61"/>
                <a:gd name="T30" fmla="*/ 2147483647 w 47"/>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
                <a:gd name="T49" fmla="*/ 0 h 61"/>
                <a:gd name="T50" fmla="*/ 47 w 47"/>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 h="61">
                  <a:moveTo>
                    <a:pt x="12" y="41"/>
                  </a:moveTo>
                  <a:cubicBezTo>
                    <a:pt x="12" y="44"/>
                    <a:pt x="12" y="52"/>
                    <a:pt x="23" y="52"/>
                  </a:cubicBezTo>
                  <a:cubicBezTo>
                    <a:pt x="30" y="52"/>
                    <a:pt x="34" y="49"/>
                    <a:pt x="34" y="44"/>
                  </a:cubicBezTo>
                  <a:cubicBezTo>
                    <a:pt x="34" y="39"/>
                    <a:pt x="31" y="38"/>
                    <a:pt x="23" y="36"/>
                  </a:cubicBezTo>
                  <a:cubicBezTo>
                    <a:pt x="9" y="33"/>
                    <a:pt x="1" y="28"/>
                    <a:pt x="1" y="18"/>
                  </a:cubicBezTo>
                  <a:cubicBezTo>
                    <a:pt x="1" y="9"/>
                    <a:pt x="8" y="0"/>
                    <a:pt x="25" y="0"/>
                  </a:cubicBezTo>
                  <a:cubicBezTo>
                    <a:pt x="31" y="0"/>
                    <a:pt x="38" y="1"/>
                    <a:pt x="42" y="7"/>
                  </a:cubicBezTo>
                  <a:cubicBezTo>
                    <a:pt x="46" y="11"/>
                    <a:pt x="46" y="16"/>
                    <a:pt x="46" y="18"/>
                  </a:cubicBezTo>
                  <a:cubicBezTo>
                    <a:pt x="34" y="18"/>
                    <a:pt x="34" y="18"/>
                    <a:pt x="34" y="18"/>
                  </a:cubicBezTo>
                  <a:cubicBezTo>
                    <a:pt x="34" y="16"/>
                    <a:pt x="33" y="9"/>
                    <a:pt x="24" y="9"/>
                  </a:cubicBezTo>
                  <a:cubicBezTo>
                    <a:pt x="18" y="9"/>
                    <a:pt x="15" y="12"/>
                    <a:pt x="15" y="17"/>
                  </a:cubicBezTo>
                  <a:cubicBezTo>
                    <a:pt x="15" y="22"/>
                    <a:pt x="19" y="23"/>
                    <a:pt x="27" y="25"/>
                  </a:cubicBezTo>
                  <a:cubicBezTo>
                    <a:pt x="37" y="28"/>
                    <a:pt x="47" y="31"/>
                    <a:pt x="47" y="42"/>
                  </a:cubicBezTo>
                  <a:cubicBezTo>
                    <a:pt x="47" y="53"/>
                    <a:pt x="39" y="61"/>
                    <a:pt x="22" y="61"/>
                  </a:cubicBezTo>
                  <a:cubicBezTo>
                    <a:pt x="0" y="61"/>
                    <a:pt x="0" y="47"/>
                    <a:pt x="0" y="41"/>
                  </a:cubicBezTo>
                  <a:lnTo>
                    <a:pt x="12" y="41"/>
                  </a:lnTo>
                  <a:close/>
                </a:path>
              </a:pathLst>
            </a:custGeom>
            <a:solidFill>
              <a:srgbClr val="808080"/>
            </a:solidFill>
            <a:ln w="9525">
              <a:noFill/>
              <a:round/>
              <a:headEnd/>
              <a:tailEnd/>
            </a:ln>
          </p:spPr>
          <p:txBody>
            <a:bodyPr/>
            <a:lstStyle/>
            <a:p>
              <a:endParaRPr lang="en-US"/>
            </a:p>
          </p:txBody>
        </p:sp>
        <p:sp>
          <p:nvSpPr>
            <p:cNvPr id="375" name="Freeform 130"/>
            <p:cNvSpPr>
              <a:spLocks/>
            </p:cNvSpPr>
            <p:nvPr/>
          </p:nvSpPr>
          <p:spPr bwMode="gray">
            <a:xfrm>
              <a:off x="4797425"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76" name="Freeform 131"/>
            <p:cNvSpPr>
              <a:spLocks noEditPoints="1"/>
            </p:cNvSpPr>
            <p:nvPr/>
          </p:nvSpPr>
          <p:spPr bwMode="gray">
            <a:xfrm>
              <a:off x="4953000" y="41592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4" y="48"/>
                    <a:pt x="49" y="53"/>
                  </a:cubicBezTo>
                  <a:cubicBezTo>
                    <a:pt x="42" y="60"/>
                    <a:pt x="33" y="61"/>
                    <a:pt x="28" y="61"/>
                  </a:cubicBezTo>
                  <a:cubicBezTo>
                    <a:pt x="20" y="61"/>
                    <a:pt x="13" y="59"/>
                    <a:pt x="7" y="53"/>
                  </a:cubicBezTo>
                  <a:cubicBezTo>
                    <a:pt x="1" y="46"/>
                    <a:pt x="0" y="37"/>
                    <a:pt x="0" y="31"/>
                  </a:cubicBezTo>
                  <a:cubicBezTo>
                    <a:pt x="0" y="16"/>
                    <a:pt x="7" y="0"/>
                    <a:pt x="28" y="0"/>
                  </a:cubicBezTo>
                  <a:close/>
                  <a:moveTo>
                    <a:pt x="17" y="47"/>
                  </a:moveTo>
                  <a:cubicBezTo>
                    <a:pt x="19" y="50"/>
                    <a:pt x="22" y="52"/>
                    <a:pt x="28" y="52"/>
                  </a:cubicBezTo>
                  <a:cubicBezTo>
                    <a:pt x="33" y="52"/>
                    <a:pt x="37" y="50"/>
                    <a:pt x="39" y="47"/>
                  </a:cubicBezTo>
                  <a:cubicBezTo>
                    <a:pt x="41" y="44"/>
                    <a:pt x="43" y="39"/>
                    <a:pt x="43" y="30"/>
                  </a:cubicBezTo>
                  <a:cubicBezTo>
                    <a:pt x="43" y="27"/>
                    <a:pt x="43" y="23"/>
                    <a:pt x="42" y="19"/>
                  </a:cubicBezTo>
                  <a:cubicBezTo>
                    <a:pt x="39" y="12"/>
                    <a:pt x="34" y="9"/>
                    <a:pt x="28" y="9"/>
                  </a:cubicBezTo>
                  <a:cubicBezTo>
                    <a:pt x="23" y="9"/>
                    <a:pt x="20" y="11"/>
                    <a:pt x="17" y="14"/>
                  </a:cubicBezTo>
                  <a:cubicBezTo>
                    <a:pt x="14" y="18"/>
                    <a:pt x="13" y="24"/>
                    <a:pt x="13" y="31"/>
                  </a:cubicBezTo>
                  <a:cubicBezTo>
                    <a:pt x="13" y="37"/>
                    <a:pt x="14" y="43"/>
                    <a:pt x="17" y="47"/>
                  </a:cubicBezTo>
                  <a:close/>
                </a:path>
              </a:pathLst>
            </a:custGeom>
            <a:solidFill>
              <a:srgbClr val="808080"/>
            </a:solidFill>
            <a:ln w="9525">
              <a:noFill/>
              <a:round/>
              <a:headEnd/>
              <a:tailEnd/>
            </a:ln>
          </p:spPr>
          <p:txBody>
            <a:bodyPr/>
            <a:lstStyle/>
            <a:p>
              <a:endParaRPr lang="en-US"/>
            </a:p>
          </p:txBody>
        </p:sp>
        <p:sp>
          <p:nvSpPr>
            <p:cNvPr id="377" name="Freeform 132"/>
            <p:cNvSpPr>
              <a:spLocks/>
            </p:cNvSpPr>
            <p:nvPr/>
          </p:nvSpPr>
          <p:spPr bwMode="gray">
            <a:xfrm>
              <a:off x="5162550" y="419100"/>
              <a:ext cx="161925" cy="187325"/>
            </a:xfrm>
            <a:custGeom>
              <a:avLst/>
              <a:gdLst>
                <a:gd name="T0" fmla="*/ 0 w 102"/>
                <a:gd name="T1" fmla="*/ 0 h 118"/>
                <a:gd name="T2" fmla="*/ 2147483647 w 102"/>
                <a:gd name="T3" fmla="*/ 0 h 118"/>
                <a:gd name="T4" fmla="*/ 2147483647 w 102"/>
                <a:gd name="T5" fmla="*/ 2147483647 h 118"/>
                <a:gd name="T6" fmla="*/ 2147483647 w 102"/>
                <a:gd name="T7" fmla="*/ 0 h 118"/>
                <a:gd name="T8" fmla="*/ 2147483647 w 102"/>
                <a:gd name="T9" fmla="*/ 0 h 118"/>
                <a:gd name="T10" fmla="*/ 2147483647 w 102"/>
                <a:gd name="T11" fmla="*/ 2147483647 h 118"/>
                <a:gd name="T12" fmla="*/ 2147483647 w 102"/>
                <a:gd name="T13" fmla="*/ 2147483647 h 118"/>
                <a:gd name="T14" fmla="*/ 2147483647 w 102"/>
                <a:gd name="T15" fmla="*/ 2147483647 h 118"/>
                <a:gd name="T16" fmla="*/ 2147483647 w 102"/>
                <a:gd name="T17" fmla="*/ 2147483647 h 118"/>
                <a:gd name="T18" fmla="*/ 0 w 102"/>
                <a:gd name="T19" fmla="*/ 2147483647 h 118"/>
                <a:gd name="T20" fmla="*/ 0 w 102"/>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2"/>
                <a:gd name="T34" fmla="*/ 0 h 118"/>
                <a:gd name="T35" fmla="*/ 102 w 102"/>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2" h="118">
                  <a:moveTo>
                    <a:pt x="0" y="0"/>
                  </a:moveTo>
                  <a:lnTo>
                    <a:pt x="36" y="0"/>
                  </a:lnTo>
                  <a:lnTo>
                    <a:pt x="80" y="92"/>
                  </a:lnTo>
                  <a:lnTo>
                    <a:pt x="80" y="0"/>
                  </a:lnTo>
                  <a:lnTo>
                    <a:pt x="102" y="0"/>
                  </a:lnTo>
                  <a:lnTo>
                    <a:pt x="102" y="118"/>
                  </a:lnTo>
                  <a:lnTo>
                    <a:pt x="68" y="118"/>
                  </a:lnTo>
                  <a:lnTo>
                    <a:pt x="22" y="20"/>
                  </a:lnTo>
                  <a:lnTo>
                    <a:pt x="22" y="118"/>
                  </a:lnTo>
                  <a:lnTo>
                    <a:pt x="0" y="118"/>
                  </a:lnTo>
                  <a:lnTo>
                    <a:pt x="0" y="0"/>
                  </a:lnTo>
                  <a:close/>
                </a:path>
              </a:pathLst>
            </a:custGeom>
            <a:solidFill>
              <a:srgbClr val="808080"/>
            </a:solidFill>
            <a:ln w="9525">
              <a:noFill/>
              <a:round/>
              <a:headEnd/>
              <a:tailEnd/>
            </a:ln>
          </p:spPr>
          <p:txBody>
            <a:bodyPr/>
            <a:lstStyle/>
            <a:p>
              <a:endParaRPr lang="en-US"/>
            </a:p>
          </p:txBody>
        </p:sp>
        <p:sp>
          <p:nvSpPr>
            <p:cNvPr id="378" name="Freeform 133"/>
            <p:cNvSpPr>
              <a:spLocks/>
            </p:cNvSpPr>
            <p:nvPr/>
          </p:nvSpPr>
          <p:spPr bwMode="gray">
            <a:xfrm>
              <a:off x="5362575"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6" y="48"/>
                  </a:lnTo>
                  <a:lnTo>
                    <a:pt x="76"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79" name="Freeform 134"/>
            <p:cNvSpPr>
              <a:spLocks/>
            </p:cNvSpPr>
            <p:nvPr/>
          </p:nvSpPr>
          <p:spPr bwMode="gray">
            <a:xfrm>
              <a:off x="3930650" y="-282575"/>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3"/>
                    <a:pt x="32" y="9"/>
                    <a:pt x="25" y="9"/>
                  </a:cubicBezTo>
                  <a:cubicBezTo>
                    <a:pt x="16" y="9"/>
                    <a:pt x="14" y="22"/>
                    <a:pt x="14" y="30"/>
                  </a:cubicBezTo>
                  <a:cubicBezTo>
                    <a:pt x="14" y="38"/>
                    <a:pt x="16" y="51"/>
                    <a:pt x="25" y="51"/>
                  </a:cubicBezTo>
                  <a:cubicBezTo>
                    <a:pt x="32" y="51"/>
                    <a:pt x="36" y="46"/>
                    <a:pt x="36" y="40"/>
                  </a:cubicBezTo>
                  <a:cubicBezTo>
                    <a:pt x="49" y="40"/>
                    <a:pt x="49" y="40"/>
                    <a:pt x="49" y="40"/>
                  </a:cubicBezTo>
                  <a:cubicBezTo>
                    <a:pt x="49" y="55"/>
                    <a:pt x="38" y="60"/>
                    <a:pt x="25" y="60"/>
                  </a:cubicBezTo>
                  <a:cubicBezTo>
                    <a:pt x="8" y="60"/>
                    <a:pt x="0" y="47"/>
                    <a:pt x="0" y="30"/>
                  </a:cubicBezTo>
                  <a:cubicBezTo>
                    <a:pt x="0" y="13"/>
                    <a:pt x="8" y="0"/>
                    <a:pt x="25" y="0"/>
                  </a:cubicBezTo>
                  <a:cubicBezTo>
                    <a:pt x="38" y="0"/>
                    <a:pt x="49" y="5"/>
                    <a:pt x="49" y="20"/>
                  </a:cubicBezTo>
                  <a:lnTo>
                    <a:pt x="36" y="20"/>
                  </a:lnTo>
                  <a:close/>
                </a:path>
              </a:pathLst>
            </a:custGeom>
            <a:solidFill>
              <a:srgbClr val="231F20"/>
            </a:solidFill>
            <a:ln w="9525">
              <a:noFill/>
              <a:round/>
              <a:headEnd/>
              <a:tailEnd/>
            </a:ln>
          </p:spPr>
          <p:txBody>
            <a:bodyPr/>
            <a:lstStyle/>
            <a:p>
              <a:endParaRPr lang="en-US"/>
            </a:p>
          </p:txBody>
        </p:sp>
        <p:sp>
          <p:nvSpPr>
            <p:cNvPr id="380" name="Freeform 135"/>
            <p:cNvSpPr>
              <a:spLocks/>
            </p:cNvSpPr>
            <p:nvPr/>
          </p:nvSpPr>
          <p:spPr bwMode="gray">
            <a:xfrm>
              <a:off x="4114800" y="-2794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81" name="Freeform 136"/>
            <p:cNvSpPr>
              <a:spLocks noEditPoints="1"/>
            </p:cNvSpPr>
            <p:nvPr/>
          </p:nvSpPr>
          <p:spPr bwMode="gray">
            <a:xfrm>
              <a:off x="4279900" y="-2794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9"/>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82" name="Freeform 137"/>
            <p:cNvSpPr>
              <a:spLocks/>
            </p:cNvSpPr>
            <p:nvPr/>
          </p:nvSpPr>
          <p:spPr bwMode="gray">
            <a:xfrm>
              <a:off x="4445000" y="-2794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383" name="Rectangle 138"/>
            <p:cNvSpPr>
              <a:spLocks noChangeArrowheads="1"/>
            </p:cNvSpPr>
            <p:nvPr/>
          </p:nvSpPr>
          <p:spPr bwMode="gray">
            <a:xfrm>
              <a:off x="4619625" y="-279400"/>
              <a:ext cx="41275" cy="184150"/>
            </a:xfrm>
            <a:prstGeom prst="rect">
              <a:avLst/>
            </a:prstGeom>
            <a:solidFill>
              <a:srgbClr val="231F20"/>
            </a:solidFill>
            <a:ln w="9525">
              <a:noFill/>
              <a:miter lim="800000"/>
              <a:headEnd/>
              <a:tailEnd/>
            </a:ln>
          </p:spPr>
          <p:txBody>
            <a:bodyPr/>
            <a:lstStyle/>
            <a:p>
              <a:pPr algn="ctr"/>
              <a:endParaRPr lang="en-US"/>
            </a:p>
          </p:txBody>
        </p:sp>
        <p:sp>
          <p:nvSpPr>
            <p:cNvPr id="384" name="Freeform 139"/>
            <p:cNvSpPr>
              <a:spLocks/>
            </p:cNvSpPr>
            <p:nvPr/>
          </p:nvSpPr>
          <p:spPr bwMode="gray">
            <a:xfrm>
              <a:off x="4699000" y="-279400"/>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385" name="Rectangle 140"/>
            <p:cNvSpPr>
              <a:spLocks noChangeArrowheads="1"/>
            </p:cNvSpPr>
            <p:nvPr/>
          </p:nvSpPr>
          <p:spPr bwMode="gray">
            <a:xfrm>
              <a:off x="4848225" y="-279400"/>
              <a:ext cx="38100" cy="184150"/>
            </a:xfrm>
            <a:prstGeom prst="rect">
              <a:avLst/>
            </a:prstGeom>
            <a:solidFill>
              <a:srgbClr val="231F20"/>
            </a:solidFill>
            <a:ln w="9525">
              <a:noFill/>
              <a:miter lim="800000"/>
              <a:headEnd/>
              <a:tailEnd/>
            </a:ln>
          </p:spPr>
          <p:txBody>
            <a:bodyPr/>
            <a:lstStyle/>
            <a:p>
              <a:pPr algn="ctr"/>
              <a:endParaRPr lang="en-US"/>
            </a:p>
          </p:txBody>
        </p:sp>
        <p:sp>
          <p:nvSpPr>
            <p:cNvPr id="386" name="Freeform 141"/>
            <p:cNvSpPr>
              <a:spLocks/>
            </p:cNvSpPr>
            <p:nvPr/>
          </p:nvSpPr>
          <p:spPr bwMode="gray">
            <a:xfrm>
              <a:off x="4924425" y="-2794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87" name="Freeform 142"/>
            <p:cNvSpPr>
              <a:spLocks noEditPoints="1"/>
            </p:cNvSpPr>
            <p:nvPr/>
          </p:nvSpPr>
          <p:spPr bwMode="gray">
            <a:xfrm>
              <a:off x="5089525" y="-279400"/>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88" name="Freeform 143"/>
            <p:cNvSpPr>
              <a:spLocks noEditPoints="1"/>
            </p:cNvSpPr>
            <p:nvPr/>
          </p:nvSpPr>
          <p:spPr bwMode="gray">
            <a:xfrm>
              <a:off x="5346700" y="-2794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89" name="Freeform 144"/>
            <p:cNvSpPr>
              <a:spLocks noEditPoints="1"/>
            </p:cNvSpPr>
            <p:nvPr/>
          </p:nvSpPr>
          <p:spPr bwMode="gray">
            <a:xfrm>
              <a:off x="5549900" y="-279400"/>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90" name="Freeform 145"/>
            <p:cNvSpPr>
              <a:spLocks/>
            </p:cNvSpPr>
            <p:nvPr/>
          </p:nvSpPr>
          <p:spPr bwMode="gray">
            <a:xfrm>
              <a:off x="5727700" y="-279400"/>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391" name="Freeform 146"/>
            <p:cNvSpPr>
              <a:spLocks noEditPoints="1"/>
            </p:cNvSpPr>
            <p:nvPr/>
          </p:nvSpPr>
          <p:spPr bwMode="gray">
            <a:xfrm>
              <a:off x="5921375" y="-2794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92" name="Freeform 147"/>
            <p:cNvSpPr>
              <a:spLocks/>
            </p:cNvSpPr>
            <p:nvPr/>
          </p:nvSpPr>
          <p:spPr bwMode="gray">
            <a:xfrm>
              <a:off x="6127750" y="-279400"/>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68" y="116"/>
                  </a:moveTo>
                  <a:lnTo>
                    <a:pt x="22" y="20"/>
                  </a:lnTo>
                  <a:lnTo>
                    <a:pt x="22" y="116"/>
                  </a:lnTo>
                  <a:lnTo>
                    <a:pt x="0" y="116"/>
                  </a:lnTo>
                  <a:lnTo>
                    <a:pt x="0" y="0"/>
                  </a:lnTo>
                  <a:lnTo>
                    <a:pt x="36" y="0"/>
                  </a:lnTo>
                  <a:lnTo>
                    <a:pt x="80" y="92"/>
                  </a:lnTo>
                  <a:lnTo>
                    <a:pt x="82" y="90"/>
                  </a:lnTo>
                  <a:lnTo>
                    <a:pt x="82" y="0"/>
                  </a:lnTo>
                  <a:lnTo>
                    <a:pt x="104" y="0"/>
                  </a:lnTo>
                  <a:lnTo>
                    <a:pt x="104" y="116"/>
                  </a:lnTo>
                  <a:lnTo>
                    <a:pt x="68" y="116"/>
                  </a:lnTo>
                  <a:close/>
                </a:path>
              </a:pathLst>
            </a:custGeom>
            <a:solidFill>
              <a:srgbClr val="231F20"/>
            </a:solidFill>
            <a:ln w="9525">
              <a:noFill/>
              <a:round/>
              <a:headEnd/>
              <a:tailEnd/>
            </a:ln>
          </p:spPr>
          <p:txBody>
            <a:bodyPr/>
            <a:lstStyle/>
            <a:p>
              <a:endParaRPr lang="en-US"/>
            </a:p>
          </p:txBody>
        </p:sp>
        <p:sp>
          <p:nvSpPr>
            <p:cNvPr id="393" name="Freeform 148"/>
            <p:cNvSpPr>
              <a:spLocks/>
            </p:cNvSpPr>
            <p:nvPr/>
          </p:nvSpPr>
          <p:spPr bwMode="gray">
            <a:xfrm>
              <a:off x="6318250" y="-2794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394" name="Freeform 149"/>
            <p:cNvSpPr>
              <a:spLocks noEditPoints="1"/>
            </p:cNvSpPr>
            <p:nvPr/>
          </p:nvSpPr>
          <p:spPr bwMode="gray">
            <a:xfrm>
              <a:off x="6483350" y="-2794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95" name="Freeform 150"/>
            <p:cNvSpPr>
              <a:spLocks/>
            </p:cNvSpPr>
            <p:nvPr/>
          </p:nvSpPr>
          <p:spPr bwMode="gray">
            <a:xfrm>
              <a:off x="6680200" y="-282575"/>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8"/>
                  </a:cubicBezTo>
                  <a:cubicBezTo>
                    <a:pt x="41" y="18"/>
                    <a:pt x="41" y="18"/>
                    <a:pt x="41" y="18"/>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231F20"/>
            </a:solidFill>
            <a:ln w="9525">
              <a:noFill/>
              <a:round/>
              <a:headEnd/>
              <a:tailEnd/>
            </a:ln>
          </p:spPr>
          <p:txBody>
            <a:bodyPr/>
            <a:lstStyle/>
            <a:p>
              <a:endParaRPr lang="en-US"/>
            </a:p>
          </p:txBody>
        </p:sp>
        <p:sp>
          <p:nvSpPr>
            <p:cNvPr id="396" name="Freeform 151"/>
            <p:cNvSpPr>
              <a:spLocks/>
            </p:cNvSpPr>
            <p:nvPr/>
          </p:nvSpPr>
          <p:spPr bwMode="gray">
            <a:xfrm>
              <a:off x="6892925" y="-2794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97" name="Freeform 152"/>
            <p:cNvSpPr>
              <a:spLocks noEditPoints="1"/>
            </p:cNvSpPr>
            <p:nvPr/>
          </p:nvSpPr>
          <p:spPr bwMode="gray">
            <a:xfrm>
              <a:off x="3940175" y="28575"/>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4" y="35"/>
                    <a:pt x="42" y="28"/>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398" name="Freeform 153"/>
            <p:cNvSpPr>
              <a:spLocks noEditPoints="1"/>
            </p:cNvSpPr>
            <p:nvPr/>
          </p:nvSpPr>
          <p:spPr bwMode="gray">
            <a:xfrm>
              <a:off x="4089400" y="285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99" name="Freeform 154"/>
            <p:cNvSpPr>
              <a:spLocks noEditPoints="1"/>
            </p:cNvSpPr>
            <p:nvPr/>
          </p:nvSpPr>
          <p:spPr bwMode="gray">
            <a:xfrm>
              <a:off x="4292600" y="285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400" name="Freeform 155"/>
            <p:cNvSpPr>
              <a:spLocks/>
            </p:cNvSpPr>
            <p:nvPr/>
          </p:nvSpPr>
          <p:spPr bwMode="gray">
            <a:xfrm>
              <a:off x="4457700" y="28575"/>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401" name="Freeform 156"/>
            <p:cNvSpPr>
              <a:spLocks/>
            </p:cNvSpPr>
            <p:nvPr/>
          </p:nvSpPr>
          <p:spPr bwMode="gray">
            <a:xfrm>
              <a:off x="4635500" y="2857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402" name="Freeform 157"/>
            <p:cNvSpPr>
              <a:spLocks/>
            </p:cNvSpPr>
            <p:nvPr/>
          </p:nvSpPr>
          <p:spPr bwMode="gray">
            <a:xfrm>
              <a:off x="4838700" y="285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403" name="Freeform 158"/>
            <p:cNvSpPr>
              <a:spLocks noEditPoints="1"/>
            </p:cNvSpPr>
            <p:nvPr/>
          </p:nvSpPr>
          <p:spPr bwMode="gray">
            <a:xfrm>
              <a:off x="5003800" y="285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404" name="Rectangle 159"/>
            <p:cNvSpPr>
              <a:spLocks noChangeArrowheads="1"/>
            </p:cNvSpPr>
            <p:nvPr/>
          </p:nvSpPr>
          <p:spPr bwMode="gray">
            <a:xfrm>
              <a:off x="1600200" y="-279400"/>
              <a:ext cx="2165350" cy="492125"/>
            </a:xfrm>
            <a:prstGeom prst="rect">
              <a:avLst/>
            </a:prstGeom>
            <a:solidFill>
              <a:srgbClr val="FF0000"/>
            </a:solidFill>
            <a:ln w="9525">
              <a:noFill/>
              <a:miter lim="800000"/>
              <a:headEnd/>
              <a:tailEnd/>
            </a:ln>
          </p:spPr>
          <p:txBody>
            <a:bodyPr/>
            <a:lstStyle/>
            <a:p>
              <a:pPr algn="ctr"/>
              <a:endParaRPr lang="en-US"/>
            </a:p>
          </p:txBody>
        </p:sp>
        <p:sp>
          <p:nvSpPr>
            <p:cNvPr id="405" name="Freeform 160"/>
            <p:cNvSpPr>
              <a:spLocks noEditPoints="1"/>
            </p:cNvSpPr>
            <p:nvPr/>
          </p:nvSpPr>
          <p:spPr bwMode="gray">
            <a:xfrm>
              <a:off x="1724025" y="-158750"/>
              <a:ext cx="1917700" cy="247650"/>
            </a:xfrm>
            <a:custGeom>
              <a:avLst/>
              <a:gdLst>
                <a:gd name="T0" fmla="*/ 2147483647 w 604"/>
                <a:gd name="T1" fmla="*/ 2147483647 h 78"/>
                <a:gd name="T2" fmla="*/ 2147483647 w 604"/>
                <a:gd name="T3" fmla="*/ 2147483647 h 78"/>
                <a:gd name="T4" fmla="*/ 2147483647 w 604"/>
                <a:gd name="T5" fmla="*/ 2147483647 h 78"/>
                <a:gd name="T6" fmla="*/ 2147483647 w 604"/>
                <a:gd name="T7" fmla="*/ 2147483647 h 78"/>
                <a:gd name="T8" fmla="*/ 2147483647 w 604"/>
                <a:gd name="T9" fmla="*/ 2147483647 h 78"/>
                <a:gd name="T10" fmla="*/ 2147483647 w 604"/>
                <a:gd name="T11" fmla="*/ 2147483647 h 78"/>
                <a:gd name="T12" fmla="*/ 2147483647 w 604"/>
                <a:gd name="T13" fmla="*/ 2147483647 h 78"/>
                <a:gd name="T14" fmla="*/ 2147483647 w 604"/>
                <a:gd name="T15" fmla="*/ 2147483647 h 78"/>
                <a:gd name="T16" fmla="*/ 2147483647 w 604"/>
                <a:gd name="T17" fmla="*/ 2147483647 h 78"/>
                <a:gd name="T18" fmla="*/ 2147483647 w 604"/>
                <a:gd name="T19" fmla="*/ 2147483647 h 78"/>
                <a:gd name="T20" fmla="*/ 2147483647 w 604"/>
                <a:gd name="T21" fmla="*/ 2147483647 h 78"/>
                <a:gd name="T22" fmla="*/ 2147483647 w 604"/>
                <a:gd name="T23" fmla="*/ 2147483647 h 78"/>
                <a:gd name="T24" fmla="*/ 2147483647 w 604"/>
                <a:gd name="T25" fmla="*/ 2147483647 h 78"/>
                <a:gd name="T26" fmla="*/ 2147483647 w 604"/>
                <a:gd name="T27" fmla="*/ 2147483647 h 78"/>
                <a:gd name="T28" fmla="*/ 2147483647 w 604"/>
                <a:gd name="T29" fmla="*/ 2147483647 h 78"/>
                <a:gd name="T30" fmla="*/ 2147483647 w 604"/>
                <a:gd name="T31" fmla="*/ 2147483647 h 78"/>
                <a:gd name="T32" fmla="*/ 2147483647 w 604"/>
                <a:gd name="T33" fmla="*/ 2147483647 h 78"/>
                <a:gd name="T34" fmla="*/ 2147483647 w 604"/>
                <a:gd name="T35" fmla="*/ 2147483647 h 78"/>
                <a:gd name="T36" fmla="*/ 2147483647 w 604"/>
                <a:gd name="T37" fmla="*/ 2147483647 h 78"/>
                <a:gd name="T38" fmla="*/ 2147483647 w 604"/>
                <a:gd name="T39" fmla="*/ 2147483647 h 78"/>
                <a:gd name="T40" fmla="*/ 2147483647 w 604"/>
                <a:gd name="T41" fmla="*/ 2147483647 h 78"/>
                <a:gd name="T42" fmla="*/ 2147483647 w 604"/>
                <a:gd name="T43" fmla="*/ 2147483647 h 78"/>
                <a:gd name="T44" fmla="*/ 2147483647 w 604"/>
                <a:gd name="T45" fmla="*/ 2147483647 h 78"/>
                <a:gd name="T46" fmla="*/ 2147483647 w 604"/>
                <a:gd name="T47" fmla="*/ 2147483647 h 78"/>
                <a:gd name="T48" fmla="*/ 2147483647 w 604"/>
                <a:gd name="T49" fmla="*/ 2147483647 h 78"/>
                <a:gd name="T50" fmla="*/ 2147483647 w 604"/>
                <a:gd name="T51" fmla="*/ 2147483647 h 78"/>
                <a:gd name="T52" fmla="*/ 2147483647 w 604"/>
                <a:gd name="T53" fmla="*/ 2147483647 h 78"/>
                <a:gd name="T54" fmla="*/ 2147483647 w 604"/>
                <a:gd name="T55" fmla="*/ 2147483647 h 78"/>
                <a:gd name="T56" fmla="*/ 2147483647 w 604"/>
                <a:gd name="T57" fmla="*/ 2147483647 h 78"/>
                <a:gd name="T58" fmla="*/ 2147483647 w 604"/>
                <a:gd name="T59" fmla="*/ 2147483647 h 78"/>
                <a:gd name="T60" fmla="*/ 2147483647 w 604"/>
                <a:gd name="T61" fmla="*/ 2147483647 h 78"/>
                <a:gd name="T62" fmla="*/ 2147483647 w 604"/>
                <a:gd name="T63" fmla="*/ 2147483647 h 78"/>
                <a:gd name="T64" fmla="*/ 2147483647 w 604"/>
                <a:gd name="T65" fmla="*/ 2147483647 h 78"/>
                <a:gd name="T66" fmla="*/ 2147483647 w 604"/>
                <a:gd name="T67" fmla="*/ 2147483647 h 78"/>
                <a:gd name="T68" fmla="*/ 2147483647 w 604"/>
                <a:gd name="T69" fmla="*/ 2147483647 h 78"/>
                <a:gd name="T70" fmla="*/ 2147483647 w 604"/>
                <a:gd name="T71" fmla="*/ 2147483647 h 78"/>
                <a:gd name="T72" fmla="*/ 2147483647 w 604"/>
                <a:gd name="T73" fmla="*/ 2147483647 h 78"/>
                <a:gd name="T74" fmla="*/ 2147483647 w 604"/>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8"/>
                <a:gd name="T116" fmla="*/ 604 w 604"/>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8">
                  <a:moveTo>
                    <a:pt x="261" y="51"/>
                  </a:moveTo>
                  <a:cubicBezTo>
                    <a:pt x="301" y="51"/>
                    <a:pt x="301" y="51"/>
                    <a:pt x="301" y="51"/>
                  </a:cubicBezTo>
                  <a:cubicBezTo>
                    <a:pt x="280" y="17"/>
                    <a:pt x="280" y="17"/>
                    <a:pt x="280" y="17"/>
                  </a:cubicBezTo>
                  <a:cubicBezTo>
                    <a:pt x="241" y="78"/>
                    <a:pt x="241" y="78"/>
                    <a:pt x="241" y="78"/>
                  </a:cubicBezTo>
                  <a:cubicBezTo>
                    <a:pt x="224" y="78"/>
                    <a:pt x="224" y="78"/>
                    <a:pt x="224" y="78"/>
                  </a:cubicBezTo>
                  <a:cubicBezTo>
                    <a:pt x="271" y="5"/>
                    <a:pt x="271" y="5"/>
                    <a:pt x="271" y="5"/>
                  </a:cubicBezTo>
                  <a:cubicBezTo>
                    <a:pt x="273" y="2"/>
                    <a:pt x="276" y="0"/>
                    <a:pt x="280" y="0"/>
                  </a:cubicBezTo>
                  <a:cubicBezTo>
                    <a:pt x="284" y="0"/>
                    <a:pt x="287" y="2"/>
                    <a:pt x="289" y="5"/>
                  </a:cubicBezTo>
                  <a:cubicBezTo>
                    <a:pt x="336" y="78"/>
                    <a:pt x="336" y="78"/>
                    <a:pt x="336" y="78"/>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5" y="1"/>
                    <a:pt x="85" y="1"/>
                    <a:pt x="85" y="1"/>
                  </a:cubicBezTo>
                  <a:cubicBezTo>
                    <a:pt x="106" y="1"/>
                    <a:pt x="123" y="18"/>
                    <a:pt x="123" y="40"/>
                  </a:cubicBezTo>
                  <a:cubicBezTo>
                    <a:pt x="123" y="61"/>
                    <a:pt x="106" y="78"/>
                    <a:pt x="85" y="78"/>
                  </a:cubicBezTo>
                  <a:lnTo>
                    <a:pt x="39" y="78"/>
                  </a:lnTo>
                  <a:close/>
                  <a:moveTo>
                    <a:pt x="83" y="65"/>
                  </a:moveTo>
                  <a:cubicBezTo>
                    <a:pt x="97" y="65"/>
                    <a:pt x="109" y="53"/>
                    <a:pt x="109" y="40"/>
                  </a:cubicBezTo>
                  <a:cubicBezTo>
                    <a:pt x="109" y="26"/>
                    <a:pt x="97" y="14"/>
                    <a:pt x="83" y="14"/>
                  </a:cubicBezTo>
                  <a:cubicBezTo>
                    <a:pt x="40" y="14"/>
                    <a:pt x="40" y="14"/>
                    <a:pt x="40" y="14"/>
                  </a:cubicBezTo>
                  <a:cubicBezTo>
                    <a:pt x="26" y="14"/>
                    <a:pt x="15" y="26"/>
                    <a:pt x="15" y="40"/>
                  </a:cubicBezTo>
                  <a:cubicBezTo>
                    <a:pt x="15" y="53"/>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3"/>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406" name="Freeform 161"/>
            <p:cNvSpPr>
              <a:spLocks noEditPoints="1"/>
            </p:cNvSpPr>
            <p:nvPr/>
          </p:nvSpPr>
          <p:spPr bwMode="gray">
            <a:xfrm>
              <a:off x="3657600" y="-158750"/>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nvGrpSpPr>
          <p:cNvPr id="407" name="Group 256"/>
          <p:cNvGrpSpPr>
            <a:grpSpLocks/>
          </p:cNvGrpSpPr>
          <p:nvPr/>
        </p:nvGrpSpPr>
        <p:grpSpPr bwMode="auto">
          <a:xfrm>
            <a:off x="5543550" y="5989638"/>
            <a:ext cx="1658938" cy="273050"/>
            <a:chOff x="1600200" y="1638300"/>
            <a:chExt cx="5419725" cy="892175"/>
          </a:xfrm>
        </p:grpSpPr>
        <p:sp>
          <p:nvSpPr>
            <p:cNvPr id="408" name="Freeform 162"/>
            <p:cNvSpPr>
              <a:spLocks/>
            </p:cNvSpPr>
            <p:nvPr/>
          </p:nvSpPr>
          <p:spPr bwMode="gray">
            <a:xfrm>
              <a:off x="1600200" y="2339975"/>
              <a:ext cx="123825" cy="187325"/>
            </a:xfrm>
            <a:custGeom>
              <a:avLst/>
              <a:gdLst>
                <a:gd name="T0" fmla="*/ 2147483647 w 39"/>
                <a:gd name="T1" fmla="*/ 2147483647 h 59"/>
                <a:gd name="T2" fmla="*/ 2147483647 w 39"/>
                <a:gd name="T3" fmla="*/ 2147483647 h 59"/>
                <a:gd name="T4" fmla="*/ 2147483647 w 39"/>
                <a:gd name="T5" fmla="*/ 2147483647 h 59"/>
                <a:gd name="T6" fmla="*/ 2147483647 w 39"/>
                <a:gd name="T7" fmla="*/ 2147483647 h 59"/>
                <a:gd name="T8" fmla="*/ 2147483647 w 39"/>
                <a:gd name="T9" fmla="*/ 0 h 59"/>
                <a:gd name="T10" fmla="*/ 2147483647 w 39"/>
                <a:gd name="T11" fmla="*/ 0 h 59"/>
                <a:gd name="T12" fmla="*/ 2147483647 w 39"/>
                <a:gd name="T13" fmla="*/ 2147483647 h 59"/>
                <a:gd name="T14" fmla="*/ 2147483647 w 39"/>
                <a:gd name="T15" fmla="*/ 2147483647 h 59"/>
                <a:gd name="T16" fmla="*/ 2147483647 w 39"/>
                <a:gd name="T17" fmla="*/ 2147483647 h 59"/>
                <a:gd name="T18" fmla="*/ 2147483647 w 39"/>
                <a:gd name="T19" fmla="*/ 2147483647 h 59"/>
                <a:gd name="T20" fmla="*/ 0 w 39"/>
                <a:gd name="T21" fmla="*/ 2147483647 h 59"/>
                <a:gd name="T22" fmla="*/ 2147483647 w 3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59"/>
                <a:gd name="T38" fmla="*/ 39 w 3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59">
                  <a:moveTo>
                    <a:pt x="12" y="40"/>
                  </a:moveTo>
                  <a:cubicBezTo>
                    <a:pt x="12" y="46"/>
                    <a:pt x="14" y="50"/>
                    <a:pt x="19" y="50"/>
                  </a:cubicBezTo>
                  <a:cubicBezTo>
                    <a:pt x="24" y="50"/>
                    <a:pt x="25" y="47"/>
                    <a:pt x="26" y="45"/>
                  </a:cubicBezTo>
                  <a:cubicBezTo>
                    <a:pt x="26" y="43"/>
                    <a:pt x="26" y="39"/>
                    <a:pt x="26" y="36"/>
                  </a:cubicBezTo>
                  <a:cubicBezTo>
                    <a:pt x="26" y="0"/>
                    <a:pt x="26" y="0"/>
                    <a:pt x="26" y="0"/>
                  </a:cubicBezTo>
                  <a:cubicBezTo>
                    <a:pt x="39" y="0"/>
                    <a:pt x="39" y="0"/>
                    <a:pt x="39" y="0"/>
                  </a:cubicBezTo>
                  <a:cubicBezTo>
                    <a:pt x="39" y="36"/>
                    <a:pt x="39" y="36"/>
                    <a:pt x="39" y="36"/>
                  </a:cubicBezTo>
                  <a:cubicBezTo>
                    <a:pt x="39" y="45"/>
                    <a:pt x="37" y="52"/>
                    <a:pt x="30" y="57"/>
                  </a:cubicBezTo>
                  <a:cubicBezTo>
                    <a:pt x="27" y="58"/>
                    <a:pt x="24" y="59"/>
                    <a:pt x="18" y="59"/>
                  </a:cubicBezTo>
                  <a:cubicBezTo>
                    <a:pt x="12" y="59"/>
                    <a:pt x="7" y="58"/>
                    <a:pt x="3" y="52"/>
                  </a:cubicBezTo>
                  <a:cubicBezTo>
                    <a:pt x="0" y="48"/>
                    <a:pt x="0" y="43"/>
                    <a:pt x="0" y="40"/>
                  </a:cubicBezTo>
                  <a:lnTo>
                    <a:pt x="12" y="40"/>
                  </a:lnTo>
                  <a:close/>
                </a:path>
              </a:pathLst>
            </a:custGeom>
            <a:solidFill>
              <a:srgbClr val="808080"/>
            </a:solidFill>
            <a:ln w="9525">
              <a:noFill/>
              <a:round/>
              <a:headEnd/>
              <a:tailEnd/>
            </a:ln>
          </p:spPr>
          <p:txBody>
            <a:bodyPr/>
            <a:lstStyle/>
            <a:p>
              <a:endParaRPr lang="en-US"/>
            </a:p>
          </p:txBody>
        </p:sp>
        <p:sp>
          <p:nvSpPr>
            <p:cNvPr id="409" name="Freeform 163"/>
            <p:cNvSpPr>
              <a:spLocks noEditPoints="1"/>
            </p:cNvSpPr>
            <p:nvPr/>
          </p:nvSpPr>
          <p:spPr bwMode="gray">
            <a:xfrm>
              <a:off x="1758950" y="2339975"/>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40"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6"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410" name="Freeform 164"/>
            <p:cNvSpPr>
              <a:spLocks/>
            </p:cNvSpPr>
            <p:nvPr/>
          </p:nvSpPr>
          <p:spPr bwMode="gray">
            <a:xfrm>
              <a:off x="2019300" y="2339975"/>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411" name="Freeform 165"/>
            <p:cNvSpPr>
              <a:spLocks noEditPoints="1"/>
            </p:cNvSpPr>
            <p:nvPr/>
          </p:nvSpPr>
          <p:spPr bwMode="gray">
            <a:xfrm>
              <a:off x="2174875" y="2339975"/>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39"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5"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412" name="Freeform 166"/>
            <p:cNvSpPr>
              <a:spLocks/>
            </p:cNvSpPr>
            <p:nvPr/>
          </p:nvSpPr>
          <p:spPr bwMode="gray">
            <a:xfrm>
              <a:off x="2336800" y="2339975"/>
              <a:ext cx="250825" cy="187325"/>
            </a:xfrm>
            <a:custGeom>
              <a:avLst/>
              <a:gdLst>
                <a:gd name="T0" fmla="*/ 2147483647 w 158"/>
                <a:gd name="T1" fmla="*/ 0 h 118"/>
                <a:gd name="T2" fmla="*/ 2147483647 w 158"/>
                <a:gd name="T3" fmla="*/ 2147483647 h 118"/>
                <a:gd name="T4" fmla="*/ 2147483647 w 158"/>
                <a:gd name="T5" fmla="*/ 0 h 118"/>
                <a:gd name="T6" fmla="*/ 2147483647 w 158"/>
                <a:gd name="T7" fmla="*/ 0 h 118"/>
                <a:gd name="T8" fmla="*/ 2147483647 w 158"/>
                <a:gd name="T9" fmla="*/ 2147483647 h 118"/>
                <a:gd name="T10" fmla="*/ 2147483647 w 158"/>
                <a:gd name="T11" fmla="*/ 0 h 118"/>
                <a:gd name="T12" fmla="*/ 2147483647 w 158"/>
                <a:gd name="T13" fmla="*/ 0 h 118"/>
                <a:gd name="T14" fmla="*/ 2147483647 w 158"/>
                <a:gd name="T15" fmla="*/ 2147483647 h 118"/>
                <a:gd name="T16" fmla="*/ 2147483647 w 158"/>
                <a:gd name="T17" fmla="*/ 2147483647 h 118"/>
                <a:gd name="T18" fmla="*/ 2147483647 w 158"/>
                <a:gd name="T19" fmla="*/ 2147483647 h 118"/>
                <a:gd name="T20" fmla="*/ 2147483647 w 158"/>
                <a:gd name="T21" fmla="*/ 2147483647 h 118"/>
                <a:gd name="T22" fmla="*/ 2147483647 w 158"/>
                <a:gd name="T23" fmla="*/ 2147483647 h 118"/>
                <a:gd name="T24" fmla="*/ 0 w 158"/>
                <a:gd name="T25" fmla="*/ 0 h 118"/>
                <a:gd name="T26" fmla="*/ 2147483647 w 158"/>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8"/>
                <a:gd name="T43" fmla="*/ 0 h 118"/>
                <a:gd name="T44" fmla="*/ 158 w 158"/>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8" h="118">
                  <a:moveTo>
                    <a:pt x="26" y="0"/>
                  </a:moveTo>
                  <a:lnTo>
                    <a:pt x="44" y="88"/>
                  </a:lnTo>
                  <a:lnTo>
                    <a:pt x="66" y="0"/>
                  </a:lnTo>
                  <a:lnTo>
                    <a:pt x="96" y="0"/>
                  </a:lnTo>
                  <a:lnTo>
                    <a:pt x="116" y="88"/>
                  </a:lnTo>
                  <a:lnTo>
                    <a:pt x="134" y="0"/>
                  </a:lnTo>
                  <a:lnTo>
                    <a:pt x="158" y="0"/>
                  </a:lnTo>
                  <a:lnTo>
                    <a:pt x="130" y="118"/>
                  </a:lnTo>
                  <a:lnTo>
                    <a:pt x="102" y="118"/>
                  </a:lnTo>
                  <a:lnTo>
                    <a:pt x="80" y="28"/>
                  </a:lnTo>
                  <a:lnTo>
                    <a:pt x="56" y="118"/>
                  </a:lnTo>
                  <a:lnTo>
                    <a:pt x="28" y="118"/>
                  </a:lnTo>
                  <a:lnTo>
                    <a:pt x="0" y="0"/>
                  </a:lnTo>
                  <a:lnTo>
                    <a:pt x="26" y="0"/>
                  </a:lnTo>
                  <a:close/>
                </a:path>
              </a:pathLst>
            </a:custGeom>
            <a:solidFill>
              <a:srgbClr val="808080"/>
            </a:solidFill>
            <a:ln w="9525">
              <a:noFill/>
              <a:round/>
              <a:headEnd/>
              <a:tailEnd/>
            </a:ln>
          </p:spPr>
          <p:txBody>
            <a:bodyPr/>
            <a:lstStyle/>
            <a:p>
              <a:endParaRPr lang="en-US"/>
            </a:p>
          </p:txBody>
        </p:sp>
        <p:sp>
          <p:nvSpPr>
            <p:cNvPr id="413" name="Freeform 167"/>
            <p:cNvSpPr>
              <a:spLocks noEditPoints="1"/>
            </p:cNvSpPr>
            <p:nvPr/>
          </p:nvSpPr>
          <p:spPr bwMode="gray">
            <a:xfrm>
              <a:off x="2571750" y="2339975"/>
              <a:ext cx="180975" cy="187325"/>
            </a:xfrm>
            <a:custGeom>
              <a:avLst/>
              <a:gdLst>
                <a:gd name="T0" fmla="*/ 2147483647 w 114"/>
                <a:gd name="T1" fmla="*/ 0 h 118"/>
                <a:gd name="T2" fmla="*/ 2147483647 w 114"/>
                <a:gd name="T3" fmla="*/ 2147483647 h 118"/>
                <a:gd name="T4" fmla="*/ 2147483647 w 114"/>
                <a:gd name="T5" fmla="*/ 2147483647 h 118"/>
                <a:gd name="T6" fmla="*/ 2147483647 w 114"/>
                <a:gd name="T7" fmla="*/ 2147483647 h 118"/>
                <a:gd name="T8" fmla="*/ 2147483647 w 114"/>
                <a:gd name="T9" fmla="*/ 2147483647 h 118"/>
                <a:gd name="T10" fmla="*/ 2147483647 w 114"/>
                <a:gd name="T11" fmla="*/ 2147483647 h 118"/>
                <a:gd name="T12" fmla="*/ 0 w 114"/>
                <a:gd name="T13" fmla="*/ 2147483647 h 118"/>
                <a:gd name="T14" fmla="*/ 2147483647 w 114"/>
                <a:gd name="T15" fmla="*/ 0 h 118"/>
                <a:gd name="T16" fmla="*/ 2147483647 w 114"/>
                <a:gd name="T17" fmla="*/ 0 h 118"/>
                <a:gd name="T18" fmla="*/ 2147483647 w 114"/>
                <a:gd name="T19" fmla="*/ 2147483647 h 118"/>
                <a:gd name="T20" fmla="*/ 2147483647 w 114"/>
                <a:gd name="T21" fmla="*/ 2147483647 h 118"/>
                <a:gd name="T22" fmla="*/ 2147483647 w 114"/>
                <a:gd name="T23" fmla="*/ 2147483647 h 118"/>
                <a:gd name="T24" fmla="*/ 2147483647 w 114"/>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18"/>
                <a:gd name="T41" fmla="*/ 114 w 114"/>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18">
                  <a:moveTo>
                    <a:pt x="72" y="0"/>
                  </a:moveTo>
                  <a:lnTo>
                    <a:pt x="114" y="118"/>
                  </a:lnTo>
                  <a:lnTo>
                    <a:pt x="88" y="118"/>
                  </a:lnTo>
                  <a:lnTo>
                    <a:pt x="80" y="92"/>
                  </a:lnTo>
                  <a:lnTo>
                    <a:pt x="34" y="92"/>
                  </a:lnTo>
                  <a:lnTo>
                    <a:pt x="24" y="118"/>
                  </a:lnTo>
                  <a:lnTo>
                    <a:pt x="0" y="118"/>
                  </a:lnTo>
                  <a:lnTo>
                    <a:pt x="42" y="0"/>
                  </a:lnTo>
                  <a:lnTo>
                    <a:pt x="72" y="0"/>
                  </a:lnTo>
                  <a:close/>
                  <a:moveTo>
                    <a:pt x="74" y="74"/>
                  </a:moveTo>
                  <a:lnTo>
                    <a:pt x="58" y="24"/>
                  </a:lnTo>
                  <a:lnTo>
                    <a:pt x="40" y="74"/>
                  </a:lnTo>
                  <a:lnTo>
                    <a:pt x="74" y="74"/>
                  </a:lnTo>
                  <a:close/>
                </a:path>
              </a:pathLst>
            </a:custGeom>
            <a:solidFill>
              <a:srgbClr val="808080"/>
            </a:solidFill>
            <a:ln w="9525">
              <a:noFill/>
              <a:round/>
              <a:headEnd/>
              <a:tailEnd/>
            </a:ln>
          </p:spPr>
          <p:txBody>
            <a:bodyPr/>
            <a:lstStyle/>
            <a:p>
              <a:endParaRPr lang="en-US"/>
            </a:p>
          </p:txBody>
        </p:sp>
        <p:sp>
          <p:nvSpPr>
            <p:cNvPr id="414" name="Freeform 168"/>
            <p:cNvSpPr>
              <a:spLocks noEditPoints="1"/>
            </p:cNvSpPr>
            <p:nvPr/>
          </p:nvSpPr>
          <p:spPr bwMode="gray">
            <a:xfrm>
              <a:off x="2771775" y="2339975"/>
              <a:ext cx="152400" cy="187325"/>
            </a:xfrm>
            <a:custGeom>
              <a:avLst/>
              <a:gdLst>
                <a:gd name="T0" fmla="*/ 0 w 48"/>
                <a:gd name="T1" fmla="*/ 0 h 59"/>
                <a:gd name="T2" fmla="*/ 2147483647 w 48"/>
                <a:gd name="T3" fmla="*/ 0 h 59"/>
                <a:gd name="T4" fmla="*/ 2147483647 w 48"/>
                <a:gd name="T5" fmla="*/ 2147483647 h 59"/>
                <a:gd name="T6" fmla="*/ 2147483647 w 48"/>
                <a:gd name="T7" fmla="*/ 2147483647 h 59"/>
                <a:gd name="T8" fmla="*/ 2147483647 w 48"/>
                <a:gd name="T9" fmla="*/ 2147483647 h 59"/>
                <a:gd name="T10" fmla="*/ 2147483647 w 48"/>
                <a:gd name="T11" fmla="*/ 2147483647 h 59"/>
                <a:gd name="T12" fmla="*/ 2147483647 w 48"/>
                <a:gd name="T13" fmla="*/ 2147483647 h 59"/>
                <a:gd name="T14" fmla="*/ 2147483647 w 48"/>
                <a:gd name="T15" fmla="*/ 2147483647 h 59"/>
                <a:gd name="T16" fmla="*/ 2147483647 w 48"/>
                <a:gd name="T17" fmla="*/ 2147483647 h 59"/>
                <a:gd name="T18" fmla="*/ 2147483647 w 48"/>
                <a:gd name="T19" fmla="*/ 2147483647 h 59"/>
                <a:gd name="T20" fmla="*/ 2147483647 w 48"/>
                <a:gd name="T21" fmla="*/ 2147483647 h 59"/>
                <a:gd name="T22" fmla="*/ 2147483647 w 48"/>
                <a:gd name="T23" fmla="*/ 2147483647 h 59"/>
                <a:gd name="T24" fmla="*/ 2147483647 w 48"/>
                <a:gd name="T25" fmla="*/ 2147483647 h 59"/>
                <a:gd name="T26" fmla="*/ 0 w 48"/>
                <a:gd name="T27" fmla="*/ 2147483647 h 59"/>
                <a:gd name="T28" fmla="*/ 0 w 48"/>
                <a:gd name="T29" fmla="*/ 0 h 59"/>
                <a:gd name="T30" fmla="*/ 2147483647 w 48"/>
                <a:gd name="T31" fmla="*/ 2147483647 h 59"/>
                <a:gd name="T32" fmla="*/ 2147483647 w 48"/>
                <a:gd name="T33" fmla="*/ 2147483647 h 59"/>
                <a:gd name="T34" fmla="*/ 2147483647 w 48"/>
                <a:gd name="T35" fmla="*/ 2147483647 h 59"/>
                <a:gd name="T36" fmla="*/ 2147483647 w 48"/>
                <a:gd name="T37" fmla="*/ 2147483647 h 59"/>
                <a:gd name="T38" fmla="*/ 2147483647 w 48"/>
                <a:gd name="T39" fmla="*/ 2147483647 h 59"/>
                <a:gd name="T40" fmla="*/ 2147483647 w 48"/>
                <a:gd name="T41" fmla="*/ 2147483647 h 59"/>
                <a:gd name="T42" fmla="*/ 2147483647 w 48"/>
                <a:gd name="T43" fmla="*/ 2147483647 h 59"/>
                <a:gd name="T44" fmla="*/ 2147483647 w 48"/>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8"/>
                <a:gd name="T70" fmla="*/ 0 h 59"/>
                <a:gd name="T71" fmla="*/ 48 w 48"/>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8" h="59">
                  <a:moveTo>
                    <a:pt x="0" y="0"/>
                  </a:moveTo>
                  <a:cubicBezTo>
                    <a:pt x="23" y="0"/>
                    <a:pt x="23" y="0"/>
                    <a:pt x="23" y="0"/>
                  </a:cubicBezTo>
                  <a:cubicBezTo>
                    <a:pt x="29" y="0"/>
                    <a:pt x="36" y="0"/>
                    <a:pt x="41" y="4"/>
                  </a:cubicBezTo>
                  <a:cubicBezTo>
                    <a:pt x="44" y="7"/>
                    <a:pt x="46" y="12"/>
                    <a:pt x="46" y="15"/>
                  </a:cubicBezTo>
                  <a:cubicBezTo>
                    <a:pt x="46" y="26"/>
                    <a:pt x="36" y="29"/>
                    <a:pt x="33" y="30"/>
                  </a:cubicBezTo>
                  <a:cubicBezTo>
                    <a:pt x="42" y="31"/>
                    <a:pt x="43" y="36"/>
                    <a:pt x="44" y="43"/>
                  </a:cubicBezTo>
                  <a:cubicBezTo>
                    <a:pt x="45" y="50"/>
                    <a:pt x="45" y="53"/>
                    <a:pt x="46" y="55"/>
                  </a:cubicBezTo>
                  <a:cubicBezTo>
                    <a:pt x="46" y="57"/>
                    <a:pt x="47" y="58"/>
                    <a:pt x="48" y="59"/>
                  </a:cubicBezTo>
                  <a:cubicBezTo>
                    <a:pt x="34" y="59"/>
                    <a:pt x="34" y="59"/>
                    <a:pt x="34" y="59"/>
                  </a:cubicBezTo>
                  <a:cubicBezTo>
                    <a:pt x="33" y="56"/>
                    <a:pt x="31" y="41"/>
                    <a:pt x="31"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3" y="26"/>
                  </a:moveTo>
                  <a:cubicBezTo>
                    <a:pt x="23" y="26"/>
                    <a:pt x="23" y="26"/>
                    <a:pt x="23" y="26"/>
                  </a:cubicBezTo>
                  <a:cubicBezTo>
                    <a:pt x="24" y="26"/>
                    <a:pt x="27" y="26"/>
                    <a:pt x="29" y="24"/>
                  </a:cubicBezTo>
                  <a:cubicBezTo>
                    <a:pt x="30" y="23"/>
                    <a:pt x="33" y="21"/>
                    <a:pt x="33" y="17"/>
                  </a:cubicBezTo>
                  <a:cubicBezTo>
                    <a:pt x="33" y="13"/>
                    <a:pt x="31" y="11"/>
                    <a:pt x="30" y="11"/>
                  </a:cubicBezTo>
                  <a:cubicBezTo>
                    <a:pt x="28" y="9"/>
                    <a:pt x="25" y="9"/>
                    <a:pt x="21" y="9"/>
                  </a:cubicBezTo>
                  <a:cubicBezTo>
                    <a:pt x="13" y="9"/>
                    <a:pt x="13" y="9"/>
                    <a:pt x="13" y="9"/>
                  </a:cubicBezTo>
                  <a:lnTo>
                    <a:pt x="13" y="26"/>
                  </a:lnTo>
                  <a:close/>
                </a:path>
              </a:pathLst>
            </a:custGeom>
            <a:solidFill>
              <a:srgbClr val="808080"/>
            </a:solidFill>
            <a:ln w="9525">
              <a:noFill/>
              <a:round/>
              <a:headEnd/>
              <a:tailEnd/>
            </a:ln>
          </p:spPr>
          <p:txBody>
            <a:bodyPr/>
            <a:lstStyle/>
            <a:p>
              <a:endParaRPr lang="en-US"/>
            </a:p>
          </p:txBody>
        </p:sp>
        <p:sp>
          <p:nvSpPr>
            <p:cNvPr id="415" name="Freeform 169"/>
            <p:cNvSpPr>
              <a:spLocks noEditPoints="1"/>
            </p:cNvSpPr>
            <p:nvPr/>
          </p:nvSpPr>
          <p:spPr bwMode="gray">
            <a:xfrm>
              <a:off x="2946400" y="2339975"/>
              <a:ext cx="158750" cy="187325"/>
            </a:xfrm>
            <a:custGeom>
              <a:avLst/>
              <a:gdLst>
                <a:gd name="T0" fmla="*/ 0 w 50"/>
                <a:gd name="T1" fmla="*/ 0 h 59"/>
                <a:gd name="T2" fmla="*/ 2147483647 w 50"/>
                <a:gd name="T3" fmla="*/ 0 h 59"/>
                <a:gd name="T4" fmla="*/ 2147483647 w 50"/>
                <a:gd name="T5" fmla="*/ 2147483647 h 59"/>
                <a:gd name="T6" fmla="*/ 2147483647 w 50"/>
                <a:gd name="T7" fmla="*/ 2147483647 h 59"/>
                <a:gd name="T8" fmla="*/ 2147483647 w 50"/>
                <a:gd name="T9" fmla="*/ 2147483647 h 59"/>
                <a:gd name="T10" fmla="*/ 2147483647 w 50"/>
                <a:gd name="T11" fmla="*/ 2147483647 h 59"/>
                <a:gd name="T12" fmla="*/ 0 w 50"/>
                <a:gd name="T13" fmla="*/ 2147483647 h 59"/>
                <a:gd name="T14" fmla="*/ 0 w 50"/>
                <a:gd name="T15" fmla="*/ 0 h 59"/>
                <a:gd name="T16" fmla="*/ 2147483647 w 50"/>
                <a:gd name="T17" fmla="*/ 2147483647 h 59"/>
                <a:gd name="T18" fmla="*/ 2147483647 w 50"/>
                <a:gd name="T19" fmla="*/ 2147483647 h 59"/>
                <a:gd name="T20" fmla="*/ 2147483647 w 50"/>
                <a:gd name="T21" fmla="*/ 2147483647 h 59"/>
                <a:gd name="T22" fmla="*/ 2147483647 w 50"/>
                <a:gd name="T23" fmla="*/ 2147483647 h 59"/>
                <a:gd name="T24" fmla="*/ 2147483647 w 50"/>
                <a:gd name="T25" fmla="*/ 2147483647 h 59"/>
                <a:gd name="T26" fmla="*/ 2147483647 w 50"/>
                <a:gd name="T27" fmla="*/ 2147483647 h 59"/>
                <a:gd name="T28" fmla="*/ 2147483647 w 50"/>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9"/>
                <a:gd name="T47" fmla="*/ 50 w 50"/>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9">
                  <a:moveTo>
                    <a:pt x="0" y="0"/>
                  </a:moveTo>
                  <a:cubicBezTo>
                    <a:pt x="19" y="0"/>
                    <a:pt x="19" y="0"/>
                    <a:pt x="19" y="0"/>
                  </a:cubicBezTo>
                  <a:cubicBezTo>
                    <a:pt x="23" y="0"/>
                    <a:pt x="33" y="0"/>
                    <a:pt x="40" y="6"/>
                  </a:cubicBezTo>
                  <a:cubicBezTo>
                    <a:pt x="47" y="11"/>
                    <a:pt x="50" y="20"/>
                    <a:pt x="50" y="29"/>
                  </a:cubicBezTo>
                  <a:cubicBezTo>
                    <a:pt x="50" y="47"/>
                    <a:pt x="40" y="56"/>
                    <a:pt x="29" y="58"/>
                  </a:cubicBezTo>
                  <a:cubicBezTo>
                    <a:pt x="27" y="59"/>
                    <a:pt x="24" y="59"/>
                    <a:pt x="18" y="59"/>
                  </a:cubicBezTo>
                  <a:cubicBezTo>
                    <a:pt x="0" y="59"/>
                    <a:pt x="0" y="59"/>
                    <a:pt x="0" y="59"/>
                  </a:cubicBezTo>
                  <a:lnTo>
                    <a:pt x="0" y="0"/>
                  </a:lnTo>
                  <a:close/>
                  <a:moveTo>
                    <a:pt x="13" y="49"/>
                  </a:moveTo>
                  <a:cubicBezTo>
                    <a:pt x="14" y="49"/>
                    <a:pt x="16" y="49"/>
                    <a:pt x="18" y="49"/>
                  </a:cubicBezTo>
                  <a:cubicBezTo>
                    <a:pt x="23" y="49"/>
                    <a:pt x="28" y="49"/>
                    <a:pt x="31" y="45"/>
                  </a:cubicBezTo>
                  <a:cubicBezTo>
                    <a:pt x="36" y="40"/>
                    <a:pt x="37" y="32"/>
                    <a:pt x="37" y="29"/>
                  </a:cubicBezTo>
                  <a:cubicBezTo>
                    <a:pt x="37" y="20"/>
                    <a:pt x="34" y="13"/>
                    <a:pt x="26" y="11"/>
                  </a:cubicBezTo>
                  <a:cubicBezTo>
                    <a:pt x="23" y="10"/>
                    <a:pt x="20" y="9"/>
                    <a:pt x="13" y="10"/>
                  </a:cubicBezTo>
                  <a:lnTo>
                    <a:pt x="13" y="49"/>
                  </a:lnTo>
                  <a:close/>
                </a:path>
              </a:pathLst>
            </a:custGeom>
            <a:solidFill>
              <a:srgbClr val="808080"/>
            </a:solidFill>
            <a:ln w="9525">
              <a:noFill/>
              <a:round/>
              <a:headEnd/>
              <a:tailEnd/>
            </a:ln>
          </p:spPr>
          <p:txBody>
            <a:bodyPr/>
            <a:lstStyle/>
            <a:p>
              <a:endParaRPr lang="en-US"/>
            </a:p>
          </p:txBody>
        </p:sp>
        <p:sp>
          <p:nvSpPr>
            <p:cNvPr id="416" name="Freeform 170"/>
            <p:cNvSpPr>
              <a:spLocks/>
            </p:cNvSpPr>
            <p:nvPr/>
          </p:nvSpPr>
          <p:spPr bwMode="gray">
            <a:xfrm>
              <a:off x="3124200" y="2336800"/>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0"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3"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0" y="61"/>
                    <a:pt x="0" y="47"/>
                    <a:pt x="0" y="41"/>
                  </a:cubicBezTo>
                  <a:lnTo>
                    <a:pt x="13" y="41"/>
                  </a:lnTo>
                  <a:close/>
                </a:path>
              </a:pathLst>
            </a:custGeom>
            <a:solidFill>
              <a:srgbClr val="808080"/>
            </a:solidFill>
            <a:ln w="9525">
              <a:noFill/>
              <a:round/>
              <a:headEnd/>
              <a:tailEnd/>
            </a:ln>
          </p:spPr>
          <p:txBody>
            <a:bodyPr/>
            <a:lstStyle/>
            <a:p>
              <a:endParaRPr lang="en-US"/>
            </a:p>
          </p:txBody>
        </p:sp>
        <p:sp>
          <p:nvSpPr>
            <p:cNvPr id="417" name="Freeform 171"/>
            <p:cNvSpPr>
              <a:spLocks/>
            </p:cNvSpPr>
            <p:nvPr/>
          </p:nvSpPr>
          <p:spPr bwMode="gray">
            <a:xfrm>
              <a:off x="3330575" y="2339975"/>
              <a:ext cx="254000" cy="187325"/>
            </a:xfrm>
            <a:custGeom>
              <a:avLst/>
              <a:gdLst>
                <a:gd name="T0" fmla="*/ 2147483647 w 160"/>
                <a:gd name="T1" fmla="*/ 0 h 118"/>
                <a:gd name="T2" fmla="*/ 2147483647 w 160"/>
                <a:gd name="T3" fmla="*/ 2147483647 h 118"/>
                <a:gd name="T4" fmla="*/ 2147483647 w 160"/>
                <a:gd name="T5" fmla="*/ 0 h 118"/>
                <a:gd name="T6" fmla="*/ 2147483647 w 160"/>
                <a:gd name="T7" fmla="*/ 0 h 118"/>
                <a:gd name="T8" fmla="*/ 2147483647 w 160"/>
                <a:gd name="T9" fmla="*/ 2147483647 h 118"/>
                <a:gd name="T10" fmla="*/ 2147483647 w 160"/>
                <a:gd name="T11" fmla="*/ 0 h 118"/>
                <a:gd name="T12" fmla="*/ 2147483647 w 160"/>
                <a:gd name="T13" fmla="*/ 0 h 118"/>
                <a:gd name="T14" fmla="*/ 2147483647 w 160"/>
                <a:gd name="T15" fmla="*/ 2147483647 h 118"/>
                <a:gd name="T16" fmla="*/ 2147483647 w 160"/>
                <a:gd name="T17" fmla="*/ 2147483647 h 118"/>
                <a:gd name="T18" fmla="*/ 2147483647 w 160"/>
                <a:gd name="T19" fmla="*/ 2147483647 h 118"/>
                <a:gd name="T20" fmla="*/ 2147483647 w 160"/>
                <a:gd name="T21" fmla="*/ 2147483647 h 118"/>
                <a:gd name="T22" fmla="*/ 2147483647 w 160"/>
                <a:gd name="T23" fmla="*/ 2147483647 h 118"/>
                <a:gd name="T24" fmla="*/ 0 w 160"/>
                <a:gd name="T25" fmla="*/ 0 h 118"/>
                <a:gd name="T26" fmla="*/ 2147483647 w 160"/>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0"/>
                <a:gd name="T43" fmla="*/ 0 h 118"/>
                <a:gd name="T44" fmla="*/ 160 w 160"/>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0" h="118">
                  <a:moveTo>
                    <a:pt x="26" y="0"/>
                  </a:moveTo>
                  <a:lnTo>
                    <a:pt x="44" y="88"/>
                  </a:lnTo>
                  <a:lnTo>
                    <a:pt x="68" y="0"/>
                  </a:lnTo>
                  <a:lnTo>
                    <a:pt x="96" y="0"/>
                  </a:lnTo>
                  <a:lnTo>
                    <a:pt x="116" y="88"/>
                  </a:lnTo>
                  <a:lnTo>
                    <a:pt x="136" y="0"/>
                  </a:lnTo>
                  <a:lnTo>
                    <a:pt x="160" y="0"/>
                  </a:lnTo>
                  <a:lnTo>
                    <a:pt x="130" y="118"/>
                  </a:lnTo>
                  <a:lnTo>
                    <a:pt x="102" y="118"/>
                  </a:lnTo>
                  <a:lnTo>
                    <a:pt x="80" y="28"/>
                  </a:lnTo>
                  <a:lnTo>
                    <a:pt x="58" y="118"/>
                  </a:lnTo>
                  <a:lnTo>
                    <a:pt x="28" y="118"/>
                  </a:lnTo>
                  <a:lnTo>
                    <a:pt x="0" y="0"/>
                  </a:lnTo>
                  <a:lnTo>
                    <a:pt x="26" y="0"/>
                  </a:lnTo>
                  <a:close/>
                </a:path>
              </a:pathLst>
            </a:custGeom>
            <a:solidFill>
              <a:srgbClr val="808080"/>
            </a:solidFill>
            <a:ln w="9525">
              <a:noFill/>
              <a:round/>
              <a:headEnd/>
              <a:tailEnd/>
            </a:ln>
          </p:spPr>
          <p:txBody>
            <a:bodyPr/>
            <a:lstStyle/>
            <a:p>
              <a:endParaRPr lang="en-US"/>
            </a:p>
          </p:txBody>
        </p:sp>
        <p:sp>
          <p:nvSpPr>
            <p:cNvPr id="418" name="Freeform 172"/>
            <p:cNvSpPr>
              <a:spLocks noEditPoints="1"/>
            </p:cNvSpPr>
            <p:nvPr/>
          </p:nvSpPr>
          <p:spPr bwMode="gray">
            <a:xfrm>
              <a:off x="3590925" y="2336800"/>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4" y="48"/>
                    <a:pt x="49" y="53"/>
                  </a:cubicBezTo>
                  <a:cubicBezTo>
                    <a:pt x="42" y="60"/>
                    <a:pt x="33" y="61"/>
                    <a:pt x="28" y="61"/>
                  </a:cubicBezTo>
                  <a:cubicBezTo>
                    <a:pt x="20" y="61"/>
                    <a:pt x="13" y="59"/>
                    <a:pt x="7" y="53"/>
                  </a:cubicBezTo>
                  <a:cubicBezTo>
                    <a:pt x="1" y="46"/>
                    <a:pt x="0" y="37"/>
                    <a:pt x="0" y="31"/>
                  </a:cubicBezTo>
                  <a:cubicBezTo>
                    <a:pt x="0" y="16"/>
                    <a:pt x="7" y="0"/>
                    <a:pt x="28" y="0"/>
                  </a:cubicBezTo>
                  <a:close/>
                  <a:moveTo>
                    <a:pt x="18" y="47"/>
                  </a:moveTo>
                  <a:cubicBezTo>
                    <a:pt x="19" y="50"/>
                    <a:pt x="22" y="52"/>
                    <a:pt x="28" y="52"/>
                  </a:cubicBezTo>
                  <a:cubicBezTo>
                    <a:pt x="33" y="52"/>
                    <a:pt x="37" y="50"/>
                    <a:pt x="39" y="47"/>
                  </a:cubicBezTo>
                  <a:cubicBezTo>
                    <a:pt x="41" y="44"/>
                    <a:pt x="43" y="39"/>
                    <a:pt x="43" y="30"/>
                  </a:cubicBezTo>
                  <a:cubicBezTo>
                    <a:pt x="43" y="27"/>
                    <a:pt x="43" y="23"/>
                    <a:pt x="42" y="19"/>
                  </a:cubicBezTo>
                  <a:cubicBezTo>
                    <a:pt x="39" y="12"/>
                    <a:pt x="34" y="9"/>
                    <a:pt x="28" y="9"/>
                  </a:cubicBezTo>
                  <a:cubicBezTo>
                    <a:pt x="23" y="9"/>
                    <a:pt x="20" y="11"/>
                    <a:pt x="17" y="14"/>
                  </a:cubicBezTo>
                  <a:cubicBezTo>
                    <a:pt x="14" y="18"/>
                    <a:pt x="13" y="24"/>
                    <a:pt x="13" y="31"/>
                  </a:cubicBezTo>
                  <a:cubicBezTo>
                    <a:pt x="13" y="37"/>
                    <a:pt x="14" y="43"/>
                    <a:pt x="18" y="47"/>
                  </a:cubicBezTo>
                  <a:close/>
                </a:path>
              </a:pathLst>
            </a:custGeom>
            <a:solidFill>
              <a:srgbClr val="808080"/>
            </a:solidFill>
            <a:ln w="9525">
              <a:noFill/>
              <a:round/>
              <a:headEnd/>
              <a:tailEnd/>
            </a:ln>
          </p:spPr>
          <p:txBody>
            <a:bodyPr/>
            <a:lstStyle/>
            <a:p>
              <a:endParaRPr lang="en-US"/>
            </a:p>
          </p:txBody>
        </p:sp>
        <p:sp>
          <p:nvSpPr>
            <p:cNvPr id="419" name="Freeform 173"/>
            <p:cNvSpPr>
              <a:spLocks noEditPoints="1"/>
            </p:cNvSpPr>
            <p:nvPr/>
          </p:nvSpPr>
          <p:spPr bwMode="gray">
            <a:xfrm>
              <a:off x="3797300" y="2339975"/>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4" y="7"/>
                    <a:pt x="45" y="12"/>
                    <a:pt x="45" y="15"/>
                  </a:cubicBezTo>
                  <a:cubicBezTo>
                    <a:pt x="45" y="26"/>
                    <a:pt x="36" y="29"/>
                    <a:pt x="33" y="30"/>
                  </a:cubicBezTo>
                  <a:cubicBezTo>
                    <a:pt x="42" y="31"/>
                    <a:pt x="42" y="36"/>
                    <a:pt x="43" y="43"/>
                  </a:cubicBezTo>
                  <a:cubicBezTo>
                    <a:pt x="44" y="50"/>
                    <a:pt x="45" y="53"/>
                    <a:pt x="45" y="55"/>
                  </a:cubicBezTo>
                  <a:cubicBezTo>
                    <a:pt x="46" y="57"/>
                    <a:pt x="46" y="58"/>
                    <a:pt x="47" y="59"/>
                  </a:cubicBezTo>
                  <a:cubicBezTo>
                    <a:pt x="33" y="59"/>
                    <a:pt x="33" y="59"/>
                    <a:pt x="33" y="59"/>
                  </a:cubicBezTo>
                  <a:cubicBezTo>
                    <a:pt x="32" y="56"/>
                    <a:pt x="31" y="41"/>
                    <a:pt x="30" y="38"/>
                  </a:cubicBezTo>
                  <a:cubicBezTo>
                    <a:pt x="29" y="35"/>
                    <a:pt x="26" y="35"/>
                    <a:pt x="23" y="35"/>
                  </a:cubicBezTo>
                  <a:cubicBezTo>
                    <a:pt x="12" y="35"/>
                    <a:pt x="12" y="35"/>
                    <a:pt x="12" y="35"/>
                  </a:cubicBezTo>
                  <a:cubicBezTo>
                    <a:pt x="12" y="59"/>
                    <a:pt x="12" y="59"/>
                    <a:pt x="12" y="59"/>
                  </a:cubicBezTo>
                  <a:cubicBezTo>
                    <a:pt x="0" y="59"/>
                    <a:pt x="0" y="59"/>
                    <a:pt x="0" y="59"/>
                  </a:cubicBezTo>
                  <a:lnTo>
                    <a:pt x="0" y="0"/>
                  </a:lnTo>
                  <a:close/>
                  <a:moveTo>
                    <a:pt x="12" y="26"/>
                  </a:moveTo>
                  <a:cubicBezTo>
                    <a:pt x="22" y="26"/>
                    <a:pt x="22" y="26"/>
                    <a:pt x="22"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420" name="Freeform 174"/>
            <p:cNvSpPr>
              <a:spLocks/>
            </p:cNvSpPr>
            <p:nvPr/>
          </p:nvSpPr>
          <p:spPr bwMode="gray">
            <a:xfrm>
              <a:off x="3971925" y="2339975"/>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4" y="0"/>
                  </a:lnTo>
                  <a:lnTo>
                    <a:pt x="24"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421" name="Freeform 175"/>
            <p:cNvSpPr>
              <a:spLocks noEditPoints="1"/>
            </p:cNvSpPr>
            <p:nvPr/>
          </p:nvSpPr>
          <p:spPr bwMode="gray">
            <a:xfrm>
              <a:off x="4111625" y="2339975"/>
              <a:ext cx="158750" cy="187325"/>
            </a:xfrm>
            <a:custGeom>
              <a:avLst/>
              <a:gdLst>
                <a:gd name="T0" fmla="*/ 0 w 50"/>
                <a:gd name="T1" fmla="*/ 0 h 59"/>
                <a:gd name="T2" fmla="*/ 2147483647 w 50"/>
                <a:gd name="T3" fmla="*/ 0 h 59"/>
                <a:gd name="T4" fmla="*/ 2147483647 w 50"/>
                <a:gd name="T5" fmla="*/ 2147483647 h 59"/>
                <a:gd name="T6" fmla="*/ 2147483647 w 50"/>
                <a:gd name="T7" fmla="*/ 2147483647 h 59"/>
                <a:gd name="T8" fmla="*/ 2147483647 w 50"/>
                <a:gd name="T9" fmla="*/ 2147483647 h 59"/>
                <a:gd name="T10" fmla="*/ 2147483647 w 50"/>
                <a:gd name="T11" fmla="*/ 2147483647 h 59"/>
                <a:gd name="T12" fmla="*/ 0 w 50"/>
                <a:gd name="T13" fmla="*/ 2147483647 h 59"/>
                <a:gd name="T14" fmla="*/ 0 w 50"/>
                <a:gd name="T15" fmla="*/ 0 h 59"/>
                <a:gd name="T16" fmla="*/ 2147483647 w 50"/>
                <a:gd name="T17" fmla="*/ 2147483647 h 59"/>
                <a:gd name="T18" fmla="*/ 2147483647 w 50"/>
                <a:gd name="T19" fmla="*/ 2147483647 h 59"/>
                <a:gd name="T20" fmla="*/ 2147483647 w 50"/>
                <a:gd name="T21" fmla="*/ 2147483647 h 59"/>
                <a:gd name="T22" fmla="*/ 2147483647 w 50"/>
                <a:gd name="T23" fmla="*/ 2147483647 h 59"/>
                <a:gd name="T24" fmla="*/ 2147483647 w 50"/>
                <a:gd name="T25" fmla="*/ 2147483647 h 59"/>
                <a:gd name="T26" fmla="*/ 2147483647 w 50"/>
                <a:gd name="T27" fmla="*/ 2147483647 h 59"/>
                <a:gd name="T28" fmla="*/ 2147483647 w 50"/>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9"/>
                <a:gd name="T47" fmla="*/ 50 w 50"/>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9">
                  <a:moveTo>
                    <a:pt x="0" y="0"/>
                  </a:moveTo>
                  <a:cubicBezTo>
                    <a:pt x="20" y="0"/>
                    <a:pt x="20" y="0"/>
                    <a:pt x="20" y="0"/>
                  </a:cubicBezTo>
                  <a:cubicBezTo>
                    <a:pt x="23" y="0"/>
                    <a:pt x="33" y="0"/>
                    <a:pt x="40" y="6"/>
                  </a:cubicBezTo>
                  <a:cubicBezTo>
                    <a:pt x="47" y="11"/>
                    <a:pt x="50" y="20"/>
                    <a:pt x="50" y="29"/>
                  </a:cubicBezTo>
                  <a:cubicBezTo>
                    <a:pt x="50" y="47"/>
                    <a:pt x="40" y="56"/>
                    <a:pt x="29" y="58"/>
                  </a:cubicBezTo>
                  <a:cubicBezTo>
                    <a:pt x="27" y="59"/>
                    <a:pt x="25" y="59"/>
                    <a:pt x="19" y="59"/>
                  </a:cubicBezTo>
                  <a:cubicBezTo>
                    <a:pt x="0" y="59"/>
                    <a:pt x="0" y="59"/>
                    <a:pt x="0" y="59"/>
                  </a:cubicBezTo>
                  <a:lnTo>
                    <a:pt x="0" y="0"/>
                  </a:lnTo>
                  <a:close/>
                  <a:moveTo>
                    <a:pt x="13" y="49"/>
                  </a:moveTo>
                  <a:cubicBezTo>
                    <a:pt x="14" y="49"/>
                    <a:pt x="17" y="49"/>
                    <a:pt x="18" y="49"/>
                  </a:cubicBezTo>
                  <a:cubicBezTo>
                    <a:pt x="23" y="49"/>
                    <a:pt x="28" y="49"/>
                    <a:pt x="32" y="45"/>
                  </a:cubicBezTo>
                  <a:cubicBezTo>
                    <a:pt x="37" y="40"/>
                    <a:pt x="37" y="32"/>
                    <a:pt x="37" y="29"/>
                  </a:cubicBezTo>
                  <a:cubicBezTo>
                    <a:pt x="37" y="20"/>
                    <a:pt x="34" y="13"/>
                    <a:pt x="26" y="11"/>
                  </a:cubicBezTo>
                  <a:cubicBezTo>
                    <a:pt x="24" y="10"/>
                    <a:pt x="20" y="9"/>
                    <a:pt x="13" y="10"/>
                  </a:cubicBezTo>
                  <a:lnTo>
                    <a:pt x="13" y="49"/>
                  </a:lnTo>
                  <a:close/>
                </a:path>
              </a:pathLst>
            </a:custGeom>
            <a:solidFill>
              <a:srgbClr val="808080"/>
            </a:solidFill>
            <a:ln w="9525">
              <a:noFill/>
              <a:round/>
              <a:headEnd/>
              <a:tailEnd/>
            </a:ln>
          </p:spPr>
          <p:txBody>
            <a:bodyPr/>
            <a:lstStyle/>
            <a:p>
              <a:endParaRPr lang="en-US"/>
            </a:p>
          </p:txBody>
        </p:sp>
        <p:sp>
          <p:nvSpPr>
            <p:cNvPr id="422" name="Freeform 176"/>
            <p:cNvSpPr>
              <a:spLocks/>
            </p:cNvSpPr>
            <p:nvPr/>
          </p:nvSpPr>
          <p:spPr bwMode="gray">
            <a:xfrm>
              <a:off x="3930650" y="163830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3"/>
                    <a:pt x="32" y="9"/>
                    <a:pt x="25" y="9"/>
                  </a:cubicBezTo>
                  <a:cubicBezTo>
                    <a:pt x="16" y="9"/>
                    <a:pt x="14" y="22"/>
                    <a:pt x="14" y="30"/>
                  </a:cubicBezTo>
                  <a:cubicBezTo>
                    <a:pt x="14" y="38"/>
                    <a:pt x="16" y="51"/>
                    <a:pt x="25" y="51"/>
                  </a:cubicBezTo>
                  <a:cubicBezTo>
                    <a:pt x="32" y="51"/>
                    <a:pt x="36" y="46"/>
                    <a:pt x="36" y="40"/>
                  </a:cubicBezTo>
                  <a:cubicBezTo>
                    <a:pt x="49" y="40"/>
                    <a:pt x="49" y="40"/>
                    <a:pt x="49" y="40"/>
                  </a:cubicBezTo>
                  <a:cubicBezTo>
                    <a:pt x="49" y="55"/>
                    <a:pt x="38" y="60"/>
                    <a:pt x="25" y="60"/>
                  </a:cubicBezTo>
                  <a:cubicBezTo>
                    <a:pt x="8" y="60"/>
                    <a:pt x="0" y="47"/>
                    <a:pt x="0" y="30"/>
                  </a:cubicBezTo>
                  <a:cubicBezTo>
                    <a:pt x="0" y="13"/>
                    <a:pt x="8" y="0"/>
                    <a:pt x="25" y="0"/>
                  </a:cubicBezTo>
                  <a:cubicBezTo>
                    <a:pt x="38" y="0"/>
                    <a:pt x="49" y="5"/>
                    <a:pt x="49" y="20"/>
                  </a:cubicBezTo>
                  <a:lnTo>
                    <a:pt x="36" y="20"/>
                  </a:lnTo>
                  <a:close/>
                </a:path>
              </a:pathLst>
            </a:custGeom>
            <a:solidFill>
              <a:srgbClr val="231F20"/>
            </a:solidFill>
            <a:ln w="9525">
              <a:noFill/>
              <a:round/>
              <a:headEnd/>
              <a:tailEnd/>
            </a:ln>
          </p:spPr>
          <p:txBody>
            <a:bodyPr/>
            <a:lstStyle/>
            <a:p>
              <a:endParaRPr lang="en-US"/>
            </a:p>
          </p:txBody>
        </p:sp>
        <p:sp>
          <p:nvSpPr>
            <p:cNvPr id="423" name="Freeform 177"/>
            <p:cNvSpPr>
              <a:spLocks/>
            </p:cNvSpPr>
            <p:nvPr/>
          </p:nvSpPr>
          <p:spPr bwMode="gray">
            <a:xfrm>
              <a:off x="4114800" y="16414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424" name="Freeform 178"/>
            <p:cNvSpPr>
              <a:spLocks noEditPoints="1"/>
            </p:cNvSpPr>
            <p:nvPr/>
          </p:nvSpPr>
          <p:spPr bwMode="gray">
            <a:xfrm>
              <a:off x="4279900" y="16414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10"/>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425" name="Freeform 179"/>
            <p:cNvSpPr>
              <a:spLocks/>
            </p:cNvSpPr>
            <p:nvPr/>
          </p:nvSpPr>
          <p:spPr bwMode="gray">
            <a:xfrm>
              <a:off x="4445000" y="16414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426" name="Rectangle 180"/>
            <p:cNvSpPr>
              <a:spLocks noChangeArrowheads="1"/>
            </p:cNvSpPr>
            <p:nvPr/>
          </p:nvSpPr>
          <p:spPr bwMode="gray">
            <a:xfrm>
              <a:off x="4619625" y="1641475"/>
              <a:ext cx="41275" cy="184150"/>
            </a:xfrm>
            <a:prstGeom prst="rect">
              <a:avLst/>
            </a:prstGeom>
            <a:solidFill>
              <a:srgbClr val="231F20"/>
            </a:solidFill>
            <a:ln w="9525">
              <a:noFill/>
              <a:miter lim="800000"/>
              <a:headEnd/>
              <a:tailEnd/>
            </a:ln>
          </p:spPr>
          <p:txBody>
            <a:bodyPr/>
            <a:lstStyle/>
            <a:p>
              <a:pPr algn="ctr"/>
              <a:endParaRPr lang="en-US"/>
            </a:p>
          </p:txBody>
        </p:sp>
        <p:sp>
          <p:nvSpPr>
            <p:cNvPr id="427" name="Freeform 181"/>
            <p:cNvSpPr>
              <a:spLocks/>
            </p:cNvSpPr>
            <p:nvPr/>
          </p:nvSpPr>
          <p:spPr bwMode="gray">
            <a:xfrm>
              <a:off x="4699000" y="164147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428" name="Rectangle 182"/>
            <p:cNvSpPr>
              <a:spLocks noChangeArrowheads="1"/>
            </p:cNvSpPr>
            <p:nvPr/>
          </p:nvSpPr>
          <p:spPr bwMode="gray">
            <a:xfrm>
              <a:off x="4848225" y="1641475"/>
              <a:ext cx="38100" cy="184150"/>
            </a:xfrm>
            <a:prstGeom prst="rect">
              <a:avLst/>
            </a:prstGeom>
            <a:solidFill>
              <a:srgbClr val="231F20"/>
            </a:solidFill>
            <a:ln w="9525">
              <a:noFill/>
              <a:miter lim="800000"/>
              <a:headEnd/>
              <a:tailEnd/>
            </a:ln>
          </p:spPr>
          <p:txBody>
            <a:bodyPr/>
            <a:lstStyle/>
            <a:p>
              <a:pPr algn="ctr"/>
              <a:endParaRPr lang="en-US"/>
            </a:p>
          </p:txBody>
        </p:sp>
        <p:sp>
          <p:nvSpPr>
            <p:cNvPr id="429" name="Freeform 183"/>
            <p:cNvSpPr>
              <a:spLocks/>
            </p:cNvSpPr>
            <p:nvPr/>
          </p:nvSpPr>
          <p:spPr bwMode="gray">
            <a:xfrm>
              <a:off x="4924425" y="16414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4" y="46"/>
                  </a:lnTo>
                  <a:lnTo>
                    <a:pt x="74"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430" name="Freeform 184"/>
            <p:cNvSpPr>
              <a:spLocks noEditPoints="1"/>
            </p:cNvSpPr>
            <p:nvPr/>
          </p:nvSpPr>
          <p:spPr bwMode="gray">
            <a:xfrm>
              <a:off x="5089525" y="164147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431" name="Freeform 185"/>
            <p:cNvSpPr>
              <a:spLocks noEditPoints="1"/>
            </p:cNvSpPr>
            <p:nvPr/>
          </p:nvSpPr>
          <p:spPr bwMode="gray">
            <a:xfrm>
              <a:off x="5346700" y="16414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432" name="Freeform 186"/>
            <p:cNvSpPr>
              <a:spLocks noEditPoints="1"/>
            </p:cNvSpPr>
            <p:nvPr/>
          </p:nvSpPr>
          <p:spPr bwMode="gray">
            <a:xfrm>
              <a:off x="5549900" y="1641475"/>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433" name="Freeform 187"/>
            <p:cNvSpPr>
              <a:spLocks/>
            </p:cNvSpPr>
            <p:nvPr/>
          </p:nvSpPr>
          <p:spPr bwMode="gray">
            <a:xfrm>
              <a:off x="5727700" y="164147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434" name="Freeform 188"/>
            <p:cNvSpPr>
              <a:spLocks noEditPoints="1"/>
            </p:cNvSpPr>
            <p:nvPr/>
          </p:nvSpPr>
          <p:spPr bwMode="gray">
            <a:xfrm>
              <a:off x="5921375" y="16414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435" name="Freeform 189"/>
            <p:cNvSpPr>
              <a:spLocks/>
            </p:cNvSpPr>
            <p:nvPr/>
          </p:nvSpPr>
          <p:spPr bwMode="gray">
            <a:xfrm>
              <a:off x="6127750" y="1641475"/>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68" y="116"/>
                  </a:moveTo>
                  <a:lnTo>
                    <a:pt x="22" y="20"/>
                  </a:lnTo>
                  <a:lnTo>
                    <a:pt x="22" y="116"/>
                  </a:lnTo>
                  <a:lnTo>
                    <a:pt x="0" y="116"/>
                  </a:lnTo>
                  <a:lnTo>
                    <a:pt x="0" y="0"/>
                  </a:lnTo>
                  <a:lnTo>
                    <a:pt x="36" y="0"/>
                  </a:lnTo>
                  <a:lnTo>
                    <a:pt x="80" y="92"/>
                  </a:lnTo>
                  <a:lnTo>
                    <a:pt x="82" y="90"/>
                  </a:lnTo>
                  <a:lnTo>
                    <a:pt x="82" y="0"/>
                  </a:lnTo>
                  <a:lnTo>
                    <a:pt x="104" y="0"/>
                  </a:lnTo>
                  <a:lnTo>
                    <a:pt x="104" y="116"/>
                  </a:lnTo>
                  <a:lnTo>
                    <a:pt x="68" y="116"/>
                  </a:lnTo>
                  <a:close/>
                </a:path>
              </a:pathLst>
            </a:custGeom>
            <a:solidFill>
              <a:srgbClr val="231F20"/>
            </a:solidFill>
            <a:ln w="9525">
              <a:noFill/>
              <a:round/>
              <a:headEnd/>
              <a:tailEnd/>
            </a:ln>
          </p:spPr>
          <p:txBody>
            <a:bodyPr/>
            <a:lstStyle/>
            <a:p>
              <a:endParaRPr lang="en-US"/>
            </a:p>
          </p:txBody>
        </p:sp>
        <p:sp>
          <p:nvSpPr>
            <p:cNvPr id="436" name="Freeform 190"/>
            <p:cNvSpPr>
              <a:spLocks/>
            </p:cNvSpPr>
            <p:nvPr/>
          </p:nvSpPr>
          <p:spPr bwMode="gray">
            <a:xfrm>
              <a:off x="6318250" y="16414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437" name="Freeform 191"/>
            <p:cNvSpPr>
              <a:spLocks noEditPoints="1"/>
            </p:cNvSpPr>
            <p:nvPr/>
          </p:nvSpPr>
          <p:spPr bwMode="gray">
            <a:xfrm>
              <a:off x="6483350" y="16414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438" name="Freeform 192"/>
            <p:cNvSpPr>
              <a:spLocks/>
            </p:cNvSpPr>
            <p:nvPr/>
          </p:nvSpPr>
          <p:spPr bwMode="gray">
            <a:xfrm>
              <a:off x="6680200" y="1638300"/>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231F20"/>
            </a:solidFill>
            <a:ln w="9525">
              <a:noFill/>
              <a:round/>
              <a:headEnd/>
              <a:tailEnd/>
            </a:ln>
          </p:spPr>
          <p:txBody>
            <a:bodyPr/>
            <a:lstStyle/>
            <a:p>
              <a:endParaRPr lang="en-US"/>
            </a:p>
          </p:txBody>
        </p:sp>
        <p:sp>
          <p:nvSpPr>
            <p:cNvPr id="439" name="Freeform 193"/>
            <p:cNvSpPr>
              <a:spLocks/>
            </p:cNvSpPr>
            <p:nvPr/>
          </p:nvSpPr>
          <p:spPr bwMode="gray">
            <a:xfrm>
              <a:off x="6892925" y="16414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440" name="Freeform 194"/>
            <p:cNvSpPr>
              <a:spLocks noEditPoints="1"/>
            </p:cNvSpPr>
            <p:nvPr/>
          </p:nvSpPr>
          <p:spPr bwMode="gray">
            <a:xfrm>
              <a:off x="3940175" y="194945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5" y="35"/>
                    <a:pt x="42" y="28"/>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441" name="Freeform 195"/>
            <p:cNvSpPr>
              <a:spLocks noEditPoints="1"/>
            </p:cNvSpPr>
            <p:nvPr/>
          </p:nvSpPr>
          <p:spPr bwMode="gray">
            <a:xfrm>
              <a:off x="4089400" y="19494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442" name="Freeform 196"/>
            <p:cNvSpPr>
              <a:spLocks noEditPoints="1"/>
            </p:cNvSpPr>
            <p:nvPr/>
          </p:nvSpPr>
          <p:spPr bwMode="gray">
            <a:xfrm>
              <a:off x="4292600" y="19494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443" name="Freeform 197"/>
            <p:cNvSpPr>
              <a:spLocks/>
            </p:cNvSpPr>
            <p:nvPr/>
          </p:nvSpPr>
          <p:spPr bwMode="gray">
            <a:xfrm>
              <a:off x="4457700" y="1949450"/>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444" name="Freeform 198"/>
            <p:cNvSpPr>
              <a:spLocks/>
            </p:cNvSpPr>
            <p:nvPr/>
          </p:nvSpPr>
          <p:spPr bwMode="gray">
            <a:xfrm>
              <a:off x="4635500" y="194945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445" name="Freeform 199"/>
            <p:cNvSpPr>
              <a:spLocks/>
            </p:cNvSpPr>
            <p:nvPr/>
          </p:nvSpPr>
          <p:spPr bwMode="gray">
            <a:xfrm>
              <a:off x="4838700" y="19494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80" y="0"/>
                  </a:lnTo>
                  <a:lnTo>
                    <a:pt x="80"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446" name="Freeform 200"/>
            <p:cNvSpPr>
              <a:spLocks noEditPoints="1"/>
            </p:cNvSpPr>
            <p:nvPr/>
          </p:nvSpPr>
          <p:spPr bwMode="gray">
            <a:xfrm>
              <a:off x="5003800" y="19494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447" name="Rectangle 201"/>
            <p:cNvSpPr>
              <a:spLocks noChangeArrowheads="1"/>
            </p:cNvSpPr>
            <p:nvPr/>
          </p:nvSpPr>
          <p:spPr bwMode="gray">
            <a:xfrm>
              <a:off x="1600200" y="1641475"/>
              <a:ext cx="2165350" cy="492125"/>
            </a:xfrm>
            <a:prstGeom prst="rect">
              <a:avLst/>
            </a:prstGeom>
            <a:solidFill>
              <a:srgbClr val="FF0000"/>
            </a:solidFill>
            <a:ln w="9525">
              <a:noFill/>
              <a:miter lim="800000"/>
              <a:headEnd/>
              <a:tailEnd/>
            </a:ln>
          </p:spPr>
          <p:txBody>
            <a:bodyPr/>
            <a:lstStyle/>
            <a:p>
              <a:pPr algn="ctr"/>
              <a:endParaRPr lang="en-US"/>
            </a:p>
          </p:txBody>
        </p:sp>
        <p:sp>
          <p:nvSpPr>
            <p:cNvPr id="448" name="Freeform 202"/>
            <p:cNvSpPr>
              <a:spLocks noEditPoints="1"/>
            </p:cNvSpPr>
            <p:nvPr/>
          </p:nvSpPr>
          <p:spPr bwMode="gray">
            <a:xfrm>
              <a:off x="1724025" y="1762125"/>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1" y="51"/>
                  </a:moveTo>
                  <a:cubicBezTo>
                    <a:pt x="301" y="51"/>
                    <a:pt x="301" y="51"/>
                    <a:pt x="301" y="51"/>
                  </a:cubicBezTo>
                  <a:cubicBezTo>
                    <a:pt x="280" y="17"/>
                    <a:pt x="280" y="17"/>
                    <a:pt x="280" y="17"/>
                  </a:cubicBezTo>
                  <a:cubicBezTo>
                    <a:pt x="241" y="78"/>
                    <a:pt x="241" y="78"/>
                    <a:pt x="241" y="78"/>
                  </a:cubicBezTo>
                  <a:cubicBezTo>
                    <a:pt x="224" y="79"/>
                    <a:pt x="224" y="79"/>
                    <a:pt x="224" y="79"/>
                  </a:cubicBezTo>
                  <a:cubicBezTo>
                    <a:pt x="271" y="5"/>
                    <a:pt x="271" y="5"/>
                    <a:pt x="271" y="5"/>
                  </a:cubicBezTo>
                  <a:cubicBezTo>
                    <a:pt x="273" y="2"/>
                    <a:pt x="276" y="0"/>
                    <a:pt x="280" y="0"/>
                  </a:cubicBezTo>
                  <a:cubicBezTo>
                    <a:pt x="284" y="0"/>
                    <a:pt x="287" y="2"/>
                    <a:pt x="289" y="5"/>
                  </a:cubicBezTo>
                  <a:cubicBezTo>
                    <a:pt x="336" y="79"/>
                    <a:pt x="336" y="79"/>
                    <a:pt x="336" y="79"/>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5" y="1"/>
                    <a:pt x="85" y="1"/>
                    <a:pt x="85" y="1"/>
                  </a:cubicBezTo>
                  <a:cubicBezTo>
                    <a:pt x="106" y="1"/>
                    <a:pt x="123" y="18"/>
                    <a:pt x="123" y="40"/>
                  </a:cubicBezTo>
                  <a:cubicBezTo>
                    <a:pt x="123" y="61"/>
                    <a:pt x="106" y="79"/>
                    <a:pt x="85" y="79"/>
                  </a:cubicBezTo>
                  <a:lnTo>
                    <a:pt x="39" y="78"/>
                  </a:lnTo>
                  <a:close/>
                  <a:moveTo>
                    <a:pt x="83" y="65"/>
                  </a:moveTo>
                  <a:cubicBezTo>
                    <a:pt x="97" y="65"/>
                    <a:pt x="109" y="53"/>
                    <a:pt x="109" y="40"/>
                  </a:cubicBezTo>
                  <a:cubicBezTo>
                    <a:pt x="109" y="26"/>
                    <a:pt x="97" y="14"/>
                    <a:pt x="83" y="14"/>
                  </a:cubicBezTo>
                  <a:cubicBezTo>
                    <a:pt x="40" y="14"/>
                    <a:pt x="40" y="14"/>
                    <a:pt x="40" y="14"/>
                  </a:cubicBezTo>
                  <a:cubicBezTo>
                    <a:pt x="26" y="14"/>
                    <a:pt x="15" y="26"/>
                    <a:pt x="15" y="40"/>
                  </a:cubicBezTo>
                  <a:cubicBezTo>
                    <a:pt x="15" y="53"/>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3"/>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449" name="Freeform 203"/>
            <p:cNvSpPr>
              <a:spLocks noEditPoints="1"/>
            </p:cNvSpPr>
            <p:nvPr/>
          </p:nvSpPr>
          <p:spPr bwMode="gray">
            <a:xfrm>
              <a:off x="3657600" y="1762125"/>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nvGrpSpPr>
          <p:cNvPr id="450" name="Group 257"/>
          <p:cNvGrpSpPr>
            <a:grpSpLocks/>
          </p:cNvGrpSpPr>
          <p:nvPr/>
        </p:nvGrpSpPr>
        <p:grpSpPr bwMode="auto">
          <a:xfrm>
            <a:off x="3743325" y="5989638"/>
            <a:ext cx="1657350" cy="273050"/>
            <a:chOff x="1600200" y="3559175"/>
            <a:chExt cx="5419725" cy="892175"/>
          </a:xfrm>
        </p:grpSpPr>
        <p:sp>
          <p:nvSpPr>
            <p:cNvPr id="451" name="Freeform 204"/>
            <p:cNvSpPr>
              <a:spLocks noEditPoints="1"/>
            </p:cNvSpPr>
            <p:nvPr/>
          </p:nvSpPr>
          <p:spPr bwMode="gray">
            <a:xfrm>
              <a:off x="1603375" y="426085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7" y="0"/>
                    <a:pt x="34" y="1"/>
                    <a:pt x="39" y="7"/>
                  </a:cubicBezTo>
                  <a:cubicBezTo>
                    <a:pt x="42" y="10"/>
                    <a:pt x="42" y="15"/>
                    <a:pt x="42" y="18"/>
                  </a:cubicBezTo>
                  <a:cubicBezTo>
                    <a:pt x="42" y="24"/>
                    <a:pt x="40" y="30"/>
                    <a:pt x="35" y="33"/>
                  </a:cubicBezTo>
                  <a:cubicBezTo>
                    <a:pt x="31" y="36"/>
                    <a:pt x="25" y="36"/>
                    <a:pt x="22" y="36"/>
                  </a:cubicBezTo>
                  <a:cubicBezTo>
                    <a:pt x="13" y="36"/>
                    <a:pt x="13" y="36"/>
                    <a:pt x="13" y="36"/>
                  </a:cubicBezTo>
                  <a:cubicBezTo>
                    <a:pt x="13" y="59"/>
                    <a:pt x="13" y="59"/>
                    <a:pt x="13" y="59"/>
                  </a:cubicBezTo>
                  <a:cubicBezTo>
                    <a:pt x="0" y="59"/>
                    <a:pt x="0" y="59"/>
                    <a:pt x="0" y="59"/>
                  </a:cubicBezTo>
                  <a:lnTo>
                    <a:pt x="0" y="0"/>
                  </a:lnTo>
                  <a:close/>
                  <a:moveTo>
                    <a:pt x="13" y="27"/>
                  </a:moveTo>
                  <a:cubicBezTo>
                    <a:pt x="18" y="27"/>
                    <a:pt x="18" y="27"/>
                    <a:pt x="18" y="27"/>
                  </a:cubicBezTo>
                  <a:cubicBezTo>
                    <a:pt x="22" y="27"/>
                    <a:pt x="29" y="27"/>
                    <a:pt x="29" y="18"/>
                  </a:cubicBezTo>
                  <a:cubicBezTo>
                    <a:pt x="29" y="10"/>
                    <a:pt x="23" y="10"/>
                    <a:pt x="19" y="10"/>
                  </a:cubicBezTo>
                  <a:cubicBezTo>
                    <a:pt x="13" y="10"/>
                    <a:pt x="13" y="10"/>
                    <a:pt x="13" y="10"/>
                  </a:cubicBezTo>
                  <a:lnTo>
                    <a:pt x="13" y="27"/>
                  </a:lnTo>
                  <a:close/>
                </a:path>
              </a:pathLst>
            </a:custGeom>
            <a:solidFill>
              <a:srgbClr val="808080"/>
            </a:solidFill>
            <a:ln w="9525">
              <a:noFill/>
              <a:round/>
              <a:headEnd/>
              <a:tailEnd/>
            </a:ln>
          </p:spPr>
          <p:txBody>
            <a:bodyPr/>
            <a:lstStyle/>
            <a:p>
              <a:endParaRPr lang="en-US"/>
            </a:p>
          </p:txBody>
        </p:sp>
        <p:sp>
          <p:nvSpPr>
            <p:cNvPr id="452" name="Freeform 205"/>
            <p:cNvSpPr>
              <a:spLocks/>
            </p:cNvSpPr>
            <p:nvPr/>
          </p:nvSpPr>
          <p:spPr bwMode="gray">
            <a:xfrm>
              <a:off x="1765300"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453" name="Freeform 207"/>
            <p:cNvSpPr>
              <a:spLocks noEditPoints="1"/>
            </p:cNvSpPr>
            <p:nvPr/>
          </p:nvSpPr>
          <p:spPr bwMode="gray">
            <a:xfrm>
              <a:off x="1914525" y="425767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3" y="48"/>
                    <a:pt x="49" y="53"/>
                  </a:cubicBezTo>
                  <a:cubicBezTo>
                    <a:pt x="42" y="60"/>
                    <a:pt x="33" y="61"/>
                    <a:pt x="28" y="61"/>
                  </a:cubicBezTo>
                  <a:cubicBezTo>
                    <a:pt x="20" y="61"/>
                    <a:pt x="12" y="59"/>
                    <a:pt x="7" y="53"/>
                  </a:cubicBezTo>
                  <a:cubicBezTo>
                    <a:pt x="0" y="46"/>
                    <a:pt x="0" y="37"/>
                    <a:pt x="0" y="31"/>
                  </a:cubicBezTo>
                  <a:cubicBezTo>
                    <a:pt x="0" y="16"/>
                    <a:pt x="7" y="0"/>
                    <a:pt x="28" y="0"/>
                  </a:cubicBezTo>
                  <a:close/>
                  <a:moveTo>
                    <a:pt x="17" y="47"/>
                  </a:moveTo>
                  <a:cubicBezTo>
                    <a:pt x="19" y="50"/>
                    <a:pt x="22" y="52"/>
                    <a:pt x="28" y="52"/>
                  </a:cubicBezTo>
                  <a:cubicBezTo>
                    <a:pt x="33" y="52"/>
                    <a:pt x="37" y="50"/>
                    <a:pt x="39" y="47"/>
                  </a:cubicBezTo>
                  <a:cubicBezTo>
                    <a:pt x="41" y="44"/>
                    <a:pt x="43" y="39"/>
                    <a:pt x="43" y="30"/>
                  </a:cubicBezTo>
                  <a:cubicBezTo>
                    <a:pt x="43" y="27"/>
                    <a:pt x="43" y="23"/>
                    <a:pt x="41" y="19"/>
                  </a:cubicBezTo>
                  <a:cubicBezTo>
                    <a:pt x="39" y="12"/>
                    <a:pt x="34" y="9"/>
                    <a:pt x="28" y="9"/>
                  </a:cubicBezTo>
                  <a:cubicBezTo>
                    <a:pt x="23" y="9"/>
                    <a:pt x="20" y="11"/>
                    <a:pt x="17" y="14"/>
                  </a:cubicBezTo>
                  <a:cubicBezTo>
                    <a:pt x="14" y="18"/>
                    <a:pt x="13" y="24"/>
                    <a:pt x="13" y="31"/>
                  </a:cubicBezTo>
                  <a:cubicBezTo>
                    <a:pt x="13" y="37"/>
                    <a:pt x="14" y="43"/>
                    <a:pt x="17" y="47"/>
                  </a:cubicBezTo>
                  <a:close/>
                </a:path>
              </a:pathLst>
            </a:custGeom>
            <a:solidFill>
              <a:srgbClr val="808080"/>
            </a:solidFill>
            <a:ln w="9525">
              <a:noFill/>
              <a:round/>
              <a:headEnd/>
              <a:tailEnd/>
            </a:ln>
          </p:spPr>
          <p:txBody>
            <a:bodyPr/>
            <a:lstStyle/>
            <a:p>
              <a:endParaRPr lang="en-US"/>
            </a:p>
          </p:txBody>
        </p:sp>
        <p:sp>
          <p:nvSpPr>
            <p:cNvPr id="454" name="Freeform 208"/>
            <p:cNvSpPr>
              <a:spLocks noEditPoints="1"/>
            </p:cNvSpPr>
            <p:nvPr/>
          </p:nvSpPr>
          <p:spPr bwMode="gray">
            <a:xfrm>
              <a:off x="2120900" y="426085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6" y="0"/>
                    <a:pt x="33" y="1"/>
                    <a:pt x="38" y="7"/>
                  </a:cubicBezTo>
                  <a:cubicBezTo>
                    <a:pt x="41" y="10"/>
                    <a:pt x="42" y="15"/>
                    <a:pt x="42" y="18"/>
                  </a:cubicBezTo>
                  <a:cubicBezTo>
                    <a:pt x="42" y="24"/>
                    <a:pt x="39" y="30"/>
                    <a:pt x="34" y="33"/>
                  </a:cubicBezTo>
                  <a:cubicBezTo>
                    <a:pt x="30" y="36"/>
                    <a:pt x="24" y="36"/>
                    <a:pt x="21" y="36"/>
                  </a:cubicBezTo>
                  <a:cubicBezTo>
                    <a:pt x="13" y="36"/>
                    <a:pt x="13" y="36"/>
                    <a:pt x="13" y="36"/>
                  </a:cubicBezTo>
                  <a:cubicBezTo>
                    <a:pt x="13" y="59"/>
                    <a:pt x="13" y="59"/>
                    <a:pt x="13" y="59"/>
                  </a:cubicBezTo>
                  <a:cubicBezTo>
                    <a:pt x="0" y="59"/>
                    <a:pt x="0" y="59"/>
                    <a:pt x="0" y="59"/>
                  </a:cubicBezTo>
                  <a:lnTo>
                    <a:pt x="0" y="0"/>
                  </a:lnTo>
                  <a:close/>
                  <a:moveTo>
                    <a:pt x="12" y="27"/>
                  </a:moveTo>
                  <a:cubicBezTo>
                    <a:pt x="17" y="27"/>
                    <a:pt x="17" y="27"/>
                    <a:pt x="17" y="27"/>
                  </a:cubicBezTo>
                  <a:cubicBezTo>
                    <a:pt x="21" y="27"/>
                    <a:pt x="29" y="27"/>
                    <a:pt x="29" y="18"/>
                  </a:cubicBezTo>
                  <a:cubicBezTo>
                    <a:pt x="29" y="10"/>
                    <a:pt x="22" y="10"/>
                    <a:pt x="19" y="10"/>
                  </a:cubicBezTo>
                  <a:cubicBezTo>
                    <a:pt x="12" y="10"/>
                    <a:pt x="12" y="10"/>
                    <a:pt x="12" y="10"/>
                  </a:cubicBezTo>
                  <a:lnTo>
                    <a:pt x="12" y="27"/>
                  </a:lnTo>
                  <a:close/>
                </a:path>
              </a:pathLst>
            </a:custGeom>
            <a:solidFill>
              <a:srgbClr val="808080"/>
            </a:solidFill>
            <a:ln w="9525">
              <a:noFill/>
              <a:round/>
              <a:headEnd/>
              <a:tailEnd/>
            </a:ln>
          </p:spPr>
          <p:txBody>
            <a:bodyPr/>
            <a:lstStyle/>
            <a:p>
              <a:endParaRPr lang="en-US"/>
            </a:p>
          </p:txBody>
        </p:sp>
        <p:sp>
          <p:nvSpPr>
            <p:cNvPr id="455" name="Freeform 209"/>
            <p:cNvSpPr>
              <a:spLocks/>
            </p:cNvSpPr>
            <p:nvPr/>
          </p:nvSpPr>
          <p:spPr bwMode="gray">
            <a:xfrm>
              <a:off x="2279650" y="4260850"/>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6" y="0"/>
                  </a:lnTo>
                  <a:lnTo>
                    <a:pt x="26"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456" name="Freeform 210"/>
            <p:cNvSpPr>
              <a:spLocks/>
            </p:cNvSpPr>
            <p:nvPr/>
          </p:nvSpPr>
          <p:spPr bwMode="gray">
            <a:xfrm>
              <a:off x="2422525" y="4260850"/>
              <a:ext cx="130175" cy="187325"/>
            </a:xfrm>
            <a:custGeom>
              <a:avLst/>
              <a:gdLst>
                <a:gd name="T0" fmla="*/ 0 w 82"/>
                <a:gd name="T1" fmla="*/ 0 h 118"/>
                <a:gd name="T2" fmla="*/ 2147483647 w 82"/>
                <a:gd name="T3" fmla="*/ 0 h 118"/>
                <a:gd name="T4" fmla="*/ 2147483647 w 82"/>
                <a:gd name="T5" fmla="*/ 2147483647 h 118"/>
                <a:gd name="T6" fmla="*/ 2147483647 w 82"/>
                <a:gd name="T7" fmla="*/ 2147483647 h 118"/>
                <a:gd name="T8" fmla="*/ 2147483647 w 82"/>
                <a:gd name="T9" fmla="*/ 2147483647 h 118"/>
                <a:gd name="T10" fmla="*/ 2147483647 w 82"/>
                <a:gd name="T11" fmla="*/ 2147483647 h 118"/>
                <a:gd name="T12" fmla="*/ 2147483647 w 82"/>
                <a:gd name="T13" fmla="*/ 2147483647 h 118"/>
                <a:gd name="T14" fmla="*/ 2147483647 w 82"/>
                <a:gd name="T15" fmla="*/ 2147483647 h 118"/>
                <a:gd name="T16" fmla="*/ 2147483647 w 82"/>
                <a:gd name="T17" fmla="*/ 2147483647 h 118"/>
                <a:gd name="T18" fmla="*/ 2147483647 w 82"/>
                <a:gd name="T19" fmla="*/ 2147483647 h 118"/>
                <a:gd name="T20" fmla="*/ 2147483647 w 82"/>
                <a:gd name="T21" fmla="*/ 2147483647 h 118"/>
                <a:gd name="T22" fmla="*/ 0 w 82"/>
                <a:gd name="T23" fmla="*/ 2147483647 h 118"/>
                <a:gd name="T24" fmla="*/ 0 w 82"/>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2"/>
                <a:gd name="T40" fmla="*/ 0 h 118"/>
                <a:gd name="T41" fmla="*/ 82 w 82"/>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2" h="118">
                  <a:moveTo>
                    <a:pt x="0" y="0"/>
                  </a:moveTo>
                  <a:lnTo>
                    <a:pt x="80" y="0"/>
                  </a:lnTo>
                  <a:lnTo>
                    <a:pt x="80" y="20"/>
                  </a:lnTo>
                  <a:lnTo>
                    <a:pt x="26" y="20"/>
                  </a:lnTo>
                  <a:lnTo>
                    <a:pt x="26" y="48"/>
                  </a:lnTo>
                  <a:lnTo>
                    <a:pt x="76" y="48"/>
                  </a:lnTo>
                  <a:lnTo>
                    <a:pt x="76" y="66"/>
                  </a:lnTo>
                  <a:lnTo>
                    <a:pt x="26" y="66"/>
                  </a:lnTo>
                  <a:lnTo>
                    <a:pt x="26" y="98"/>
                  </a:lnTo>
                  <a:lnTo>
                    <a:pt x="82" y="98"/>
                  </a:lnTo>
                  <a:lnTo>
                    <a:pt x="82" y="118"/>
                  </a:lnTo>
                  <a:lnTo>
                    <a:pt x="0" y="118"/>
                  </a:lnTo>
                  <a:lnTo>
                    <a:pt x="0" y="0"/>
                  </a:lnTo>
                  <a:close/>
                </a:path>
              </a:pathLst>
            </a:custGeom>
            <a:solidFill>
              <a:srgbClr val="808080"/>
            </a:solidFill>
            <a:ln w="9525">
              <a:noFill/>
              <a:round/>
              <a:headEnd/>
              <a:tailEnd/>
            </a:ln>
          </p:spPr>
          <p:txBody>
            <a:bodyPr/>
            <a:lstStyle/>
            <a:p>
              <a:endParaRPr lang="en-US"/>
            </a:p>
          </p:txBody>
        </p:sp>
        <p:sp>
          <p:nvSpPr>
            <p:cNvPr id="457" name="Freeform 211"/>
            <p:cNvSpPr>
              <a:spLocks/>
            </p:cNvSpPr>
            <p:nvPr/>
          </p:nvSpPr>
          <p:spPr bwMode="gray">
            <a:xfrm>
              <a:off x="2571750" y="4257675"/>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2" y="52"/>
                    <a:pt x="23" y="52"/>
                  </a:cubicBezTo>
                  <a:cubicBezTo>
                    <a:pt x="30" y="52"/>
                    <a:pt x="34" y="49"/>
                    <a:pt x="34" y="44"/>
                  </a:cubicBezTo>
                  <a:cubicBezTo>
                    <a:pt x="34" y="39"/>
                    <a:pt x="31" y="38"/>
                    <a:pt x="23" y="36"/>
                  </a:cubicBezTo>
                  <a:cubicBezTo>
                    <a:pt x="9" y="33"/>
                    <a:pt x="2" y="28"/>
                    <a:pt x="2" y="18"/>
                  </a:cubicBezTo>
                  <a:cubicBezTo>
                    <a:pt x="2" y="9"/>
                    <a:pt x="9" y="0"/>
                    <a:pt x="25" y="0"/>
                  </a:cubicBezTo>
                  <a:cubicBezTo>
                    <a:pt x="31" y="0"/>
                    <a:pt x="38" y="1"/>
                    <a:pt x="43" y="7"/>
                  </a:cubicBezTo>
                  <a:cubicBezTo>
                    <a:pt x="46" y="11"/>
                    <a:pt x="46" y="16"/>
                    <a:pt x="46" y="18"/>
                  </a:cubicBezTo>
                  <a:cubicBezTo>
                    <a:pt x="34" y="18"/>
                    <a:pt x="34" y="18"/>
                    <a:pt x="34" y="18"/>
                  </a:cubicBezTo>
                  <a:cubicBezTo>
                    <a:pt x="34" y="16"/>
                    <a:pt x="33" y="9"/>
                    <a:pt x="24" y="9"/>
                  </a:cubicBezTo>
                  <a:cubicBezTo>
                    <a:pt x="18" y="9"/>
                    <a:pt x="15" y="12"/>
                    <a:pt x="15" y="17"/>
                  </a:cubicBezTo>
                  <a:cubicBezTo>
                    <a:pt x="15" y="22"/>
                    <a:pt x="19" y="23"/>
                    <a:pt x="27" y="25"/>
                  </a:cubicBezTo>
                  <a:cubicBezTo>
                    <a:pt x="38" y="28"/>
                    <a:pt x="48" y="31"/>
                    <a:pt x="48" y="42"/>
                  </a:cubicBezTo>
                  <a:cubicBezTo>
                    <a:pt x="48" y="53"/>
                    <a:pt x="39" y="61"/>
                    <a:pt x="23" y="61"/>
                  </a:cubicBezTo>
                  <a:cubicBezTo>
                    <a:pt x="0" y="61"/>
                    <a:pt x="0" y="47"/>
                    <a:pt x="0" y="41"/>
                  </a:cubicBezTo>
                  <a:lnTo>
                    <a:pt x="13" y="41"/>
                  </a:lnTo>
                  <a:close/>
                </a:path>
              </a:pathLst>
            </a:custGeom>
            <a:solidFill>
              <a:srgbClr val="808080"/>
            </a:solidFill>
            <a:ln w="9525">
              <a:noFill/>
              <a:round/>
              <a:headEnd/>
              <a:tailEnd/>
            </a:ln>
          </p:spPr>
          <p:txBody>
            <a:bodyPr/>
            <a:lstStyle/>
            <a:p>
              <a:endParaRPr lang="en-US"/>
            </a:p>
          </p:txBody>
        </p:sp>
        <p:sp>
          <p:nvSpPr>
            <p:cNvPr id="458" name="Freeform 212"/>
            <p:cNvSpPr>
              <a:spLocks noEditPoints="1"/>
            </p:cNvSpPr>
            <p:nvPr/>
          </p:nvSpPr>
          <p:spPr bwMode="gray">
            <a:xfrm>
              <a:off x="2746375" y="425767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8" y="8"/>
                  </a:cubicBezTo>
                  <a:cubicBezTo>
                    <a:pt x="55" y="15"/>
                    <a:pt x="56" y="24"/>
                    <a:pt x="56" y="30"/>
                  </a:cubicBezTo>
                  <a:cubicBezTo>
                    <a:pt x="56" y="38"/>
                    <a:pt x="53" y="48"/>
                    <a:pt x="48" y="53"/>
                  </a:cubicBezTo>
                  <a:cubicBezTo>
                    <a:pt x="42" y="60"/>
                    <a:pt x="32" y="61"/>
                    <a:pt x="28" y="61"/>
                  </a:cubicBezTo>
                  <a:cubicBezTo>
                    <a:pt x="20" y="61"/>
                    <a:pt x="12" y="59"/>
                    <a:pt x="7" y="53"/>
                  </a:cubicBezTo>
                  <a:cubicBezTo>
                    <a:pt x="0" y="46"/>
                    <a:pt x="0" y="37"/>
                    <a:pt x="0" y="31"/>
                  </a:cubicBezTo>
                  <a:cubicBezTo>
                    <a:pt x="0" y="16"/>
                    <a:pt x="7" y="0"/>
                    <a:pt x="28" y="0"/>
                  </a:cubicBezTo>
                  <a:close/>
                  <a:moveTo>
                    <a:pt x="17" y="47"/>
                  </a:moveTo>
                  <a:cubicBezTo>
                    <a:pt x="19" y="50"/>
                    <a:pt x="22" y="52"/>
                    <a:pt x="28" y="52"/>
                  </a:cubicBezTo>
                  <a:cubicBezTo>
                    <a:pt x="33" y="52"/>
                    <a:pt x="36" y="50"/>
                    <a:pt x="39" y="47"/>
                  </a:cubicBezTo>
                  <a:cubicBezTo>
                    <a:pt x="41" y="44"/>
                    <a:pt x="43" y="39"/>
                    <a:pt x="43" y="30"/>
                  </a:cubicBezTo>
                  <a:cubicBezTo>
                    <a:pt x="43" y="27"/>
                    <a:pt x="42" y="23"/>
                    <a:pt x="41" y="19"/>
                  </a:cubicBezTo>
                  <a:cubicBezTo>
                    <a:pt x="39" y="12"/>
                    <a:pt x="34" y="9"/>
                    <a:pt x="28" y="9"/>
                  </a:cubicBezTo>
                  <a:cubicBezTo>
                    <a:pt x="23" y="9"/>
                    <a:pt x="19" y="11"/>
                    <a:pt x="17" y="14"/>
                  </a:cubicBezTo>
                  <a:cubicBezTo>
                    <a:pt x="14" y="18"/>
                    <a:pt x="13" y="24"/>
                    <a:pt x="13" y="31"/>
                  </a:cubicBezTo>
                  <a:cubicBezTo>
                    <a:pt x="13" y="37"/>
                    <a:pt x="14" y="43"/>
                    <a:pt x="17" y="47"/>
                  </a:cubicBezTo>
                  <a:close/>
                </a:path>
              </a:pathLst>
            </a:custGeom>
            <a:solidFill>
              <a:srgbClr val="808080"/>
            </a:solidFill>
            <a:ln w="9525">
              <a:noFill/>
              <a:round/>
              <a:headEnd/>
              <a:tailEnd/>
            </a:ln>
          </p:spPr>
          <p:txBody>
            <a:bodyPr/>
            <a:lstStyle/>
            <a:p>
              <a:endParaRPr lang="en-US"/>
            </a:p>
          </p:txBody>
        </p:sp>
        <p:sp>
          <p:nvSpPr>
            <p:cNvPr id="459" name="Freeform 213"/>
            <p:cNvSpPr>
              <a:spLocks/>
            </p:cNvSpPr>
            <p:nvPr/>
          </p:nvSpPr>
          <p:spPr bwMode="gray">
            <a:xfrm>
              <a:off x="2952750" y="4260850"/>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2147483647 w 76"/>
                <a:gd name="T11" fmla="*/ 2147483647 h 118"/>
                <a:gd name="T12" fmla="*/ 2147483647 w 76"/>
                <a:gd name="T13" fmla="*/ 2147483647 h 118"/>
                <a:gd name="T14" fmla="*/ 2147483647 w 76"/>
                <a:gd name="T15" fmla="*/ 2147483647 h 118"/>
                <a:gd name="T16" fmla="*/ 2147483647 w 76"/>
                <a:gd name="T17" fmla="*/ 2147483647 h 118"/>
                <a:gd name="T18" fmla="*/ 0 w 76"/>
                <a:gd name="T19" fmla="*/ 2147483647 h 118"/>
                <a:gd name="T20" fmla="*/ 0 w 76"/>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8"/>
                <a:gd name="T35" fmla="*/ 76 w 76"/>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8">
                  <a:moveTo>
                    <a:pt x="0" y="0"/>
                  </a:moveTo>
                  <a:lnTo>
                    <a:pt x="76" y="0"/>
                  </a:lnTo>
                  <a:lnTo>
                    <a:pt x="76" y="20"/>
                  </a:lnTo>
                  <a:lnTo>
                    <a:pt x="26" y="20"/>
                  </a:lnTo>
                  <a:lnTo>
                    <a:pt x="26" y="48"/>
                  </a:lnTo>
                  <a:lnTo>
                    <a:pt x="72" y="48"/>
                  </a:lnTo>
                  <a:lnTo>
                    <a:pt x="72" y="68"/>
                  </a:lnTo>
                  <a:lnTo>
                    <a:pt x="26" y="68"/>
                  </a:lnTo>
                  <a:lnTo>
                    <a:pt x="26" y="118"/>
                  </a:lnTo>
                  <a:lnTo>
                    <a:pt x="0" y="118"/>
                  </a:lnTo>
                  <a:lnTo>
                    <a:pt x="0" y="0"/>
                  </a:lnTo>
                  <a:close/>
                </a:path>
              </a:pathLst>
            </a:custGeom>
            <a:solidFill>
              <a:srgbClr val="808080"/>
            </a:solidFill>
            <a:ln w="9525">
              <a:noFill/>
              <a:round/>
              <a:headEnd/>
              <a:tailEnd/>
            </a:ln>
          </p:spPr>
          <p:txBody>
            <a:bodyPr/>
            <a:lstStyle/>
            <a:p>
              <a:endParaRPr lang="en-US"/>
            </a:p>
          </p:txBody>
        </p:sp>
        <p:sp>
          <p:nvSpPr>
            <p:cNvPr id="460" name="Freeform 214"/>
            <p:cNvSpPr>
              <a:spLocks/>
            </p:cNvSpPr>
            <p:nvPr/>
          </p:nvSpPr>
          <p:spPr bwMode="gray">
            <a:xfrm>
              <a:off x="3082925" y="4260850"/>
              <a:ext cx="149225" cy="187325"/>
            </a:xfrm>
            <a:custGeom>
              <a:avLst/>
              <a:gdLst>
                <a:gd name="T0" fmla="*/ 2147483647 w 94"/>
                <a:gd name="T1" fmla="*/ 2147483647 h 118"/>
                <a:gd name="T2" fmla="*/ 0 w 94"/>
                <a:gd name="T3" fmla="*/ 2147483647 h 118"/>
                <a:gd name="T4" fmla="*/ 0 w 94"/>
                <a:gd name="T5" fmla="*/ 0 h 118"/>
                <a:gd name="T6" fmla="*/ 2147483647 w 94"/>
                <a:gd name="T7" fmla="*/ 0 h 118"/>
                <a:gd name="T8" fmla="*/ 2147483647 w 94"/>
                <a:gd name="T9" fmla="*/ 2147483647 h 118"/>
                <a:gd name="T10" fmla="*/ 2147483647 w 94"/>
                <a:gd name="T11" fmla="*/ 2147483647 h 118"/>
                <a:gd name="T12" fmla="*/ 2147483647 w 94"/>
                <a:gd name="T13" fmla="*/ 2147483647 h 118"/>
                <a:gd name="T14" fmla="*/ 2147483647 w 94"/>
                <a:gd name="T15" fmla="*/ 2147483647 h 118"/>
                <a:gd name="T16" fmla="*/ 2147483647 w 94"/>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8"/>
                <a:gd name="T29" fmla="*/ 94 w 94"/>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8">
                  <a:moveTo>
                    <a:pt x="34" y="20"/>
                  </a:moveTo>
                  <a:lnTo>
                    <a:pt x="0" y="20"/>
                  </a:lnTo>
                  <a:lnTo>
                    <a:pt x="0" y="0"/>
                  </a:lnTo>
                  <a:lnTo>
                    <a:pt x="94" y="0"/>
                  </a:lnTo>
                  <a:lnTo>
                    <a:pt x="94"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461" name="Freeform 215"/>
            <p:cNvSpPr>
              <a:spLocks/>
            </p:cNvSpPr>
            <p:nvPr/>
          </p:nvSpPr>
          <p:spPr bwMode="gray">
            <a:xfrm>
              <a:off x="3327400"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462" name="Freeform 216"/>
            <p:cNvSpPr>
              <a:spLocks/>
            </p:cNvSpPr>
            <p:nvPr/>
          </p:nvSpPr>
          <p:spPr bwMode="gray">
            <a:xfrm>
              <a:off x="3482975" y="4260850"/>
              <a:ext cx="165100" cy="187325"/>
            </a:xfrm>
            <a:custGeom>
              <a:avLst/>
              <a:gdLst>
                <a:gd name="T0" fmla="*/ 0 w 104"/>
                <a:gd name="T1" fmla="*/ 0 h 118"/>
                <a:gd name="T2" fmla="*/ 2147483647 w 104"/>
                <a:gd name="T3" fmla="*/ 0 h 118"/>
                <a:gd name="T4" fmla="*/ 2147483647 w 104"/>
                <a:gd name="T5" fmla="*/ 2147483647 h 118"/>
                <a:gd name="T6" fmla="*/ 2147483647 w 104"/>
                <a:gd name="T7" fmla="*/ 0 h 118"/>
                <a:gd name="T8" fmla="*/ 2147483647 w 104"/>
                <a:gd name="T9" fmla="*/ 0 h 118"/>
                <a:gd name="T10" fmla="*/ 2147483647 w 104"/>
                <a:gd name="T11" fmla="*/ 2147483647 h 118"/>
                <a:gd name="T12" fmla="*/ 2147483647 w 104"/>
                <a:gd name="T13" fmla="*/ 2147483647 h 118"/>
                <a:gd name="T14" fmla="*/ 2147483647 w 104"/>
                <a:gd name="T15" fmla="*/ 2147483647 h 118"/>
                <a:gd name="T16" fmla="*/ 2147483647 w 104"/>
                <a:gd name="T17" fmla="*/ 2147483647 h 118"/>
                <a:gd name="T18" fmla="*/ 0 w 104"/>
                <a:gd name="T19" fmla="*/ 2147483647 h 118"/>
                <a:gd name="T20" fmla="*/ 0 w 104"/>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18"/>
                <a:gd name="T35" fmla="*/ 104 w 10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18">
                  <a:moveTo>
                    <a:pt x="0" y="0"/>
                  </a:moveTo>
                  <a:lnTo>
                    <a:pt x="36" y="0"/>
                  </a:lnTo>
                  <a:lnTo>
                    <a:pt x="80" y="92"/>
                  </a:lnTo>
                  <a:lnTo>
                    <a:pt x="80" y="0"/>
                  </a:lnTo>
                  <a:lnTo>
                    <a:pt x="104" y="0"/>
                  </a:lnTo>
                  <a:lnTo>
                    <a:pt x="104" y="118"/>
                  </a:lnTo>
                  <a:lnTo>
                    <a:pt x="70" y="118"/>
                  </a:lnTo>
                  <a:lnTo>
                    <a:pt x="24" y="20"/>
                  </a:lnTo>
                  <a:lnTo>
                    <a:pt x="24" y="118"/>
                  </a:lnTo>
                  <a:lnTo>
                    <a:pt x="0" y="118"/>
                  </a:lnTo>
                  <a:lnTo>
                    <a:pt x="0" y="0"/>
                  </a:lnTo>
                  <a:close/>
                </a:path>
              </a:pathLst>
            </a:custGeom>
            <a:solidFill>
              <a:srgbClr val="808080"/>
            </a:solidFill>
            <a:ln w="9525">
              <a:noFill/>
              <a:round/>
              <a:headEnd/>
              <a:tailEnd/>
            </a:ln>
          </p:spPr>
          <p:txBody>
            <a:bodyPr/>
            <a:lstStyle/>
            <a:p>
              <a:endParaRPr lang="en-US"/>
            </a:p>
          </p:txBody>
        </p:sp>
        <p:sp>
          <p:nvSpPr>
            <p:cNvPr id="463" name="Freeform 217"/>
            <p:cNvSpPr>
              <a:spLocks/>
            </p:cNvSpPr>
            <p:nvPr/>
          </p:nvSpPr>
          <p:spPr bwMode="gray">
            <a:xfrm>
              <a:off x="3670300" y="4260850"/>
              <a:ext cx="149225" cy="187325"/>
            </a:xfrm>
            <a:custGeom>
              <a:avLst/>
              <a:gdLst>
                <a:gd name="T0" fmla="*/ 2147483647 w 94"/>
                <a:gd name="T1" fmla="*/ 2147483647 h 118"/>
                <a:gd name="T2" fmla="*/ 0 w 94"/>
                <a:gd name="T3" fmla="*/ 2147483647 h 118"/>
                <a:gd name="T4" fmla="*/ 0 w 94"/>
                <a:gd name="T5" fmla="*/ 0 h 118"/>
                <a:gd name="T6" fmla="*/ 2147483647 w 94"/>
                <a:gd name="T7" fmla="*/ 0 h 118"/>
                <a:gd name="T8" fmla="*/ 2147483647 w 94"/>
                <a:gd name="T9" fmla="*/ 2147483647 h 118"/>
                <a:gd name="T10" fmla="*/ 2147483647 w 94"/>
                <a:gd name="T11" fmla="*/ 2147483647 h 118"/>
                <a:gd name="T12" fmla="*/ 2147483647 w 94"/>
                <a:gd name="T13" fmla="*/ 2147483647 h 118"/>
                <a:gd name="T14" fmla="*/ 2147483647 w 94"/>
                <a:gd name="T15" fmla="*/ 2147483647 h 118"/>
                <a:gd name="T16" fmla="*/ 2147483647 w 94"/>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8"/>
                <a:gd name="T29" fmla="*/ 94 w 94"/>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8">
                  <a:moveTo>
                    <a:pt x="34" y="20"/>
                  </a:moveTo>
                  <a:lnTo>
                    <a:pt x="0" y="20"/>
                  </a:lnTo>
                  <a:lnTo>
                    <a:pt x="0" y="0"/>
                  </a:lnTo>
                  <a:lnTo>
                    <a:pt x="94" y="0"/>
                  </a:lnTo>
                  <a:lnTo>
                    <a:pt x="94"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464" name="Freeform 218"/>
            <p:cNvSpPr>
              <a:spLocks/>
            </p:cNvSpPr>
            <p:nvPr/>
          </p:nvSpPr>
          <p:spPr bwMode="gray">
            <a:xfrm>
              <a:off x="3841750"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80" y="0"/>
                  </a:lnTo>
                  <a:lnTo>
                    <a:pt x="80"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465" name="Freeform 219"/>
            <p:cNvSpPr>
              <a:spLocks noEditPoints="1"/>
            </p:cNvSpPr>
            <p:nvPr/>
          </p:nvSpPr>
          <p:spPr bwMode="gray">
            <a:xfrm>
              <a:off x="3997325" y="426085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4" y="7"/>
                    <a:pt x="45" y="12"/>
                    <a:pt x="45" y="15"/>
                  </a:cubicBezTo>
                  <a:cubicBezTo>
                    <a:pt x="45" y="26"/>
                    <a:pt x="36" y="29"/>
                    <a:pt x="33" y="30"/>
                  </a:cubicBezTo>
                  <a:cubicBezTo>
                    <a:pt x="42" y="31"/>
                    <a:pt x="42" y="36"/>
                    <a:pt x="43" y="43"/>
                  </a:cubicBezTo>
                  <a:cubicBezTo>
                    <a:pt x="44" y="50"/>
                    <a:pt x="45" y="53"/>
                    <a:pt x="45" y="55"/>
                  </a:cubicBezTo>
                  <a:cubicBezTo>
                    <a:pt x="46" y="57"/>
                    <a:pt x="46" y="58"/>
                    <a:pt x="47" y="59"/>
                  </a:cubicBezTo>
                  <a:cubicBezTo>
                    <a:pt x="33" y="59"/>
                    <a:pt x="33" y="59"/>
                    <a:pt x="33" y="59"/>
                  </a:cubicBezTo>
                  <a:cubicBezTo>
                    <a:pt x="33" y="56"/>
                    <a:pt x="31" y="41"/>
                    <a:pt x="30"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2" y="26"/>
                  </a:moveTo>
                  <a:cubicBezTo>
                    <a:pt x="22" y="26"/>
                    <a:pt x="22" y="26"/>
                    <a:pt x="22"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466" name="Freeform 220"/>
            <p:cNvSpPr>
              <a:spLocks noEditPoints="1"/>
            </p:cNvSpPr>
            <p:nvPr/>
          </p:nvSpPr>
          <p:spPr bwMode="gray">
            <a:xfrm>
              <a:off x="4168775" y="426085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7" y="0"/>
                    <a:pt x="34" y="1"/>
                    <a:pt x="39" y="7"/>
                  </a:cubicBezTo>
                  <a:cubicBezTo>
                    <a:pt x="42" y="10"/>
                    <a:pt x="42" y="15"/>
                    <a:pt x="42" y="18"/>
                  </a:cubicBezTo>
                  <a:cubicBezTo>
                    <a:pt x="42" y="24"/>
                    <a:pt x="40" y="30"/>
                    <a:pt x="35" y="33"/>
                  </a:cubicBezTo>
                  <a:cubicBezTo>
                    <a:pt x="31" y="36"/>
                    <a:pt x="25" y="36"/>
                    <a:pt x="22" y="36"/>
                  </a:cubicBezTo>
                  <a:cubicBezTo>
                    <a:pt x="13" y="36"/>
                    <a:pt x="13" y="36"/>
                    <a:pt x="13" y="36"/>
                  </a:cubicBezTo>
                  <a:cubicBezTo>
                    <a:pt x="13" y="59"/>
                    <a:pt x="13" y="59"/>
                    <a:pt x="13" y="59"/>
                  </a:cubicBezTo>
                  <a:cubicBezTo>
                    <a:pt x="0" y="59"/>
                    <a:pt x="0" y="59"/>
                    <a:pt x="0" y="59"/>
                  </a:cubicBezTo>
                  <a:lnTo>
                    <a:pt x="0" y="0"/>
                  </a:lnTo>
                  <a:close/>
                  <a:moveTo>
                    <a:pt x="13" y="27"/>
                  </a:moveTo>
                  <a:cubicBezTo>
                    <a:pt x="18" y="27"/>
                    <a:pt x="18" y="27"/>
                    <a:pt x="18" y="27"/>
                  </a:cubicBezTo>
                  <a:cubicBezTo>
                    <a:pt x="22" y="27"/>
                    <a:pt x="29" y="27"/>
                    <a:pt x="29" y="18"/>
                  </a:cubicBezTo>
                  <a:cubicBezTo>
                    <a:pt x="29" y="10"/>
                    <a:pt x="23" y="10"/>
                    <a:pt x="19" y="10"/>
                  </a:cubicBezTo>
                  <a:cubicBezTo>
                    <a:pt x="13" y="10"/>
                    <a:pt x="13" y="10"/>
                    <a:pt x="13" y="10"/>
                  </a:cubicBezTo>
                  <a:lnTo>
                    <a:pt x="13" y="27"/>
                  </a:lnTo>
                  <a:close/>
                </a:path>
              </a:pathLst>
            </a:custGeom>
            <a:solidFill>
              <a:srgbClr val="808080"/>
            </a:solidFill>
            <a:ln w="9525">
              <a:noFill/>
              <a:round/>
              <a:headEnd/>
              <a:tailEnd/>
            </a:ln>
          </p:spPr>
          <p:txBody>
            <a:bodyPr/>
            <a:lstStyle/>
            <a:p>
              <a:endParaRPr lang="en-US"/>
            </a:p>
          </p:txBody>
        </p:sp>
        <p:sp>
          <p:nvSpPr>
            <p:cNvPr id="467" name="Freeform 221"/>
            <p:cNvSpPr>
              <a:spLocks noEditPoints="1"/>
            </p:cNvSpPr>
            <p:nvPr/>
          </p:nvSpPr>
          <p:spPr bwMode="gray">
            <a:xfrm>
              <a:off x="4327525" y="426085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3" y="7"/>
                    <a:pt x="45" y="12"/>
                    <a:pt x="45" y="15"/>
                  </a:cubicBezTo>
                  <a:cubicBezTo>
                    <a:pt x="45" y="26"/>
                    <a:pt x="36" y="29"/>
                    <a:pt x="33" y="30"/>
                  </a:cubicBezTo>
                  <a:cubicBezTo>
                    <a:pt x="42" y="31"/>
                    <a:pt x="42" y="36"/>
                    <a:pt x="43" y="43"/>
                  </a:cubicBezTo>
                  <a:cubicBezTo>
                    <a:pt x="44" y="50"/>
                    <a:pt x="45" y="53"/>
                    <a:pt x="45" y="55"/>
                  </a:cubicBezTo>
                  <a:cubicBezTo>
                    <a:pt x="46" y="57"/>
                    <a:pt x="46" y="58"/>
                    <a:pt x="47" y="59"/>
                  </a:cubicBezTo>
                  <a:cubicBezTo>
                    <a:pt x="33" y="59"/>
                    <a:pt x="33" y="59"/>
                    <a:pt x="33" y="59"/>
                  </a:cubicBezTo>
                  <a:cubicBezTo>
                    <a:pt x="32" y="56"/>
                    <a:pt x="31" y="41"/>
                    <a:pt x="30" y="38"/>
                  </a:cubicBezTo>
                  <a:cubicBezTo>
                    <a:pt x="29" y="35"/>
                    <a:pt x="26" y="35"/>
                    <a:pt x="23" y="35"/>
                  </a:cubicBezTo>
                  <a:cubicBezTo>
                    <a:pt x="12" y="35"/>
                    <a:pt x="12" y="35"/>
                    <a:pt x="12" y="35"/>
                  </a:cubicBezTo>
                  <a:cubicBezTo>
                    <a:pt x="12" y="59"/>
                    <a:pt x="12" y="59"/>
                    <a:pt x="12" y="59"/>
                  </a:cubicBezTo>
                  <a:cubicBezTo>
                    <a:pt x="0" y="59"/>
                    <a:pt x="0" y="59"/>
                    <a:pt x="0" y="59"/>
                  </a:cubicBezTo>
                  <a:lnTo>
                    <a:pt x="0" y="0"/>
                  </a:lnTo>
                  <a:close/>
                  <a:moveTo>
                    <a:pt x="12" y="26"/>
                  </a:moveTo>
                  <a:cubicBezTo>
                    <a:pt x="22" y="26"/>
                    <a:pt x="22" y="26"/>
                    <a:pt x="22" y="26"/>
                  </a:cubicBezTo>
                  <a:cubicBezTo>
                    <a:pt x="24" y="26"/>
                    <a:pt x="27" y="26"/>
                    <a:pt x="29" y="24"/>
                  </a:cubicBezTo>
                  <a:cubicBezTo>
                    <a:pt x="29" y="23"/>
                    <a:pt x="32" y="21"/>
                    <a:pt x="32" y="17"/>
                  </a:cubicBezTo>
                  <a:cubicBezTo>
                    <a:pt x="32" y="13"/>
                    <a:pt x="30" y="11"/>
                    <a:pt x="29" y="11"/>
                  </a:cubicBezTo>
                  <a:cubicBezTo>
                    <a:pt x="27" y="9"/>
                    <a:pt x="24" y="9"/>
                    <a:pt x="20"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468" name="Rectangle 222"/>
            <p:cNvSpPr>
              <a:spLocks noChangeArrowheads="1"/>
            </p:cNvSpPr>
            <p:nvPr/>
          </p:nvSpPr>
          <p:spPr bwMode="gray">
            <a:xfrm>
              <a:off x="4498975" y="4260850"/>
              <a:ext cx="38100" cy="187325"/>
            </a:xfrm>
            <a:prstGeom prst="rect">
              <a:avLst/>
            </a:prstGeom>
            <a:solidFill>
              <a:srgbClr val="808080"/>
            </a:solidFill>
            <a:ln w="9525">
              <a:noFill/>
              <a:miter lim="800000"/>
              <a:headEnd/>
              <a:tailEnd/>
            </a:ln>
          </p:spPr>
          <p:txBody>
            <a:bodyPr/>
            <a:lstStyle/>
            <a:p>
              <a:pPr algn="ctr"/>
              <a:endParaRPr lang="en-US"/>
            </a:p>
          </p:txBody>
        </p:sp>
        <p:sp>
          <p:nvSpPr>
            <p:cNvPr id="469" name="Freeform 223"/>
            <p:cNvSpPr>
              <a:spLocks/>
            </p:cNvSpPr>
            <p:nvPr/>
          </p:nvSpPr>
          <p:spPr bwMode="gray">
            <a:xfrm>
              <a:off x="4562475" y="4257675"/>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1"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4"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1" y="61"/>
                    <a:pt x="0" y="47"/>
                    <a:pt x="0" y="41"/>
                  </a:cubicBezTo>
                  <a:lnTo>
                    <a:pt x="13" y="41"/>
                  </a:lnTo>
                  <a:close/>
                </a:path>
              </a:pathLst>
            </a:custGeom>
            <a:solidFill>
              <a:srgbClr val="808080"/>
            </a:solidFill>
            <a:ln w="9525">
              <a:noFill/>
              <a:round/>
              <a:headEnd/>
              <a:tailEnd/>
            </a:ln>
          </p:spPr>
          <p:txBody>
            <a:bodyPr/>
            <a:lstStyle/>
            <a:p>
              <a:endParaRPr lang="en-US"/>
            </a:p>
          </p:txBody>
        </p:sp>
        <p:sp>
          <p:nvSpPr>
            <p:cNvPr id="470" name="Freeform 224"/>
            <p:cNvSpPr>
              <a:spLocks/>
            </p:cNvSpPr>
            <p:nvPr/>
          </p:nvSpPr>
          <p:spPr bwMode="gray">
            <a:xfrm>
              <a:off x="4746625"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471" name="Freeform 225"/>
            <p:cNvSpPr>
              <a:spLocks/>
            </p:cNvSpPr>
            <p:nvPr/>
          </p:nvSpPr>
          <p:spPr bwMode="gray">
            <a:xfrm>
              <a:off x="3930650" y="3559175"/>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3"/>
                    <a:pt x="32" y="9"/>
                    <a:pt x="25" y="9"/>
                  </a:cubicBezTo>
                  <a:cubicBezTo>
                    <a:pt x="16" y="9"/>
                    <a:pt x="14" y="22"/>
                    <a:pt x="14" y="30"/>
                  </a:cubicBezTo>
                  <a:cubicBezTo>
                    <a:pt x="14" y="38"/>
                    <a:pt x="16" y="51"/>
                    <a:pt x="25" y="51"/>
                  </a:cubicBezTo>
                  <a:cubicBezTo>
                    <a:pt x="32" y="51"/>
                    <a:pt x="36" y="46"/>
                    <a:pt x="36" y="40"/>
                  </a:cubicBezTo>
                  <a:cubicBezTo>
                    <a:pt x="49" y="40"/>
                    <a:pt x="49" y="40"/>
                    <a:pt x="49" y="40"/>
                  </a:cubicBezTo>
                  <a:cubicBezTo>
                    <a:pt x="49" y="55"/>
                    <a:pt x="38" y="60"/>
                    <a:pt x="25" y="60"/>
                  </a:cubicBezTo>
                  <a:cubicBezTo>
                    <a:pt x="8" y="60"/>
                    <a:pt x="0" y="47"/>
                    <a:pt x="0" y="30"/>
                  </a:cubicBezTo>
                  <a:cubicBezTo>
                    <a:pt x="0" y="13"/>
                    <a:pt x="8" y="0"/>
                    <a:pt x="25" y="0"/>
                  </a:cubicBezTo>
                  <a:cubicBezTo>
                    <a:pt x="38" y="0"/>
                    <a:pt x="49" y="5"/>
                    <a:pt x="49" y="20"/>
                  </a:cubicBezTo>
                  <a:lnTo>
                    <a:pt x="36" y="20"/>
                  </a:lnTo>
                  <a:close/>
                </a:path>
              </a:pathLst>
            </a:custGeom>
            <a:solidFill>
              <a:srgbClr val="231F20"/>
            </a:solidFill>
            <a:ln w="9525">
              <a:noFill/>
              <a:round/>
              <a:headEnd/>
              <a:tailEnd/>
            </a:ln>
          </p:spPr>
          <p:txBody>
            <a:bodyPr/>
            <a:lstStyle/>
            <a:p>
              <a:endParaRPr lang="en-US"/>
            </a:p>
          </p:txBody>
        </p:sp>
        <p:sp>
          <p:nvSpPr>
            <p:cNvPr id="472" name="Freeform 226"/>
            <p:cNvSpPr>
              <a:spLocks/>
            </p:cNvSpPr>
            <p:nvPr/>
          </p:nvSpPr>
          <p:spPr bwMode="gray">
            <a:xfrm>
              <a:off x="4114800" y="35623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473" name="Freeform 227"/>
            <p:cNvSpPr>
              <a:spLocks noEditPoints="1"/>
            </p:cNvSpPr>
            <p:nvPr/>
          </p:nvSpPr>
          <p:spPr bwMode="gray">
            <a:xfrm>
              <a:off x="4279900" y="35623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10"/>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474" name="Freeform 228"/>
            <p:cNvSpPr>
              <a:spLocks/>
            </p:cNvSpPr>
            <p:nvPr/>
          </p:nvSpPr>
          <p:spPr bwMode="gray">
            <a:xfrm>
              <a:off x="4445000" y="35623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475" name="Rectangle 229"/>
            <p:cNvSpPr>
              <a:spLocks noChangeArrowheads="1"/>
            </p:cNvSpPr>
            <p:nvPr/>
          </p:nvSpPr>
          <p:spPr bwMode="gray">
            <a:xfrm>
              <a:off x="4619625" y="3562350"/>
              <a:ext cx="41275" cy="184150"/>
            </a:xfrm>
            <a:prstGeom prst="rect">
              <a:avLst/>
            </a:prstGeom>
            <a:solidFill>
              <a:srgbClr val="231F20"/>
            </a:solidFill>
            <a:ln w="9525">
              <a:noFill/>
              <a:miter lim="800000"/>
              <a:headEnd/>
              <a:tailEnd/>
            </a:ln>
          </p:spPr>
          <p:txBody>
            <a:bodyPr/>
            <a:lstStyle/>
            <a:p>
              <a:pPr algn="ctr"/>
              <a:endParaRPr lang="en-US"/>
            </a:p>
          </p:txBody>
        </p:sp>
        <p:sp>
          <p:nvSpPr>
            <p:cNvPr id="476" name="Freeform 230"/>
            <p:cNvSpPr>
              <a:spLocks/>
            </p:cNvSpPr>
            <p:nvPr/>
          </p:nvSpPr>
          <p:spPr bwMode="gray">
            <a:xfrm>
              <a:off x="4699000" y="3562350"/>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8"/>
                  </a:lnTo>
                  <a:lnTo>
                    <a:pt x="72" y="48"/>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477" name="Rectangle 231"/>
            <p:cNvSpPr>
              <a:spLocks noChangeArrowheads="1"/>
            </p:cNvSpPr>
            <p:nvPr/>
          </p:nvSpPr>
          <p:spPr bwMode="gray">
            <a:xfrm>
              <a:off x="4848225" y="3562350"/>
              <a:ext cx="38100" cy="184150"/>
            </a:xfrm>
            <a:prstGeom prst="rect">
              <a:avLst/>
            </a:prstGeom>
            <a:solidFill>
              <a:srgbClr val="231F20"/>
            </a:solidFill>
            <a:ln w="9525">
              <a:noFill/>
              <a:miter lim="800000"/>
              <a:headEnd/>
              <a:tailEnd/>
            </a:ln>
          </p:spPr>
          <p:txBody>
            <a:bodyPr/>
            <a:lstStyle/>
            <a:p>
              <a:pPr algn="ctr"/>
              <a:endParaRPr lang="en-US"/>
            </a:p>
          </p:txBody>
        </p:sp>
        <p:sp>
          <p:nvSpPr>
            <p:cNvPr id="478" name="Freeform 232"/>
            <p:cNvSpPr>
              <a:spLocks/>
            </p:cNvSpPr>
            <p:nvPr/>
          </p:nvSpPr>
          <p:spPr bwMode="gray">
            <a:xfrm>
              <a:off x="4924425" y="35623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479" name="Freeform 233"/>
            <p:cNvSpPr>
              <a:spLocks noEditPoints="1"/>
            </p:cNvSpPr>
            <p:nvPr/>
          </p:nvSpPr>
          <p:spPr bwMode="gray">
            <a:xfrm>
              <a:off x="5089525" y="3562350"/>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480" name="Freeform 234"/>
            <p:cNvSpPr>
              <a:spLocks noEditPoints="1"/>
            </p:cNvSpPr>
            <p:nvPr/>
          </p:nvSpPr>
          <p:spPr bwMode="gray">
            <a:xfrm>
              <a:off x="5346700" y="35623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481" name="Freeform 235"/>
            <p:cNvSpPr>
              <a:spLocks noEditPoints="1"/>
            </p:cNvSpPr>
            <p:nvPr/>
          </p:nvSpPr>
          <p:spPr bwMode="gray">
            <a:xfrm>
              <a:off x="5549900" y="3562350"/>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482" name="Freeform 236"/>
            <p:cNvSpPr>
              <a:spLocks/>
            </p:cNvSpPr>
            <p:nvPr/>
          </p:nvSpPr>
          <p:spPr bwMode="gray">
            <a:xfrm>
              <a:off x="5727700" y="3562350"/>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483" name="Freeform 237"/>
            <p:cNvSpPr>
              <a:spLocks noEditPoints="1"/>
            </p:cNvSpPr>
            <p:nvPr/>
          </p:nvSpPr>
          <p:spPr bwMode="gray">
            <a:xfrm>
              <a:off x="5921375" y="35623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484" name="Freeform 238"/>
            <p:cNvSpPr>
              <a:spLocks/>
            </p:cNvSpPr>
            <p:nvPr/>
          </p:nvSpPr>
          <p:spPr bwMode="gray">
            <a:xfrm>
              <a:off x="6124575" y="356235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90"/>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485" name="Freeform 239"/>
            <p:cNvSpPr>
              <a:spLocks/>
            </p:cNvSpPr>
            <p:nvPr/>
          </p:nvSpPr>
          <p:spPr bwMode="gray">
            <a:xfrm>
              <a:off x="6318250" y="35623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486" name="Freeform 240"/>
            <p:cNvSpPr>
              <a:spLocks noEditPoints="1"/>
            </p:cNvSpPr>
            <p:nvPr/>
          </p:nvSpPr>
          <p:spPr bwMode="gray">
            <a:xfrm>
              <a:off x="6483350" y="35623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487" name="Freeform 241"/>
            <p:cNvSpPr>
              <a:spLocks/>
            </p:cNvSpPr>
            <p:nvPr/>
          </p:nvSpPr>
          <p:spPr bwMode="gray">
            <a:xfrm>
              <a:off x="6680200" y="3559175"/>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231F20"/>
            </a:solidFill>
            <a:ln w="9525">
              <a:noFill/>
              <a:round/>
              <a:headEnd/>
              <a:tailEnd/>
            </a:ln>
          </p:spPr>
          <p:txBody>
            <a:bodyPr/>
            <a:lstStyle/>
            <a:p>
              <a:endParaRPr lang="en-US"/>
            </a:p>
          </p:txBody>
        </p:sp>
        <p:sp>
          <p:nvSpPr>
            <p:cNvPr id="488" name="Freeform 242"/>
            <p:cNvSpPr>
              <a:spLocks/>
            </p:cNvSpPr>
            <p:nvPr/>
          </p:nvSpPr>
          <p:spPr bwMode="gray">
            <a:xfrm>
              <a:off x="6892925" y="35623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489" name="Freeform 243"/>
            <p:cNvSpPr>
              <a:spLocks noEditPoints="1"/>
            </p:cNvSpPr>
            <p:nvPr/>
          </p:nvSpPr>
          <p:spPr bwMode="gray">
            <a:xfrm>
              <a:off x="3940175" y="3870325"/>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4" y="35"/>
                    <a:pt x="42" y="29"/>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490" name="Freeform 244"/>
            <p:cNvSpPr>
              <a:spLocks noEditPoints="1"/>
            </p:cNvSpPr>
            <p:nvPr/>
          </p:nvSpPr>
          <p:spPr bwMode="gray">
            <a:xfrm>
              <a:off x="4089400" y="387032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491" name="Freeform 245"/>
            <p:cNvSpPr>
              <a:spLocks noEditPoints="1"/>
            </p:cNvSpPr>
            <p:nvPr/>
          </p:nvSpPr>
          <p:spPr bwMode="gray">
            <a:xfrm>
              <a:off x="4292600" y="38703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492" name="Freeform 246"/>
            <p:cNvSpPr>
              <a:spLocks/>
            </p:cNvSpPr>
            <p:nvPr/>
          </p:nvSpPr>
          <p:spPr bwMode="gray">
            <a:xfrm>
              <a:off x="4457700" y="3870325"/>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493" name="Freeform 247"/>
            <p:cNvSpPr>
              <a:spLocks/>
            </p:cNvSpPr>
            <p:nvPr/>
          </p:nvSpPr>
          <p:spPr bwMode="gray">
            <a:xfrm>
              <a:off x="4635500" y="387032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494" name="Freeform 248"/>
            <p:cNvSpPr>
              <a:spLocks/>
            </p:cNvSpPr>
            <p:nvPr/>
          </p:nvSpPr>
          <p:spPr bwMode="gray">
            <a:xfrm>
              <a:off x="4838700" y="38703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495" name="Freeform 249"/>
            <p:cNvSpPr>
              <a:spLocks noEditPoints="1"/>
            </p:cNvSpPr>
            <p:nvPr/>
          </p:nvSpPr>
          <p:spPr bwMode="gray">
            <a:xfrm>
              <a:off x="5003800" y="38703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496" name="Rectangle 250"/>
            <p:cNvSpPr>
              <a:spLocks noChangeArrowheads="1"/>
            </p:cNvSpPr>
            <p:nvPr/>
          </p:nvSpPr>
          <p:spPr bwMode="gray">
            <a:xfrm>
              <a:off x="1600200" y="3562350"/>
              <a:ext cx="2165350" cy="492125"/>
            </a:xfrm>
            <a:prstGeom prst="rect">
              <a:avLst/>
            </a:prstGeom>
            <a:solidFill>
              <a:srgbClr val="FF0000"/>
            </a:solidFill>
            <a:ln w="9525">
              <a:noFill/>
              <a:miter lim="800000"/>
              <a:headEnd/>
              <a:tailEnd/>
            </a:ln>
          </p:spPr>
          <p:txBody>
            <a:bodyPr/>
            <a:lstStyle/>
            <a:p>
              <a:pPr algn="ctr"/>
              <a:endParaRPr lang="en-US"/>
            </a:p>
          </p:txBody>
        </p:sp>
        <p:sp>
          <p:nvSpPr>
            <p:cNvPr id="497" name="Freeform 251"/>
            <p:cNvSpPr>
              <a:spLocks noEditPoints="1"/>
            </p:cNvSpPr>
            <p:nvPr/>
          </p:nvSpPr>
          <p:spPr bwMode="gray">
            <a:xfrm>
              <a:off x="1724025" y="3683000"/>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1" y="51"/>
                  </a:moveTo>
                  <a:cubicBezTo>
                    <a:pt x="301" y="51"/>
                    <a:pt x="301" y="51"/>
                    <a:pt x="301" y="51"/>
                  </a:cubicBezTo>
                  <a:cubicBezTo>
                    <a:pt x="280" y="17"/>
                    <a:pt x="280" y="17"/>
                    <a:pt x="280" y="17"/>
                  </a:cubicBezTo>
                  <a:cubicBezTo>
                    <a:pt x="241" y="78"/>
                    <a:pt x="241" y="78"/>
                    <a:pt x="241" y="78"/>
                  </a:cubicBezTo>
                  <a:cubicBezTo>
                    <a:pt x="224" y="79"/>
                    <a:pt x="224" y="79"/>
                    <a:pt x="224" y="79"/>
                  </a:cubicBezTo>
                  <a:cubicBezTo>
                    <a:pt x="271" y="5"/>
                    <a:pt x="271" y="5"/>
                    <a:pt x="271" y="5"/>
                  </a:cubicBezTo>
                  <a:cubicBezTo>
                    <a:pt x="273" y="2"/>
                    <a:pt x="276" y="0"/>
                    <a:pt x="280" y="0"/>
                  </a:cubicBezTo>
                  <a:cubicBezTo>
                    <a:pt x="284" y="0"/>
                    <a:pt x="287" y="2"/>
                    <a:pt x="289" y="5"/>
                  </a:cubicBezTo>
                  <a:cubicBezTo>
                    <a:pt x="336" y="79"/>
                    <a:pt x="336" y="79"/>
                    <a:pt x="336" y="79"/>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5" y="1"/>
                    <a:pt x="85" y="1"/>
                    <a:pt x="85" y="1"/>
                  </a:cubicBezTo>
                  <a:cubicBezTo>
                    <a:pt x="106" y="1"/>
                    <a:pt x="123" y="18"/>
                    <a:pt x="123" y="40"/>
                  </a:cubicBezTo>
                  <a:cubicBezTo>
                    <a:pt x="123" y="61"/>
                    <a:pt x="106" y="79"/>
                    <a:pt x="85" y="79"/>
                  </a:cubicBezTo>
                  <a:lnTo>
                    <a:pt x="39" y="78"/>
                  </a:lnTo>
                  <a:close/>
                  <a:moveTo>
                    <a:pt x="83" y="65"/>
                  </a:moveTo>
                  <a:cubicBezTo>
                    <a:pt x="97" y="65"/>
                    <a:pt x="109" y="54"/>
                    <a:pt x="109" y="40"/>
                  </a:cubicBezTo>
                  <a:cubicBezTo>
                    <a:pt x="109" y="26"/>
                    <a:pt x="97" y="14"/>
                    <a:pt x="83" y="14"/>
                  </a:cubicBezTo>
                  <a:cubicBezTo>
                    <a:pt x="40" y="14"/>
                    <a:pt x="40" y="14"/>
                    <a:pt x="40" y="14"/>
                  </a:cubicBezTo>
                  <a:cubicBezTo>
                    <a:pt x="26" y="14"/>
                    <a:pt x="15" y="26"/>
                    <a:pt x="15" y="40"/>
                  </a:cubicBezTo>
                  <a:cubicBezTo>
                    <a:pt x="15" y="54"/>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4"/>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498" name="Freeform 252"/>
            <p:cNvSpPr>
              <a:spLocks noEditPoints="1"/>
            </p:cNvSpPr>
            <p:nvPr/>
          </p:nvSpPr>
          <p:spPr bwMode="gray">
            <a:xfrm>
              <a:off x="3657600" y="3683000"/>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nvGrpSpPr>
          <p:cNvPr id="499" name="Group 258"/>
          <p:cNvGrpSpPr>
            <a:grpSpLocks/>
          </p:cNvGrpSpPr>
          <p:nvPr/>
        </p:nvGrpSpPr>
        <p:grpSpPr bwMode="auto">
          <a:xfrm>
            <a:off x="5730385" y="5401681"/>
            <a:ext cx="3011978" cy="275219"/>
            <a:chOff x="1600200" y="5480050"/>
            <a:chExt cx="5419725" cy="495300"/>
          </a:xfrm>
        </p:grpSpPr>
        <p:sp>
          <p:nvSpPr>
            <p:cNvPr id="500" name="Freeform 44"/>
            <p:cNvSpPr>
              <a:spLocks/>
            </p:cNvSpPr>
            <p:nvPr/>
          </p:nvSpPr>
          <p:spPr bwMode="gray">
            <a:xfrm>
              <a:off x="3930650" y="548005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4"/>
                    <a:pt x="32" y="9"/>
                    <a:pt x="24" y="9"/>
                  </a:cubicBezTo>
                  <a:cubicBezTo>
                    <a:pt x="15" y="9"/>
                    <a:pt x="13" y="22"/>
                    <a:pt x="13" y="30"/>
                  </a:cubicBezTo>
                  <a:cubicBezTo>
                    <a:pt x="13" y="38"/>
                    <a:pt x="15" y="51"/>
                    <a:pt x="24" y="51"/>
                  </a:cubicBezTo>
                  <a:cubicBezTo>
                    <a:pt x="32" y="51"/>
                    <a:pt x="36" y="46"/>
                    <a:pt x="36" y="40"/>
                  </a:cubicBezTo>
                  <a:cubicBezTo>
                    <a:pt x="49" y="40"/>
                    <a:pt x="49" y="40"/>
                    <a:pt x="49" y="40"/>
                  </a:cubicBezTo>
                  <a:cubicBezTo>
                    <a:pt x="48" y="55"/>
                    <a:pt x="38" y="60"/>
                    <a:pt x="24" y="60"/>
                  </a:cubicBezTo>
                  <a:cubicBezTo>
                    <a:pt x="7" y="60"/>
                    <a:pt x="0" y="47"/>
                    <a:pt x="0" y="30"/>
                  </a:cubicBezTo>
                  <a:cubicBezTo>
                    <a:pt x="0" y="13"/>
                    <a:pt x="7" y="0"/>
                    <a:pt x="24" y="0"/>
                  </a:cubicBezTo>
                  <a:cubicBezTo>
                    <a:pt x="38" y="0"/>
                    <a:pt x="48" y="5"/>
                    <a:pt x="49" y="20"/>
                  </a:cubicBezTo>
                  <a:lnTo>
                    <a:pt x="36" y="20"/>
                  </a:lnTo>
                  <a:close/>
                </a:path>
              </a:pathLst>
            </a:custGeom>
            <a:solidFill>
              <a:srgbClr val="000000"/>
            </a:solidFill>
            <a:ln w="9525">
              <a:noFill/>
              <a:round/>
              <a:headEnd/>
              <a:tailEnd/>
            </a:ln>
          </p:spPr>
          <p:txBody>
            <a:bodyPr/>
            <a:lstStyle/>
            <a:p>
              <a:endParaRPr lang="en-US"/>
            </a:p>
          </p:txBody>
        </p:sp>
        <p:sp>
          <p:nvSpPr>
            <p:cNvPr id="501" name="Freeform 45"/>
            <p:cNvSpPr>
              <a:spLocks/>
            </p:cNvSpPr>
            <p:nvPr/>
          </p:nvSpPr>
          <p:spPr bwMode="gray">
            <a:xfrm>
              <a:off x="4114800"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502" name="Freeform 46"/>
            <p:cNvSpPr>
              <a:spLocks noEditPoints="1"/>
            </p:cNvSpPr>
            <p:nvPr/>
          </p:nvSpPr>
          <p:spPr bwMode="gray">
            <a:xfrm>
              <a:off x="4276725" y="54832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9"/>
                  </a:moveTo>
                  <a:cubicBezTo>
                    <a:pt x="23" y="9"/>
                    <a:pt x="23" y="9"/>
                    <a:pt x="23" y="9"/>
                  </a:cubicBezTo>
                  <a:cubicBezTo>
                    <a:pt x="29" y="10"/>
                    <a:pt x="32" y="12"/>
                    <a:pt x="32" y="17"/>
                  </a:cubicBezTo>
                  <a:cubicBezTo>
                    <a:pt x="32" y="22"/>
                    <a:pt x="29" y="25"/>
                    <a:pt x="23" y="25"/>
                  </a:cubicBezTo>
                  <a:cubicBezTo>
                    <a:pt x="13" y="25"/>
                    <a:pt x="13" y="25"/>
                    <a:pt x="13" y="25"/>
                  </a:cubicBezTo>
                  <a:lnTo>
                    <a:pt x="13" y="9"/>
                  </a:lnTo>
                  <a:close/>
                  <a:moveTo>
                    <a:pt x="13" y="35"/>
                  </a:moveTo>
                  <a:cubicBezTo>
                    <a:pt x="26" y="35"/>
                    <a:pt x="26" y="35"/>
                    <a:pt x="26" y="35"/>
                  </a:cubicBezTo>
                  <a:cubicBezTo>
                    <a:pt x="30" y="35"/>
                    <a:pt x="31" y="39"/>
                    <a:pt x="31" y="42"/>
                  </a:cubicBezTo>
                  <a:cubicBezTo>
                    <a:pt x="32" y="48"/>
                    <a:pt x="33" y="53"/>
                    <a:pt x="34" y="58"/>
                  </a:cubicBezTo>
                  <a:cubicBezTo>
                    <a:pt x="47" y="58"/>
                    <a:pt x="47" y="58"/>
                    <a:pt x="47" y="58"/>
                  </a:cubicBezTo>
                  <a:cubicBezTo>
                    <a:pt x="45" y="55"/>
                    <a:pt x="45" y="48"/>
                    <a:pt x="44" y="44"/>
                  </a:cubicBezTo>
                  <a:cubicBezTo>
                    <a:pt x="43" y="36"/>
                    <a:pt x="43" y="30"/>
                    <a:pt x="33" y="29"/>
                  </a:cubicBezTo>
                  <a:cubicBezTo>
                    <a:pt x="33" y="29"/>
                    <a:pt x="33" y="29"/>
                    <a:pt x="33" y="29"/>
                  </a:cubicBezTo>
                  <a:cubicBezTo>
                    <a:pt x="41" y="28"/>
                    <a:pt x="46" y="23"/>
                    <a:pt x="46" y="15"/>
                  </a:cubicBezTo>
                  <a:cubicBezTo>
                    <a:pt x="46"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000000"/>
            </a:solidFill>
            <a:ln w="9525">
              <a:noFill/>
              <a:round/>
              <a:headEnd/>
              <a:tailEnd/>
            </a:ln>
          </p:spPr>
          <p:txBody>
            <a:bodyPr/>
            <a:lstStyle/>
            <a:p>
              <a:endParaRPr lang="en-US"/>
            </a:p>
          </p:txBody>
        </p:sp>
        <p:sp>
          <p:nvSpPr>
            <p:cNvPr id="503" name="Freeform 47"/>
            <p:cNvSpPr>
              <a:spLocks/>
            </p:cNvSpPr>
            <p:nvPr/>
          </p:nvSpPr>
          <p:spPr bwMode="gray">
            <a:xfrm>
              <a:off x="444500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58" y="18"/>
                  </a:lnTo>
                  <a:lnTo>
                    <a:pt x="58"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504" name="Rectangle 48"/>
            <p:cNvSpPr>
              <a:spLocks noChangeArrowheads="1"/>
            </p:cNvSpPr>
            <p:nvPr/>
          </p:nvSpPr>
          <p:spPr bwMode="gray">
            <a:xfrm>
              <a:off x="4619625" y="5483225"/>
              <a:ext cx="41275" cy="184150"/>
            </a:xfrm>
            <a:prstGeom prst="rect">
              <a:avLst/>
            </a:prstGeom>
            <a:solidFill>
              <a:srgbClr val="000000"/>
            </a:solidFill>
            <a:ln w="9525">
              <a:noFill/>
              <a:miter lim="800000"/>
              <a:headEnd/>
              <a:tailEnd/>
            </a:ln>
          </p:spPr>
          <p:txBody>
            <a:bodyPr/>
            <a:lstStyle/>
            <a:p>
              <a:pPr algn="ctr"/>
              <a:endParaRPr lang="en-US"/>
            </a:p>
          </p:txBody>
        </p:sp>
        <p:sp>
          <p:nvSpPr>
            <p:cNvPr id="505" name="Freeform 49"/>
            <p:cNvSpPr>
              <a:spLocks/>
            </p:cNvSpPr>
            <p:nvPr/>
          </p:nvSpPr>
          <p:spPr bwMode="gray">
            <a:xfrm>
              <a:off x="4699000" y="548322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8"/>
                  </a:lnTo>
                  <a:lnTo>
                    <a:pt x="72" y="48"/>
                  </a:lnTo>
                  <a:lnTo>
                    <a:pt x="72" y="66"/>
                  </a:lnTo>
                  <a:lnTo>
                    <a:pt x="26" y="66"/>
                  </a:lnTo>
                  <a:lnTo>
                    <a:pt x="26" y="116"/>
                  </a:lnTo>
                  <a:lnTo>
                    <a:pt x="0" y="116"/>
                  </a:lnTo>
                  <a:close/>
                </a:path>
              </a:pathLst>
            </a:custGeom>
            <a:solidFill>
              <a:srgbClr val="000000"/>
            </a:solidFill>
            <a:ln w="9525">
              <a:noFill/>
              <a:round/>
              <a:headEnd/>
              <a:tailEnd/>
            </a:ln>
          </p:spPr>
          <p:txBody>
            <a:bodyPr/>
            <a:lstStyle/>
            <a:p>
              <a:endParaRPr lang="en-US"/>
            </a:p>
          </p:txBody>
        </p:sp>
        <p:sp>
          <p:nvSpPr>
            <p:cNvPr id="506" name="Rectangle 50"/>
            <p:cNvSpPr>
              <a:spLocks noChangeArrowheads="1"/>
            </p:cNvSpPr>
            <p:nvPr/>
          </p:nvSpPr>
          <p:spPr bwMode="gray">
            <a:xfrm>
              <a:off x="4845050" y="5483225"/>
              <a:ext cx="41275" cy="184150"/>
            </a:xfrm>
            <a:prstGeom prst="rect">
              <a:avLst/>
            </a:prstGeom>
            <a:solidFill>
              <a:srgbClr val="000000"/>
            </a:solidFill>
            <a:ln w="9525">
              <a:noFill/>
              <a:miter lim="800000"/>
              <a:headEnd/>
              <a:tailEnd/>
            </a:ln>
          </p:spPr>
          <p:txBody>
            <a:bodyPr/>
            <a:lstStyle/>
            <a:p>
              <a:pPr algn="ctr"/>
              <a:endParaRPr lang="en-US"/>
            </a:p>
          </p:txBody>
        </p:sp>
        <p:sp>
          <p:nvSpPr>
            <p:cNvPr id="507" name="Freeform 51"/>
            <p:cNvSpPr>
              <a:spLocks/>
            </p:cNvSpPr>
            <p:nvPr/>
          </p:nvSpPr>
          <p:spPr bwMode="gray">
            <a:xfrm>
              <a:off x="49244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508" name="Freeform 52"/>
            <p:cNvSpPr>
              <a:spLocks noEditPoints="1"/>
            </p:cNvSpPr>
            <p:nvPr/>
          </p:nvSpPr>
          <p:spPr bwMode="gray">
            <a:xfrm>
              <a:off x="5089525"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509" name="Freeform 53"/>
            <p:cNvSpPr>
              <a:spLocks noEditPoints="1"/>
            </p:cNvSpPr>
            <p:nvPr/>
          </p:nvSpPr>
          <p:spPr bwMode="gray">
            <a:xfrm>
              <a:off x="534352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510" name="Freeform 54"/>
            <p:cNvSpPr>
              <a:spLocks noEditPoints="1"/>
            </p:cNvSpPr>
            <p:nvPr/>
          </p:nvSpPr>
          <p:spPr bwMode="gray">
            <a:xfrm>
              <a:off x="5549900"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511" name="Freeform 55"/>
            <p:cNvSpPr>
              <a:spLocks/>
            </p:cNvSpPr>
            <p:nvPr/>
          </p:nvSpPr>
          <p:spPr bwMode="gray">
            <a:xfrm>
              <a:off x="5727700" y="548322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88" y="0"/>
                  </a:lnTo>
                  <a:lnTo>
                    <a:pt x="114" y="0"/>
                  </a:lnTo>
                  <a:lnTo>
                    <a:pt x="70" y="116"/>
                  </a:lnTo>
                  <a:lnTo>
                    <a:pt x="44" y="116"/>
                  </a:lnTo>
                  <a:lnTo>
                    <a:pt x="0" y="0"/>
                  </a:lnTo>
                  <a:close/>
                </a:path>
              </a:pathLst>
            </a:custGeom>
            <a:solidFill>
              <a:srgbClr val="000000"/>
            </a:solidFill>
            <a:ln w="9525">
              <a:noFill/>
              <a:round/>
              <a:headEnd/>
              <a:tailEnd/>
            </a:ln>
          </p:spPr>
          <p:txBody>
            <a:bodyPr/>
            <a:lstStyle/>
            <a:p>
              <a:endParaRPr lang="en-US"/>
            </a:p>
          </p:txBody>
        </p:sp>
        <p:sp>
          <p:nvSpPr>
            <p:cNvPr id="512" name="Freeform 56"/>
            <p:cNvSpPr>
              <a:spLocks noEditPoints="1"/>
            </p:cNvSpPr>
            <p:nvPr/>
          </p:nvSpPr>
          <p:spPr bwMode="gray">
            <a:xfrm>
              <a:off x="5921375" y="548322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513" name="Freeform 57"/>
            <p:cNvSpPr>
              <a:spLocks/>
            </p:cNvSpPr>
            <p:nvPr/>
          </p:nvSpPr>
          <p:spPr bwMode="gray">
            <a:xfrm>
              <a:off x="6124575" y="548322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000000"/>
            </a:solidFill>
            <a:ln w="9525">
              <a:noFill/>
              <a:round/>
              <a:headEnd/>
              <a:tailEnd/>
            </a:ln>
          </p:spPr>
          <p:txBody>
            <a:bodyPr/>
            <a:lstStyle/>
            <a:p>
              <a:endParaRPr lang="en-US"/>
            </a:p>
          </p:txBody>
        </p:sp>
        <p:sp>
          <p:nvSpPr>
            <p:cNvPr id="514" name="Freeform 58"/>
            <p:cNvSpPr>
              <a:spLocks/>
            </p:cNvSpPr>
            <p:nvPr/>
          </p:nvSpPr>
          <p:spPr bwMode="gray">
            <a:xfrm>
              <a:off x="631825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515" name="Freeform 59"/>
            <p:cNvSpPr>
              <a:spLocks noEditPoints="1"/>
            </p:cNvSpPr>
            <p:nvPr/>
          </p:nvSpPr>
          <p:spPr bwMode="gray">
            <a:xfrm>
              <a:off x="648017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516" name="Freeform 60"/>
            <p:cNvSpPr>
              <a:spLocks/>
            </p:cNvSpPr>
            <p:nvPr/>
          </p:nvSpPr>
          <p:spPr bwMode="gray">
            <a:xfrm>
              <a:off x="6680200" y="5480050"/>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000000"/>
            </a:solidFill>
            <a:ln w="9525">
              <a:noFill/>
              <a:round/>
              <a:headEnd/>
              <a:tailEnd/>
            </a:ln>
          </p:spPr>
          <p:txBody>
            <a:bodyPr/>
            <a:lstStyle/>
            <a:p>
              <a:endParaRPr lang="en-US"/>
            </a:p>
          </p:txBody>
        </p:sp>
        <p:sp>
          <p:nvSpPr>
            <p:cNvPr id="517" name="Freeform 61"/>
            <p:cNvSpPr>
              <a:spLocks/>
            </p:cNvSpPr>
            <p:nvPr/>
          </p:nvSpPr>
          <p:spPr bwMode="gray">
            <a:xfrm>
              <a:off x="68929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518" name="Freeform 62"/>
            <p:cNvSpPr>
              <a:spLocks noEditPoints="1"/>
            </p:cNvSpPr>
            <p:nvPr/>
          </p:nvSpPr>
          <p:spPr bwMode="gray">
            <a:xfrm>
              <a:off x="3937000" y="579120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3" y="10"/>
                  </a:moveTo>
                  <a:cubicBezTo>
                    <a:pt x="20" y="10"/>
                    <a:pt x="29" y="8"/>
                    <a:pt x="29" y="18"/>
                  </a:cubicBezTo>
                  <a:cubicBezTo>
                    <a:pt x="29" y="28"/>
                    <a:pt x="20" y="26"/>
                    <a:pt x="13" y="26"/>
                  </a:cubicBezTo>
                  <a:lnTo>
                    <a:pt x="13" y="10"/>
                  </a:lnTo>
                  <a:close/>
                  <a:moveTo>
                    <a:pt x="13" y="58"/>
                  </a:moveTo>
                  <a:cubicBezTo>
                    <a:pt x="13" y="36"/>
                    <a:pt x="13" y="36"/>
                    <a:pt x="13" y="36"/>
                  </a:cubicBezTo>
                  <a:cubicBezTo>
                    <a:pt x="22" y="36"/>
                    <a:pt x="22" y="36"/>
                    <a:pt x="22" y="36"/>
                  </a:cubicBezTo>
                  <a:cubicBezTo>
                    <a:pt x="35" y="36"/>
                    <a:pt x="42" y="29"/>
                    <a:pt x="42" y="18"/>
                  </a:cubicBezTo>
                  <a:cubicBezTo>
                    <a:pt x="42" y="3"/>
                    <a:pt x="31" y="0"/>
                    <a:pt x="18" y="0"/>
                  </a:cubicBezTo>
                  <a:cubicBezTo>
                    <a:pt x="0" y="0"/>
                    <a:pt x="0" y="0"/>
                    <a:pt x="0" y="0"/>
                  </a:cubicBezTo>
                  <a:cubicBezTo>
                    <a:pt x="0" y="58"/>
                    <a:pt x="0" y="58"/>
                    <a:pt x="0" y="58"/>
                  </a:cubicBezTo>
                  <a:lnTo>
                    <a:pt x="13" y="58"/>
                  </a:lnTo>
                  <a:close/>
                </a:path>
              </a:pathLst>
            </a:custGeom>
            <a:solidFill>
              <a:srgbClr val="000000"/>
            </a:solidFill>
            <a:ln w="9525">
              <a:noFill/>
              <a:round/>
              <a:headEnd/>
              <a:tailEnd/>
            </a:ln>
          </p:spPr>
          <p:txBody>
            <a:bodyPr/>
            <a:lstStyle/>
            <a:p>
              <a:endParaRPr lang="en-US"/>
            </a:p>
          </p:txBody>
        </p:sp>
        <p:sp>
          <p:nvSpPr>
            <p:cNvPr id="519" name="Freeform 63"/>
            <p:cNvSpPr>
              <a:spLocks noEditPoints="1"/>
            </p:cNvSpPr>
            <p:nvPr/>
          </p:nvSpPr>
          <p:spPr bwMode="gray">
            <a:xfrm>
              <a:off x="4089400" y="57912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520" name="Freeform 64"/>
            <p:cNvSpPr>
              <a:spLocks noEditPoints="1"/>
            </p:cNvSpPr>
            <p:nvPr/>
          </p:nvSpPr>
          <p:spPr bwMode="gray">
            <a:xfrm>
              <a:off x="42926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1" y="48"/>
                    <a:pt x="32" y="53"/>
                    <a:pt x="33" y="58"/>
                  </a:cubicBezTo>
                  <a:cubicBezTo>
                    <a:pt x="47" y="58"/>
                    <a:pt x="47" y="58"/>
                    <a:pt x="47" y="58"/>
                  </a:cubicBezTo>
                  <a:cubicBezTo>
                    <a:pt x="45" y="55"/>
                    <a:pt x="44" y="48"/>
                    <a:pt x="44" y="45"/>
                  </a:cubicBezTo>
                  <a:cubicBezTo>
                    <a:pt x="42" y="37"/>
                    <a:pt x="42"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521" name="Freeform 65"/>
            <p:cNvSpPr>
              <a:spLocks/>
            </p:cNvSpPr>
            <p:nvPr/>
          </p:nvSpPr>
          <p:spPr bwMode="gray">
            <a:xfrm>
              <a:off x="4457700" y="57912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20"/>
                  </a:lnTo>
                  <a:lnTo>
                    <a:pt x="60" y="20"/>
                  </a:lnTo>
                  <a:lnTo>
                    <a:pt x="60" y="116"/>
                  </a:lnTo>
                  <a:lnTo>
                    <a:pt x="34" y="116"/>
                  </a:lnTo>
                  <a:lnTo>
                    <a:pt x="34" y="20"/>
                  </a:lnTo>
                  <a:lnTo>
                    <a:pt x="0" y="20"/>
                  </a:lnTo>
                  <a:lnTo>
                    <a:pt x="0" y="0"/>
                  </a:lnTo>
                  <a:close/>
                </a:path>
              </a:pathLst>
            </a:custGeom>
            <a:solidFill>
              <a:srgbClr val="000000"/>
            </a:solidFill>
            <a:ln w="9525">
              <a:noFill/>
              <a:round/>
              <a:headEnd/>
              <a:tailEnd/>
            </a:ln>
          </p:spPr>
          <p:txBody>
            <a:bodyPr/>
            <a:lstStyle/>
            <a:p>
              <a:endParaRPr lang="en-US"/>
            </a:p>
          </p:txBody>
        </p:sp>
        <p:sp>
          <p:nvSpPr>
            <p:cNvPr id="522" name="Freeform 66"/>
            <p:cNvSpPr>
              <a:spLocks/>
            </p:cNvSpPr>
            <p:nvPr/>
          </p:nvSpPr>
          <p:spPr bwMode="gray">
            <a:xfrm>
              <a:off x="4635500" y="5791200"/>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70" y="116"/>
                  </a:moveTo>
                  <a:lnTo>
                    <a:pt x="24" y="20"/>
                  </a:lnTo>
                  <a:lnTo>
                    <a:pt x="22" y="20"/>
                  </a:lnTo>
                  <a:lnTo>
                    <a:pt x="22" y="116"/>
                  </a:lnTo>
                  <a:lnTo>
                    <a:pt x="0" y="116"/>
                  </a:lnTo>
                  <a:lnTo>
                    <a:pt x="0" y="0"/>
                  </a:lnTo>
                  <a:lnTo>
                    <a:pt x="36" y="0"/>
                  </a:lnTo>
                  <a:lnTo>
                    <a:pt x="82" y="92"/>
                  </a:lnTo>
                  <a:lnTo>
                    <a:pt x="82" y="0"/>
                  </a:lnTo>
                  <a:lnTo>
                    <a:pt x="104" y="0"/>
                  </a:lnTo>
                  <a:lnTo>
                    <a:pt x="104" y="116"/>
                  </a:lnTo>
                  <a:lnTo>
                    <a:pt x="70" y="116"/>
                  </a:lnTo>
                  <a:close/>
                </a:path>
              </a:pathLst>
            </a:custGeom>
            <a:solidFill>
              <a:srgbClr val="000000"/>
            </a:solidFill>
            <a:ln w="9525">
              <a:noFill/>
              <a:round/>
              <a:headEnd/>
              <a:tailEnd/>
            </a:ln>
          </p:spPr>
          <p:txBody>
            <a:bodyPr/>
            <a:lstStyle/>
            <a:p>
              <a:endParaRPr lang="en-US"/>
            </a:p>
          </p:txBody>
        </p:sp>
        <p:sp>
          <p:nvSpPr>
            <p:cNvPr id="523" name="Freeform 67"/>
            <p:cNvSpPr>
              <a:spLocks/>
            </p:cNvSpPr>
            <p:nvPr/>
          </p:nvSpPr>
          <p:spPr bwMode="gray">
            <a:xfrm>
              <a:off x="4838700" y="57912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4" y="46"/>
                  </a:lnTo>
                  <a:lnTo>
                    <a:pt x="74" y="66"/>
                  </a:lnTo>
                  <a:lnTo>
                    <a:pt x="26" y="66"/>
                  </a:lnTo>
                  <a:lnTo>
                    <a:pt x="26" y="98"/>
                  </a:lnTo>
                  <a:lnTo>
                    <a:pt x="80" y="98"/>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524" name="Freeform 68"/>
            <p:cNvSpPr>
              <a:spLocks noEditPoints="1"/>
            </p:cNvSpPr>
            <p:nvPr/>
          </p:nvSpPr>
          <p:spPr bwMode="gray">
            <a:xfrm>
              <a:off x="50038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1" y="12"/>
                    <a:pt x="31" y="17"/>
                  </a:cubicBezTo>
                  <a:cubicBezTo>
                    <a:pt x="31" y="22"/>
                    <a:pt x="28" y="25"/>
                    <a:pt x="23" y="25"/>
                  </a:cubicBezTo>
                  <a:cubicBezTo>
                    <a:pt x="12" y="25"/>
                    <a:pt x="12" y="25"/>
                    <a:pt x="12" y="25"/>
                  </a:cubicBezTo>
                  <a:lnTo>
                    <a:pt x="12" y="10"/>
                  </a:lnTo>
                  <a:close/>
                  <a:moveTo>
                    <a:pt x="12" y="35"/>
                  </a:moveTo>
                  <a:cubicBezTo>
                    <a:pt x="25" y="35"/>
                    <a:pt x="25" y="35"/>
                    <a:pt x="25" y="35"/>
                  </a:cubicBezTo>
                  <a:cubicBezTo>
                    <a:pt x="30" y="35"/>
                    <a:pt x="30" y="39"/>
                    <a:pt x="31" y="43"/>
                  </a:cubicBezTo>
                  <a:cubicBezTo>
                    <a:pt x="31" y="48"/>
                    <a:pt x="32" y="53"/>
                    <a:pt x="33" y="58"/>
                  </a:cubicBezTo>
                  <a:cubicBezTo>
                    <a:pt x="47" y="58"/>
                    <a:pt x="47" y="58"/>
                    <a:pt x="47" y="58"/>
                  </a:cubicBezTo>
                  <a:cubicBezTo>
                    <a:pt x="44" y="55"/>
                    <a:pt x="44" y="48"/>
                    <a:pt x="43" y="45"/>
                  </a:cubicBezTo>
                  <a:cubicBezTo>
                    <a:pt x="42" y="37"/>
                    <a:pt x="42" y="31"/>
                    <a:pt x="33" y="30"/>
                  </a:cubicBezTo>
                  <a:cubicBezTo>
                    <a:pt x="33" y="29"/>
                    <a:pt x="33" y="29"/>
                    <a:pt x="33" y="29"/>
                  </a:cubicBezTo>
                  <a:cubicBezTo>
                    <a:pt x="40" y="28"/>
                    <a:pt x="45" y="23"/>
                    <a:pt x="45" y="15"/>
                  </a:cubicBezTo>
                  <a:cubicBezTo>
                    <a:pt x="45" y="3"/>
                    <a:pt x="35" y="0"/>
                    <a:pt x="24"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525" name="Rectangle 69"/>
            <p:cNvSpPr>
              <a:spLocks noChangeArrowheads="1"/>
            </p:cNvSpPr>
            <p:nvPr/>
          </p:nvSpPr>
          <p:spPr bwMode="gray">
            <a:xfrm>
              <a:off x="1600200" y="5483225"/>
              <a:ext cx="2165350" cy="492125"/>
            </a:xfrm>
            <a:prstGeom prst="rect">
              <a:avLst/>
            </a:prstGeom>
            <a:solidFill>
              <a:srgbClr val="FF0000"/>
            </a:solidFill>
            <a:ln w="9525">
              <a:noFill/>
              <a:miter lim="800000"/>
              <a:headEnd/>
              <a:tailEnd/>
            </a:ln>
          </p:spPr>
          <p:txBody>
            <a:bodyPr/>
            <a:lstStyle/>
            <a:p>
              <a:pPr algn="ctr"/>
              <a:endParaRPr lang="en-US"/>
            </a:p>
          </p:txBody>
        </p:sp>
        <p:sp>
          <p:nvSpPr>
            <p:cNvPr id="526" name="Freeform 70"/>
            <p:cNvSpPr>
              <a:spLocks noEditPoints="1"/>
            </p:cNvSpPr>
            <p:nvPr/>
          </p:nvSpPr>
          <p:spPr bwMode="gray">
            <a:xfrm>
              <a:off x="1724025" y="5603875"/>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0" y="51"/>
                  </a:moveTo>
                  <a:cubicBezTo>
                    <a:pt x="300" y="51"/>
                    <a:pt x="300" y="51"/>
                    <a:pt x="300" y="51"/>
                  </a:cubicBezTo>
                  <a:cubicBezTo>
                    <a:pt x="279" y="17"/>
                    <a:pt x="279" y="17"/>
                    <a:pt x="279" y="17"/>
                  </a:cubicBezTo>
                  <a:cubicBezTo>
                    <a:pt x="241" y="79"/>
                    <a:pt x="241" y="79"/>
                    <a:pt x="241" y="79"/>
                  </a:cubicBezTo>
                  <a:cubicBezTo>
                    <a:pt x="223" y="79"/>
                    <a:pt x="223" y="79"/>
                    <a:pt x="223" y="79"/>
                  </a:cubicBezTo>
                  <a:cubicBezTo>
                    <a:pt x="270" y="5"/>
                    <a:pt x="270" y="5"/>
                    <a:pt x="270" y="5"/>
                  </a:cubicBezTo>
                  <a:cubicBezTo>
                    <a:pt x="272" y="2"/>
                    <a:pt x="275" y="0"/>
                    <a:pt x="279" y="0"/>
                  </a:cubicBezTo>
                  <a:cubicBezTo>
                    <a:pt x="283" y="0"/>
                    <a:pt x="286" y="2"/>
                    <a:pt x="288" y="5"/>
                  </a:cubicBezTo>
                  <a:cubicBezTo>
                    <a:pt x="336" y="79"/>
                    <a:pt x="336" y="79"/>
                    <a:pt x="336" y="79"/>
                  </a:cubicBezTo>
                  <a:cubicBezTo>
                    <a:pt x="318" y="79"/>
                    <a:pt x="318" y="79"/>
                    <a:pt x="318" y="79"/>
                  </a:cubicBezTo>
                  <a:cubicBezTo>
                    <a:pt x="310" y="65"/>
                    <a:pt x="310" y="65"/>
                    <a:pt x="310" y="65"/>
                  </a:cubicBezTo>
                  <a:cubicBezTo>
                    <a:pt x="269" y="65"/>
                    <a:pt x="269" y="65"/>
                    <a:pt x="269" y="65"/>
                  </a:cubicBezTo>
                  <a:lnTo>
                    <a:pt x="260" y="51"/>
                  </a:lnTo>
                  <a:close/>
                  <a:moveTo>
                    <a:pt x="444" y="65"/>
                  </a:moveTo>
                  <a:cubicBezTo>
                    <a:pt x="444" y="1"/>
                    <a:pt x="444" y="1"/>
                    <a:pt x="444" y="1"/>
                  </a:cubicBezTo>
                  <a:cubicBezTo>
                    <a:pt x="429" y="1"/>
                    <a:pt x="429" y="1"/>
                    <a:pt x="429" y="1"/>
                  </a:cubicBezTo>
                  <a:cubicBezTo>
                    <a:pt x="429" y="71"/>
                    <a:pt x="429" y="71"/>
                    <a:pt x="429" y="71"/>
                  </a:cubicBezTo>
                  <a:cubicBezTo>
                    <a:pt x="429" y="73"/>
                    <a:pt x="429" y="75"/>
                    <a:pt x="431" y="76"/>
                  </a:cubicBezTo>
                  <a:cubicBezTo>
                    <a:pt x="432" y="78"/>
                    <a:pt x="434" y="79"/>
                    <a:pt x="436" y="79"/>
                  </a:cubicBezTo>
                  <a:cubicBezTo>
                    <a:pt x="504" y="79"/>
                    <a:pt x="504" y="79"/>
                    <a:pt x="504" y="79"/>
                  </a:cubicBezTo>
                  <a:cubicBezTo>
                    <a:pt x="513" y="65"/>
                    <a:pt x="513" y="65"/>
                    <a:pt x="513" y="65"/>
                  </a:cubicBezTo>
                  <a:lnTo>
                    <a:pt x="444" y="65"/>
                  </a:lnTo>
                  <a:close/>
                  <a:moveTo>
                    <a:pt x="196" y="53"/>
                  </a:moveTo>
                  <a:cubicBezTo>
                    <a:pt x="211" y="53"/>
                    <a:pt x="222" y="42"/>
                    <a:pt x="222" y="27"/>
                  </a:cubicBezTo>
                  <a:cubicBezTo>
                    <a:pt x="222" y="13"/>
                    <a:pt x="211" y="1"/>
                    <a:pt x="196" y="1"/>
                  </a:cubicBezTo>
                  <a:cubicBezTo>
                    <a:pt x="131" y="1"/>
                    <a:pt x="131" y="1"/>
                    <a:pt x="131" y="1"/>
                  </a:cubicBezTo>
                  <a:cubicBezTo>
                    <a:pt x="131" y="79"/>
                    <a:pt x="131" y="79"/>
                    <a:pt x="131" y="79"/>
                  </a:cubicBezTo>
                  <a:cubicBezTo>
                    <a:pt x="146" y="79"/>
                    <a:pt x="146" y="79"/>
                    <a:pt x="146" y="79"/>
                  </a:cubicBezTo>
                  <a:cubicBezTo>
                    <a:pt x="146" y="15"/>
                    <a:pt x="146" y="15"/>
                    <a:pt x="146" y="15"/>
                  </a:cubicBezTo>
                  <a:cubicBezTo>
                    <a:pt x="195" y="15"/>
                    <a:pt x="195" y="15"/>
                    <a:pt x="195" y="15"/>
                  </a:cubicBezTo>
                  <a:cubicBezTo>
                    <a:pt x="202" y="15"/>
                    <a:pt x="208" y="20"/>
                    <a:pt x="208" y="27"/>
                  </a:cubicBezTo>
                  <a:cubicBezTo>
                    <a:pt x="208" y="34"/>
                    <a:pt x="202" y="40"/>
                    <a:pt x="195" y="40"/>
                  </a:cubicBezTo>
                  <a:cubicBezTo>
                    <a:pt x="153" y="40"/>
                    <a:pt x="153" y="40"/>
                    <a:pt x="153" y="40"/>
                  </a:cubicBezTo>
                  <a:cubicBezTo>
                    <a:pt x="198" y="79"/>
                    <a:pt x="198" y="79"/>
                    <a:pt x="198" y="79"/>
                  </a:cubicBezTo>
                  <a:cubicBezTo>
                    <a:pt x="219" y="79"/>
                    <a:pt x="219" y="79"/>
                    <a:pt x="219" y="79"/>
                  </a:cubicBezTo>
                  <a:cubicBezTo>
                    <a:pt x="189" y="53"/>
                    <a:pt x="189" y="53"/>
                    <a:pt x="189" y="53"/>
                  </a:cubicBezTo>
                  <a:lnTo>
                    <a:pt x="196" y="53"/>
                  </a:lnTo>
                  <a:close/>
                  <a:moveTo>
                    <a:pt x="39" y="79"/>
                  </a:moveTo>
                  <a:cubicBezTo>
                    <a:pt x="17" y="79"/>
                    <a:pt x="0" y="61"/>
                    <a:pt x="0" y="40"/>
                  </a:cubicBezTo>
                  <a:cubicBezTo>
                    <a:pt x="0" y="18"/>
                    <a:pt x="17" y="1"/>
                    <a:pt x="39" y="1"/>
                  </a:cubicBezTo>
                  <a:cubicBezTo>
                    <a:pt x="84" y="1"/>
                    <a:pt x="84" y="1"/>
                    <a:pt x="84" y="1"/>
                  </a:cubicBezTo>
                  <a:cubicBezTo>
                    <a:pt x="105" y="1"/>
                    <a:pt x="123" y="18"/>
                    <a:pt x="123" y="40"/>
                  </a:cubicBezTo>
                  <a:cubicBezTo>
                    <a:pt x="123" y="61"/>
                    <a:pt x="105" y="79"/>
                    <a:pt x="84" y="79"/>
                  </a:cubicBezTo>
                  <a:lnTo>
                    <a:pt x="39" y="79"/>
                  </a:lnTo>
                  <a:close/>
                  <a:moveTo>
                    <a:pt x="83" y="65"/>
                  </a:moveTo>
                  <a:cubicBezTo>
                    <a:pt x="97" y="65"/>
                    <a:pt x="108" y="54"/>
                    <a:pt x="108" y="40"/>
                  </a:cubicBezTo>
                  <a:cubicBezTo>
                    <a:pt x="108" y="26"/>
                    <a:pt x="97" y="15"/>
                    <a:pt x="83" y="15"/>
                  </a:cubicBezTo>
                  <a:cubicBezTo>
                    <a:pt x="40" y="15"/>
                    <a:pt x="40" y="15"/>
                    <a:pt x="40" y="15"/>
                  </a:cubicBezTo>
                  <a:cubicBezTo>
                    <a:pt x="26" y="15"/>
                    <a:pt x="14" y="26"/>
                    <a:pt x="14" y="40"/>
                  </a:cubicBezTo>
                  <a:cubicBezTo>
                    <a:pt x="14" y="54"/>
                    <a:pt x="26" y="65"/>
                    <a:pt x="40" y="65"/>
                  </a:cubicBezTo>
                  <a:lnTo>
                    <a:pt x="83" y="65"/>
                  </a:lnTo>
                  <a:close/>
                  <a:moveTo>
                    <a:pt x="367" y="79"/>
                  </a:moveTo>
                  <a:cubicBezTo>
                    <a:pt x="345" y="79"/>
                    <a:pt x="328" y="61"/>
                    <a:pt x="328" y="40"/>
                  </a:cubicBezTo>
                  <a:cubicBezTo>
                    <a:pt x="328" y="18"/>
                    <a:pt x="345" y="1"/>
                    <a:pt x="367" y="1"/>
                  </a:cubicBezTo>
                  <a:cubicBezTo>
                    <a:pt x="420" y="1"/>
                    <a:pt x="420" y="1"/>
                    <a:pt x="420" y="1"/>
                  </a:cubicBezTo>
                  <a:cubicBezTo>
                    <a:pt x="412" y="15"/>
                    <a:pt x="412" y="15"/>
                    <a:pt x="412" y="15"/>
                  </a:cubicBezTo>
                  <a:cubicBezTo>
                    <a:pt x="368" y="15"/>
                    <a:pt x="368" y="15"/>
                    <a:pt x="368" y="15"/>
                  </a:cubicBezTo>
                  <a:cubicBezTo>
                    <a:pt x="354" y="15"/>
                    <a:pt x="343" y="26"/>
                    <a:pt x="343" y="40"/>
                  </a:cubicBezTo>
                  <a:cubicBezTo>
                    <a:pt x="343" y="54"/>
                    <a:pt x="354" y="65"/>
                    <a:pt x="368" y="65"/>
                  </a:cubicBezTo>
                  <a:cubicBezTo>
                    <a:pt x="422" y="65"/>
                    <a:pt x="422" y="65"/>
                    <a:pt x="422" y="65"/>
                  </a:cubicBezTo>
                  <a:cubicBezTo>
                    <a:pt x="413" y="79"/>
                    <a:pt x="413" y="79"/>
                    <a:pt x="413" y="79"/>
                  </a:cubicBezTo>
                  <a:lnTo>
                    <a:pt x="367" y="79"/>
                  </a:lnTo>
                  <a:close/>
                  <a:moveTo>
                    <a:pt x="550" y="65"/>
                  </a:moveTo>
                  <a:cubicBezTo>
                    <a:pt x="538" y="65"/>
                    <a:pt x="529" y="57"/>
                    <a:pt x="526" y="47"/>
                  </a:cubicBezTo>
                  <a:cubicBezTo>
                    <a:pt x="589" y="47"/>
                    <a:pt x="589" y="47"/>
                    <a:pt x="589" y="47"/>
                  </a:cubicBezTo>
                  <a:cubicBezTo>
                    <a:pt x="598" y="33"/>
                    <a:pt x="598" y="33"/>
                    <a:pt x="598" y="33"/>
                  </a:cubicBezTo>
                  <a:cubicBezTo>
                    <a:pt x="525" y="33"/>
                    <a:pt x="525" y="33"/>
                    <a:pt x="525" y="33"/>
                  </a:cubicBezTo>
                  <a:cubicBezTo>
                    <a:pt x="529" y="22"/>
                    <a:pt x="538" y="15"/>
                    <a:pt x="550" y="15"/>
                  </a:cubicBezTo>
                  <a:cubicBezTo>
                    <a:pt x="594" y="15"/>
                    <a:pt x="594" y="15"/>
                    <a:pt x="594" y="15"/>
                  </a:cubicBezTo>
                  <a:cubicBezTo>
                    <a:pt x="602" y="1"/>
                    <a:pt x="602" y="1"/>
                    <a:pt x="602" y="1"/>
                  </a:cubicBezTo>
                  <a:cubicBezTo>
                    <a:pt x="549" y="1"/>
                    <a:pt x="549" y="1"/>
                    <a:pt x="549" y="1"/>
                  </a:cubicBezTo>
                  <a:cubicBezTo>
                    <a:pt x="527" y="1"/>
                    <a:pt x="510" y="18"/>
                    <a:pt x="510" y="40"/>
                  </a:cubicBezTo>
                  <a:cubicBezTo>
                    <a:pt x="510" y="61"/>
                    <a:pt x="527" y="79"/>
                    <a:pt x="549" y="79"/>
                  </a:cubicBezTo>
                  <a:cubicBezTo>
                    <a:pt x="595" y="79"/>
                    <a:pt x="595" y="79"/>
                    <a:pt x="595" y="79"/>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527" name="Freeform 71"/>
            <p:cNvSpPr>
              <a:spLocks noEditPoints="1"/>
            </p:cNvSpPr>
            <p:nvPr/>
          </p:nvSpPr>
          <p:spPr bwMode="gray">
            <a:xfrm>
              <a:off x="3657600" y="5603875"/>
              <a:ext cx="53975" cy="57150"/>
            </a:xfrm>
            <a:custGeom>
              <a:avLst/>
              <a:gdLst>
                <a:gd name="T0" fmla="*/ 2147483647 w 17"/>
                <a:gd name="T1" fmla="*/ 2147483647 h 18"/>
                <a:gd name="T2" fmla="*/ 2147483647 w 17"/>
                <a:gd name="T3" fmla="*/ 2147483647 h 18"/>
                <a:gd name="T4" fmla="*/ 2147483647 w 17"/>
                <a:gd name="T5" fmla="*/ 2147483647 h 18"/>
                <a:gd name="T6" fmla="*/ 2147483647 w 17"/>
                <a:gd name="T7" fmla="*/ 2147483647 h 18"/>
                <a:gd name="T8" fmla="*/ 2147483647 w 17"/>
                <a:gd name="T9" fmla="*/ 2147483647 h 18"/>
                <a:gd name="T10" fmla="*/ 2147483647 w 17"/>
                <a:gd name="T11" fmla="*/ 2147483647 h 18"/>
                <a:gd name="T12" fmla="*/ 2147483647 w 17"/>
                <a:gd name="T13" fmla="*/ 2147483647 h 18"/>
                <a:gd name="T14" fmla="*/ 2147483647 w 17"/>
                <a:gd name="T15" fmla="*/ 0 h 18"/>
                <a:gd name="T16" fmla="*/ 0 w 17"/>
                <a:gd name="T17" fmla="*/ 2147483647 h 18"/>
                <a:gd name="T18" fmla="*/ 2147483647 w 17"/>
                <a:gd name="T19" fmla="*/ 2147483647 h 18"/>
                <a:gd name="T20" fmla="*/ 2147483647 w 17"/>
                <a:gd name="T21" fmla="*/ 2147483647 h 18"/>
                <a:gd name="T22" fmla="*/ 2147483647 w 17"/>
                <a:gd name="T23" fmla="*/ 2147483647 h 18"/>
                <a:gd name="T24" fmla="*/ 2147483647 w 17"/>
                <a:gd name="T25" fmla="*/ 2147483647 h 18"/>
                <a:gd name="T26" fmla="*/ 2147483647 w 17"/>
                <a:gd name="T27" fmla="*/ 2147483647 h 18"/>
                <a:gd name="T28" fmla="*/ 2147483647 w 17"/>
                <a:gd name="T29" fmla="*/ 2147483647 h 18"/>
                <a:gd name="T30" fmla="*/ 2147483647 w 17"/>
                <a:gd name="T31" fmla="*/ 2147483647 h 18"/>
                <a:gd name="T32" fmla="*/ 2147483647 w 17"/>
                <a:gd name="T33" fmla="*/ 2147483647 h 18"/>
                <a:gd name="T34" fmla="*/ 2147483647 w 17"/>
                <a:gd name="T35" fmla="*/ 2147483647 h 18"/>
                <a:gd name="T36" fmla="*/ 2147483647 w 17"/>
                <a:gd name="T37" fmla="*/ 2147483647 h 18"/>
                <a:gd name="T38" fmla="*/ 2147483647 w 17"/>
                <a:gd name="T39" fmla="*/ 2147483647 h 18"/>
                <a:gd name="T40" fmla="*/ 2147483647 w 17"/>
                <a:gd name="T41" fmla="*/ 2147483647 h 18"/>
                <a:gd name="T42" fmla="*/ 2147483647 w 17"/>
                <a:gd name="T43" fmla="*/ 2147483647 h 18"/>
                <a:gd name="T44" fmla="*/ 2147483647 w 17"/>
                <a:gd name="T45" fmla="*/ 2147483647 h 18"/>
                <a:gd name="T46" fmla="*/ 2147483647 w 17"/>
                <a:gd name="T47" fmla="*/ 2147483647 h 18"/>
                <a:gd name="T48" fmla="*/ 2147483647 w 17"/>
                <a:gd name="T49" fmla="*/ 2147483647 h 18"/>
                <a:gd name="T50" fmla="*/ 2147483647 w 17"/>
                <a:gd name="T51" fmla="*/ 2147483647 h 18"/>
                <a:gd name="T52" fmla="*/ 2147483647 w 17"/>
                <a:gd name="T53" fmla="*/ 2147483647 h 18"/>
                <a:gd name="T54" fmla="*/ 2147483647 w 17"/>
                <a:gd name="T55" fmla="*/ 2147483647 h 18"/>
                <a:gd name="T56" fmla="*/ 2147483647 w 17"/>
                <a:gd name="T57" fmla="*/ 2147483647 h 18"/>
                <a:gd name="T58" fmla="*/ 2147483647 w 17"/>
                <a:gd name="T59" fmla="*/ 2147483647 h 18"/>
                <a:gd name="T60" fmla="*/ 2147483647 w 17"/>
                <a:gd name="T61" fmla="*/ 2147483647 h 18"/>
                <a:gd name="T62" fmla="*/ 2147483647 w 17"/>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
                <a:gd name="T97" fmla="*/ 0 h 18"/>
                <a:gd name="T98" fmla="*/ 17 w 17"/>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 h="18">
                  <a:moveTo>
                    <a:pt x="1" y="9"/>
                  </a:moveTo>
                  <a:cubicBezTo>
                    <a:pt x="1" y="5"/>
                    <a:pt x="5" y="2"/>
                    <a:pt x="8" y="2"/>
                  </a:cubicBezTo>
                  <a:cubicBezTo>
                    <a:pt x="12" y="2"/>
                    <a:pt x="15" y="5"/>
                    <a:pt x="15" y="9"/>
                  </a:cubicBezTo>
                  <a:cubicBezTo>
                    <a:pt x="15" y="13"/>
                    <a:pt x="12" y="16"/>
                    <a:pt x="8" y="16"/>
                  </a:cubicBezTo>
                  <a:cubicBezTo>
                    <a:pt x="5" y="16"/>
                    <a:pt x="1" y="13"/>
                    <a:pt x="1" y="9"/>
                  </a:cubicBezTo>
                  <a:close/>
                  <a:moveTo>
                    <a:pt x="8" y="18"/>
                  </a:moveTo>
                  <a:cubicBezTo>
                    <a:pt x="13" y="18"/>
                    <a:pt x="17" y="14"/>
                    <a:pt x="17" y="9"/>
                  </a:cubicBezTo>
                  <a:cubicBezTo>
                    <a:pt x="17" y="4"/>
                    <a:pt x="13" y="0"/>
                    <a:pt x="8" y="0"/>
                  </a:cubicBezTo>
                  <a:cubicBezTo>
                    <a:pt x="3" y="0"/>
                    <a:pt x="0" y="4"/>
                    <a:pt x="0" y="9"/>
                  </a:cubicBezTo>
                  <a:cubicBezTo>
                    <a:pt x="0" y="14"/>
                    <a:pt x="3" y="18"/>
                    <a:pt x="8" y="18"/>
                  </a:cubicBezTo>
                  <a:close/>
                  <a:moveTo>
                    <a:pt x="8" y="4"/>
                  </a:moveTo>
                  <a:cubicBezTo>
                    <a:pt x="9" y="4"/>
                    <a:pt x="9" y="4"/>
                    <a:pt x="10" y="4"/>
                  </a:cubicBezTo>
                  <a:cubicBezTo>
                    <a:pt x="12" y="5"/>
                    <a:pt x="12" y="6"/>
                    <a:pt x="12" y="7"/>
                  </a:cubicBezTo>
                  <a:cubicBezTo>
                    <a:pt x="12" y="7"/>
                    <a:pt x="12" y="7"/>
                    <a:pt x="12" y="8"/>
                  </a:cubicBezTo>
                  <a:cubicBezTo>
                    <a:pt x="12" y="8"/>
                    <a:pt x="12" y="9"/>
                    <a:pt x="11" y="9"/>
                  </a:cubicBezTo>
                  <a:cubicBezTo>
                    <a:pt x="11" y="9"/>
                    <a:pt x="11" y="10"/>
                    <a:pt x="10" y="10"/>
                  </a:cubicBezTo>
                  <a:cubicBezTo>
                    <a:pt x="13" y="14"/>
                    <a:pt x="13" y="14"/>
                    <a:pt x="13" y="14"/>
                  </a:cubicBezTo>
                  <a:cubicBezTo>
                    <a:pt x="10" y="14"/>
                    <a:pt x="10" y="14"/>
                    <a:pt x="10" y="14"/>
                  </a:cubicBezTo>
                  <a:cubicBezTo>
                    <a:pt x="8" y="10"/>
                    <a:pt x="8" y="10"/>
                    <a:pt x="8" y="10"/>
                  </a:cubicBezTo>
                  <a:cubicBezTo>
                    <a:pt x="7" y="10"/>
                    <a:pt x="7" y="10"/>
                    <a:pt x="7" y="10"/>
                  </a:cubicBezTo>
                  <a:cubicBezTo>
                    <a:pt x="7" y="14"/>
                    <a:pt x="7" y="14"/>
                    <a:pt x="7" y="14"/>
                  </a:cubicBezTo>
                  <a:cubicBezTo>
                    <a:pt x="5" y="14"/>
                    <a:pt x="5" y="14"/>
                    <a:pt x="5" y="14"/>
                  </a:cubicBezTo>
                  <a:cubicBezTo>
                    <a:pt x="5" y="4"/>
                    <a:pt x="5" y="4"/>
                    <a:pt x="5" y="4"/>
                  </a:cubicBezTo>
                  <a:lnTo>
                    <a:pt x="8" y="4"/>
                  </a:lnTo>
                  <a:close/>
                  <a:moveTo>
                    <a:pt x="8" y="8"/>
                  </a:moveTo>
                  <a:cubicBezTo>
                    <a:pt x="9" y="8"/>
                    <a:pt x="9" y="8"/>
                    <a:pt x="10" y="8"/>
                  </a:cubicBezTo>
                  <a:cubicBezTo>
                    <a:pt x="10" y="7"/>
                    <a:pt x="10" y="7"/>
                    <a:pt x="10" y="7"/>
                  </a:cubicBezTo>
                  <a:cubicBezTo>
                    <a:pt x="10" y="6"/>
                    <a:pt x="10" y="6"/>
                    <a:pt x="9" y="6"/>
                  </a:cubicBezTo>
                  <a:cubicBezTo>
                    <a:pt x="9" y="5"/>
                    <a:pt x="8" y="5"/>
                    <a:pt x="8" y="5"/>
                  </a:cubicBezTo>
                  <a:cubicBezTo>
                    <a:pt x="7" y="5"/>
                    <a:pt x="7" y="5"/>
                    <a:pt x="7" y="5"/>
                  </a:cubicBezTo>
                  <a:cubicBezTo>
                    <a:pt x="7" y="8"/>
                    <a:pt x="7" y="8"/>
                    <a:pt x="7" y="8"/>
                  </a:cubicBezTo>
                  <a:lnTo>
                    <a:pt x="8" y="8"/>
                  </a:lnTo>
                  <a:close/>
                </a:path>
              </a:pathLst>
            </a:custGeom>
            <a:solidFill>
              <a:srgbClr val="FFFFFF"/>
            </a:solidFill>
            <a:ln w="9525">
              <a:noFill/>
              <a:round/>
              <a:headEnd/>
              <a:tailEnd/>
            </a:ln>
          </p:spPr>
          <p:txBody>
            <a:bodyPr/>
            <a:lstStyle/>
            <a:p>
              <a:endParaRPr lang="en-US"/>
            </a:p>
          </p:txBody>
        </p:sp>
      </p:grpSp>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Text Box 8"/>
          <p:cNvSpPr txBox="1">
            <a:spLocks noChangeArrowheads="1"/>
          </p:cNvSpPr>
          <p:nvPr/>
        </p:nvSpPr>
        <p:spPr bwMode="gray">
          <a:xfrm>
            <a:off x="126052" y="3438340"/>
            <a:ext cx="3931920" cy="3013260"/>
          </a:xfrm>
          <a:prstGeom prst="rect">
            <a:avLst/>
          </a:prstGeom>
          <a:gradFill rotWithShape="1">
            <a:gsLst>
              <a:gs pos="0">
                <a:srgbClr val="FFFFFF"/>
              </a:gs>
              <a:gs pos="100000">
                <a:srgbClr val="C8C8C8"/>
              </a:gs>
            </a:gsLst>
            <a:lin ang="5400000" scaled="1"/>
          </a:gradFill>
          <a:ln w="9525">
            <a:solidFill>
              <a:srgbClr val="505050"/>
            </a:solidFill>
            <a:miter lim="800000"/>
            <a:headEnd/>
            <a:tailEnd/>
          </a:ln>
        </p:spPr>
        <p:txBody>
          <a:bodyPr wrap="square">
            <a:noAutofit/>
          </a:bodyPr>
          <a:lstStyle/>
          <a:p>
            <a:pPr marL="174625" indent="-174625">
              <a:lnSpc>
                <a:spcPct val="120000"/>
              </a:lnSpc>
              <a:buClr>
                <a:schemeClr val="accent2"/>
              </a:buClr>
              <a:buSzPct val="80000"/>
              <a:buFont typeface="Wingdings" pitchFamily="2" charset="2"/>
              <a:buChar char="n"/>
            </a:pPr>
            <a:r>
              <a:rPr lang="en-US" sz="1800" dirty="0">
                <a:solidFill>
                  <a:srgbClr val="000000"/>
                </a:solidFill>
                <a:ea typeface="ＭＳ Ｐゴシック"/>
                <a:cs typeface="ＭＳ Ｐゴシック"/>
              </a:rPr>
              <a:t>Significant experience across the entire footprint of the Oracle product offerings</a:t>
            </a:r>
          </a:p>
          <a:p>
            <a:pPr marL="174625" indent="-174625">
              <a:lnSpc>
                <a:spcPct val="120000"/>
              </a:lnSpc>
              <a:buClr>
                <a:schemeClr val="accent2"/>
              </a:buClr>
              <a:buSzPct val="80000"/>
              <a:buFont typeface="Wingdings" pitchFamily="2" charset="2"/>
              <a:buChar char="n"/>
            </a:pPr>
            <a:r>
              <a:rPr lang="en-US" sz="1800" dirty="0">
                <a:solidFill>
                  <a:srgbClr val="000000"/>
                </a:solidFill>
                <a:ea typeface="ＭＳ Ｐゴシック"/>
                <a:cs typeface="ＭＳ Ｐゴシック"/>
              </a:rPr>
              <a:t>Trained, certified and experienced in using Oracle Accelerators</a:t>
            </a:r>
          </a:p>
          <a:p>
            <a:pPr marL="174625" indent="-174625">
              <a:lnSpc>
                <a:spcPct val="120000"/>
              </a:lnSpc>
              <a:buClr>
                <a:schemeClr val="accent2"/>
              </a:buClr>
              <a:buSzPct val="80000"/>
              <a:buFont typeface="Wingdings" pitchFamily="2" charset="2"/>
              <a:buChar char="n"/>
            </a:pPr>
            <a:r>
              <a:rPr lang="en-US" sz="1800" dirty="0">
                <a:solidFill>
                  <a:srgbClr val="000000"/>
                </a:solidFill>
                <a:ea typeface="ＭＳ Ｐゴシック"/>
                <a:cs typeface="ＭＳ Ｐゴシック"/>
              </a:rPr>
              <a:t>Extensive experience in financials, SCM, APS, Manufacturing, CRM and HRMS product modules</a:t>
            </a:r>
          </a:p>
          <a:p>
            <a:pPr marL="174625" indent="-174625">
              <a:lnSpc>
                <a:spcPct val="120000"/>
              </a:lnSpc>
              <a:buClr>
                <a:schemeClr val="accent2"/>
              </a:buClr>
              <a:buSzPct val="80000"/>
              <a:buFont typeface="Wingdings" pitchFamily="2" charset="2"/>
              <a:buChar char="n"/>
            </a:pPr>
            <a:r>
              <a:rPr lang="en-US" sz="1800" dirty="0">
                <a:solidFill>
                  <a:srgbClr val="000000"/>
                </a:solidFill>
                <a:ea typeface="ＭＳ Ｐゴシック"/>
                <a:cs typeface="ＭＳ Ｐゴシック"/>
              </a:rPr>
              <a:t>Custom development expertise</a:t>
            </a:r>
          </a:p>
        </p:txBody>
      </p:sp>
      <p:sp>
        <p:nvSpPr>
          <p:cNvPr id="410626" name="Rectangle 2"/>
          <p:cNvSpPr>
            <a:spLocks noGrp="1" noChangeArrowheads="1"/>
          </p:cNvSpPr>
          <p:nvPr>
            <p:ph type="title"/>
          </p:nvPr>
        </p:nvSpPr>
        <p:spPr/>
        <p:txBody>
          <a:bodyPr/>
          <a:lstStyle/>
          <a:p>
            <a:r>
              <a:rPr lang="en-CA" dirty="0"/>
              <a:t>Oracle Practice Highlights</a:t>
            </a:r>
          </a:p>
        </p:txBody>
      </p:sp>
      <p:sp>
        <p:nvSpPr>
          <p:cNvPr id="27652" name="Rectangle 3"/>
          <p:cNvSpPr>
            <a:spLocks noGrp="1" noChangeArrowheads="1"/>
          </p:cNvSpPr>
          <p:nvPr>
            <p:ph idx="1"/>
          </p:nvPr>
        </p:nvSpPr>
        <p:spPr>
          <a:xfrm>
            <a:off x="4241800" y="1335088"/>
            <a:ext cx="4724400" cy="4983162"/>
          </a:xfrm>
        </p:spPr>
        <p:txBody>
          <a:bodyPr/>
          <a:lstStyle/>
          <a:p>
            <a:r>
              <a:rPr lang="en-CA" sz="2400" dirty="0"/>
              <a:t> </a:t>
            </a:r>
            <a:r>
              <a:rPr lang="en-CA" dirty="0"/>
              <a:t>Experience</a:t>
            </a:r>
            <a:endParaRPr lang="en-CA" sz="2400" dirty="0"/>
          </a:p>
          <a:p>
            <a:pPr lvl="1">
              <a:spcBef>
                <a:spcPts val="300"/>
              </a:spcBef>
            </a:pPr>
            <a:r>
              <a:rPr lang="en-US" altLang="ja-JP" sz="1800" dirty="0"/>
              <a:t>Extensive experience in Oracle ERP and CRM analytics</a:t>
            </a:r>
          </a:p>
          <a:p>
            <a:pPr lvl="1">
              <a:spcBef>
                <a:spcPts val="300"/>
              </a:spcBef>
            </a:pPr>
            <a:r>
              <a:rPr lang="en-US" altLang="ja-JP" sz="1800" dirty="0"/>
              <a:t>Experience with Oracle E-Business Intelligence Data Warehouse package implementations</a:t>
            </a:r>
          </a:p>
          <a:p>
            <a:pPr lvl="1">
              <a:spcBef>
                <a:spcPts val="300"/>
              </a:spcBef>
            </a:pPr>
            <a:r>
              <a:rPr lang="en-US" altLang="ja-JP" sz="1800" dirty="0"/>
              <a:t>Strong industry experience including industrial manufacturing, high tech manufacturing</a:t>
            </a:r>
          </a:p>
        </p:txBody>
      </p:sp>
      <p:sp>
        <p:nvSpPr>
          <p:cNvPr id="27653" name="AutoShape 5"/>
          <p:cNvSpPr>
            <a:spLocks noChangeArrowheads="1"/>
          </p:cNvSpPr>
          <p:nvPr/>
        </p:nvSpPr>
        <p:spPr bwMode="gray">
          <a:xfrm>
            <a:off x="80332" y="3077978"/>
            <a:ext cx="4023360" cy="381000"/>
          </a:xfrm>
          <a:prstGeom prst="roundRect">
            <a:avLst>
              <a:gd name="adj" fmla="val 20000"/>
            </a:avLst>
          </a:prstGeom>
          <a:gradFill rotWithShape="1">
            <a:gsLst>
              <a:gs pos="0">
                <a:srgbClr val="DB4949"/>
              </a:gs>
              <a:gs pos="100000">
                <a:srgbClr val="7A1818"/>
              </a:gs>
            </a:gsLst>
            <a:lin ang="5400000" scaled="1"/>
          </a:gradFill>
          <a:ln w="28575">
            <a:solidFill>
              <a:srgbClr val="AE2222"/>
            </a:solidFill>
            <a:round/>
            <a:headEnd/>
            <a:tailEnd/>
          </a:ln>
        </p:spPr>
        <p:txBody>
          <a:bodyPr wrap="none" lIns="182880" rIns="182880" anchor="ctr"/>
          <a:lstStyle/>
          <a:p>
            <a:pPr marL="57150"/>
            <a:r>
              <a:rPr lang="en-CA" sz="1800" b="1" dirty="0">
                <a:solidFill>
                  <a:srgbClr val="FFFFFF"/>
                </a:solidFill>
              </a:rPr>
              <a:t>Competencies</a:t>
            </a:r>
            <a:endParaRPr lang="en-US" altLang="ja-JP" sz="1800" b="1" dirty="0">
              <a:solidFill>
                <a:srgbClr val="FFFFFF"/>
              </a:solidFill>
            </a:endParaRPr>
          </a:p>
        </p:txBody>
      </p:sp>
      <p:sp>
        <p:nvSpPr>
          <p:cNvPr id="27654" name="AutoShape 7"/>
          <p:cNvSpPr>
            <a:spLocks noChangeArrowheads="1"/>
          </p:cNvSpPr>
          <p:nvPr/>
        </p:nvSpPr>
        <p:spPr bwMode="gray">
          <a:xfrm>
            <a:off x="80332" y="1167993"/>
            <a:ext cx="4023360" cy="381000"/>
          </a:xfrm>
          <a:prstGeom prst="roundRect">
            <a:avLst>
              <a:gd name="adj" fmla="val 20000"/>
            </a:avLst>
          </a:prstGeom>
          <a:gradFill rotWithShape="1">
            <a:gsLst>
              <a:gs pos="0">
                <a:srgbClr val="DB4949"/>
              </a:gs>
              <a:gs pos="100000">
                <a:srgbClr val="7A1818"/>
              </a:gs>
            </a:gsLst>
            <a:lin ang="5400000" scaled="1"/>
          </a:gradFill>
          <a:ln w="28575">
            <a:solidFill>
              <a:srgbClr val="AE2222"/>
            </a:solidFill>
            <a:round/>
            <a:headEnd/>
            <a:tailEnd/>
          </a:ln>
        </p:spPr>
        <p:txBody>
          <a:bodyPr wrap="none" lIns="182880" rIns="182880" anchor="ctr"/>
          <a:lstStyle/>
          <a:p>
            <a:pPr marL="57150"/>
            <a:r>
              <a:rPr lang="en-CA" sz="1800" b="1" dirty="0">
                <a:solidFill>
                  <a:srgbClr val="FFFFFF"/>
                </a:solidFill>
              </a:rPr>
              <a:t>Capability</a:t>
            </a:r>
            <a:endParaRPr lang="en-US" altLang="ja-JP" sz="1800" b="1" dirty="0">
              <a:solidFill>
                <a:srgbClr val="FFFFFF"/>
              </a:solidFill>
            </a:endParaRPr>
          </a:p>
        </p:txBody>
      </p:sp>
      <p:sp>
        <p:nvSpPr>
          <p:cNvPr id="27656" name="Text Box 9"/>
          <p:cNvSpPr txBox="1">
            <a:spLocks noChangeArrowheads="1"/>
          </p:cNvSpPr>
          <p:nvPr/>
        </p:nvSpPr>
        <p:spPr bwMode="gray">
          <a:xfrm>
            <a:off x="126052" y="1539466"/>
            <a:ext cx="3931920" cy="1457734"/>
          </a:xfrm>
          <a:prstGeom prst="rect">
            <a:avLst/>
          </a:prstGeom>
          <a:gradFill rotWithShape="1">
            <a:gsLst>
              <a:gs pos="0">
                <a:srgbClr val="FFFFFF"/>
              </a:gs>
              <a:gs pos="100000">
                <a:srgbClr val="C8C8C8"/>
              </a:gs>
            </a:gsLst>
            <a:lin ang="5400000" scaled="1"/>
          </a:gradFill>
          <a:ln w="9525">
            <a:solidFill>
              <a:srgbClr val="505050"/>
            </a:solidFill>
            <a:miter lim="800000"/>
            <a:headEnd/>
            <a:tailEnd/>
          </a:ln>
        </p:spPr>
        <p:txBody>
          <a:bodyPr wrap="square">
            <a:noAutofit/>
          </a:bodyPr>
          <a:lstStyle/>
          <a:p>
            <a:r>
              <a:rPr lang="en-US" sz="1800" dirty="0">
                <a:solidFill>
                  <a:srgbClr val="000000"/>
                </a:solidFill>
              </a:rPr>
              <a:t>The FCI Oracle Practice is highly skilled in enterprise applications, upgrades, web-enabled solutions, database technology and design and development tools.</a:t>
            </a:r>
          </a:p>
        </p:txBody>
      </p:sp>
      <p:sp>
        <p:nvSpPr>
          <p:cNvPr id="16" name="Slide Number Placeholder 15"/>
          <p:cNvSpPr>
            <a:spLocks noGrp="1"/>
          </p:cNvSpPr>
          <p:nvPr>
            <p:ph type="sldNum" sz="quarter" idx="11"/>
          </p:nvPr>
        </p:nvSpPr>
        <p:spPr/>
        <p:txBody>
          <a:bodyPr/>
          <a:lstStyle/>
          <a:p>
            <a:pPr>
              <a:defRPr/>
            </a:pPr>
            <a:fld id="{0EBC7FF7-17A1-4612-B8E3-5462654CC24D}" type="slidenum">
              <a:rPr lang="de-DE" smtClean="0"/>
              <a:pPr>
                <a:defRPr/>
              </a:pPr>
              <a:t>35</a:t>
            </a:fld>
            <a:endParaRPr lang="de-DE" dirty="0"/>
          </a:p>
        </p:txBody>
      </p:sp>
      <p:sp>
        <p:nvSpPr>
          <p:cNvPr id="17" name="Footer Placeholder 16"/>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grpSp>
        <p:nvGrpSpPr>
          <p:cNvPr id="267" name="Group 266"/>
          <p:cNvGrpSpPr/>
          <p:nvPr/>
        </p:nvGrpSpPr>
        <p:grpSpPr>
          <a:xfrm>
            <a:off x="4721763" y="5004202"/>
            <a:ext cx="3459162" cy="273050"/>
            <a:chOff x="4217529" y="4985706"/>
            <a:chExt cx="3459162" cy="273050"/>
          </a:xfrm>
        </p:grpSpPr>
        <p:grpSp>
          <p:nvGrpSpPr>
            <p:cNvPr id="12" name="Group 253"/>
            <p:cNvGrpSpPr>
              <a:grpSpLocks/>
            </p:cNvGrpSpPr>
            <p:nvPr/>
          </p:nvGrpSpPr>
          <p:grpSpPr bwMode="auto">
            <a:xfrm>
              <a:off x="6017754" y="4985706"/>
              <a:ext cx="1658937" cy="273050"/>
              <a:chOff x="1600200" y="-4127500"/>
              <a:chExt cx="5419725" cy="895350"/>
            </a:xfrm>
          </p:grpSpPr>
          <p:sp>
            <p:nvSpPr>
              <p:cNvPr id="13" name="Freeform 6"/>
              <p:cNvSpPr>
                <a:spLocks/>
              </p:cNvSpPr>
              <p:nvPr/>
            </p:nvSpPr>
            <p:spPr bwMode="gray">
              <a:xfrm>
                <a:off x="1600200" y="-3422650"/>
                <a:ext cx="149225" cy="187325"/>
              </a:xfrm>
              <a:custGeom>
                <a:avLst/>
                <a:gdLst>
                  <a:gd name="T0" fmla="*/ 2147483647 w 94"/>
                  <a:gd name="T1" fmla="*/ 2147483647 h 118"/>
                  <a:gd name="T2" fmla="*/ 0 w 94"/>
                  <a:gd name="T3" fmla="*/ 2147483647 h 118"/>
                  <a:gd name="T4" fmla="*/ 0 w 94"/>
                  <a:gd name="T5" fmla="*/ 0 h 118"/>
                  <a:gd name="T6" fmla="*/ 2147483647 w 94"/>
                  <a:gd name="T7" fmla="*/ 0 h 118"/>
                  <a:gd name="T8" fmla="*/ 2147483647 w 94"/>
                  <a:gd name="T9" fmla="*/ 2147483647 h 118"/>
                  <a:gd name="T10" fmla="*/ 2147483647 w 94"/>
                  <a:gd name="T11" fmla="*/ 2147483647 h 118"/>
                  <a:gd name="T12" fmla="*/ 2147483647 w 94"/>
                  <a:gd name="T13" fmla="*/ 2147483647 h 118"/>
                  <a:gd name="T14" fmla="*/ 2147483647 w 94"/>
                  <a:gd name="T15" fmla="*/ 2147483647 h 118"/>
                  <a:gd name="T16" fmla="*/ 2147483647 w 94"/>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8"/>
                  <a:gd name="T29" fmla="*/ 94 w 94"/>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8">
                    <a:moveTo>
                      <a:pt x="34" y="20"/>
                    </a:moveTo>
                    <a:lnTo>
                      <a:pt x="0" y="20"/>
                    </a:lnTo>
                    <a:lnTo>
                      <a:pt x="0" y="0"/>
                    </a:lnTo>
                    <a:lnTo>
                      <a:pt x="94" y="0"/>
                    </a:lnTo>
                    <a:lnTo>
                      <a:pt x="94"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14" name="Freeform 7"/>
              <p:cNvSpPr>
                <a:spLocks/>
              </p:cNvSpPr>
              <p:nvPr/>
            </p:nvSpPr>
            <p:spPr bwMode="gray">
              <a:xfrm>
                <a:off x="1771650" y="-34226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15" name="Freeform 8"/>
              <p:cNvSpPr>
                <a:spLocks/>
              </p:cNvSpPr>
              <p:nvPr/>
            </p:nvSpPr>
            <p:spPr bwMode="gray">
              <a:xfrm>
                <a:off x="1920875" y="-342265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2147483647 w 49"/>
                  <a:gd name="T15" fmla="*/ 2147483647 h 60"/>
                  <a:gd name="T16" fmla="*/ 0 w 49"/>
                  <a:gd name="T17" fmla="*/ 2147483647 h 60"/>
                  <a:gd name="T18" fmla="*/ 2147483647 w 49"/>
                  <a:gd name="T19" fmla="*/ 0 h 60"/>
                  <a:gd name="T20" fmla="*/ 2147483647 w 49"/>
                  <a:gd name="T21" fmla="*/ 2147483647 h 60"/>
                  <a:gd name="T22" fmla="*/ 2147483647 w 49"/>
                  <a:gd name="T23" fmla="*/ 21474836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60"/>
                  <a:gd name="T38" fmla="*/ 49 w 49"/>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60">
                    <a:moveTo>
                      <a:pt x="35" y="19"/>
                    </a:moveTo>
                    <a:cubicBezTo>
                      <a:pt x="35" y="17"/>
                      <a:pt x="34" y="9"/>
                      <a:pt x="26" y="9"/>
                    </a:cubicBezTo>
                    <a:cubicBezTo>
                      <a:pt x="17" y="9"/>
                      <a:pt x="13" y="19"/>
                      <a:pt x="13" y="31"/>
                    </a:cubicBezTo>
                    <a:cubicBezTo>
                      <a:pt x="13" y="34"/>
                      <a:pt x="13" y="51"/>
                      <a:pt x="25" y="51"/>
                    </a:cubicBezTo>
                    <a:cubicBezTo>
                      <a:pt x="30" y="51"/>
                      <a:pt x="35" y="48"/>
                      <a:pt x="36" y="40"/>
                    </a:cubicBezTo>
                    <a:cubicBezTo>
                      <a:pt x="49" y="40"/>
                      <a:pt x="49" y="40"/>
                      <a:pt x="49" y="40"/>
                    </a:cubicBezTo>
                    <a:cubicBezTo>
                      <a:pt x="49" y="43"/>
                      <a:pt x="48" y="49"/>
                      <a:pt x="43" y="54"/>
                    </a:cubicBezTo>
                    <a:cubicBezTo>
                      <a:pt x="38" y="59"/>
                      <a:pt x="32" y="60"/>
                      <a:pt x="26" y="60"/>
                    </a:cubicBezTo>
                    <a:cubicBezTo>
                      <a:pt x="6" y="60"/>
                      <a:pt x="0" y="45"/>
                      <a:pt x="0" y="31"/>
                    </a:cubicBezTo>
                    <a:cubicBezTo>
                      <a:pt x="0" y="12"/>
                      <a:pt x="10" y="0"/>
                      <a:pt x="26" y="0"/>
                    </a:cubicBezTo>
                    <a:cubicBezTo>
                      <a:pt x="39" y="0"/>
                      <a:pt x="48" y="8"/>
                      <a:pt x="48" y="19"/>
                    </a:cubicBezTo>
                    <a:lnTo>
                      <a:pt x="35" y="19"/>
                    </a:lnTo>
                    <a:close/>
                  </a:path>
                </a:pathLst>
              </a:custGeom>
              <a:solidFill>
                <a:srgbClr val="808080"/>
              </a:solidFill>
              <a:ln w="9525">
                <a:noFill/>
                <a:round/>
                <a:headEnd/>
                <a:tailEnd/>
              </a:ln>
            </p:spPr>
            <p:txBody>
              <a:bodyPr/>
              <a:lstStyle/>
              <a:p>
                <a:endParaRPr lang="en-US"/>
              </a:p>
            </p:txBody>
          </p:sp>
          <p:sp>
            <p:nvSpPr>
              <p:cNvPr id="18" name="Freeform 9"/>
              <p:cNvSpPr>
                <a:spLocks/>
              </p:cNvSpPr>
              <p:nvPr/>
            </p:nvSpPr>
            <p:spPr bwMode="gray">
              <a:xfrm>
                <a:off x="2098675" y="-3422650"/>
                <a:ext cx="152400" cy="187325"/>
              </a:xfrm>
              <a:custGeom>
                <a:avLst/>
                <a:gdLst>
                  <a:gd name="T0" fmla="*/ 0 w 96"/>
                  <a:gd name="T1" fmla="*/ 0 h 118"/>
                  <a:gd name="T2" fmla="*/ 2147483647 w 96"/>
                  <a:gd name="T3" fmla="*/ 0 h 118"/>
                  <a:gd name="T4" fmla="*/ 2147483647 w 96"/>
                  <a:gd name="T5" fmla="*/ 2147483647 h 118"/>
                  <a:gd name="T6" fmla="*/ 2147483647 w 96"/>
                  <a:gd name="T7" fmla="*/ 2147483647 h 118"/>
                  <a:gd name="T8" fmla="*/ 2147483647 w 96"/>
                  <a:gd name="T9" fmla="*/ 0 h 118"/>
                  <a:gd name="T10" fmla="*/ 2147483647 w 96"/>
                  <a:gd name="T11" fmla="*/ 0 h 118"/>
                  <a:gd name="T12" fmla="*/ 2147483647 w 96"/>
                  <a:gd name="T13" fmla="*/ 2147483647 h 118"/>
                  <a:gd name="T14" fmla="*/ 2147483647 w 96"/>
                  <a:gd name="T15" fmla="*/ 2147483647 h 118"/>
                  <a:gd name="T16" fmla="*/ 2147483647 w 96"/>
                  <a:gd name="T17" fmla="*/ 2147483647 h 118"/>
                  <a:gd name="T18" fmla="*/ 2147483647 w 96"/>
                  <a:gd name="T19" fmla="*/ 2147483647 h 118"/>
                  <a:gd name="T20" fmla="*/ 2147483647 w 96"/>
                  <a:gd name="T21" fmla="*/ 2147483647 h 118"/>
                  <a:gd name="T22" fmla="*/ 0 w 96"/>
                  <a:gd name="T23" fmla="*/ 2147483647 h 118"/>
                  <a:gd name="T24" fmla="*/ 0 w 96"/>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6"/>
                  <a:gd name="T40" fmla="*/ 0 h 118"/>
                  <a:gd name="T41" fmla="*/ 96 w 96"/>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6" h="118">
                    <a:moveTo>
                      <a:pt x="0" y="0"/>
                    </a:moveTo>
                    <a:lnTo>
                      <a:pt x="26" y="0"/>
                    </a:lnTo>
                    <a:lnTo>
                      <a:pt x="26" y="48"/>
                    </a:lnTo>
                    <a:lnTo>
                      <a:pt x="70" y="48"/>
                    </a:lnTo>
                    <a:lnTo>
                      <a:pt x="70" y="0"/>
                    </a:lnTo>
                    <a:lnTo>
                      <a:pt x="96" y="0"/>
                    </a:lnTo>
                    <a:lnTo>
                      <a:pt x="96" y="118"/>
                    </a:lnTo>
                    <a:lnTo>
                      <a:pt x="70" y="118"/>
                    </a:lnTo>
                    <a:lnTo>
                      <a:pt x="70" y="66"/>
                    </a:lnTo>
                    <a:lnTo>
                      <a:pt x="26" y="66"/>
                    </a:lnTo>
                    <a:lnTo>
                      <a:pt x="26" y="118"/>
                    </a:lnTo>
                    <a:lnTo>
                      <a:pt x="0" y="118"/>
                    </a:lnTo>
                    <a:lnTo>
                      <a:pt x="0" y="0"/>
                    </a:lnTo>
                    <a:close/>
                  </a:path>
                </a:pathLst>
              </a:custGeom>
              <a:solidFill>
                <a:srgbClr val="808080"/>
              </a:solidFill>
              <a:ln w="9525">
                <a:noFill/>
                <a:round/>
                <a:headEnd/>
                <a:tailEnd/>
              </a:ln>
            </p:spPr>
            <p:txBody>
              <a:bodyPr/>
              <a:lstStyle/>
              <a:p>
                <a:endParaRPr lang="en-US"/>
              </a:p>
            </p:txBody>
          </p:sp>
          <p:sp>
            <p:nvSpPr>
              <p:cNvPr id="19" name="Freeform 10"/>
              <p:cNvSpPr>
                <a:spLocks/>
              </p:cNvSpPr>
              <p:nvPr/>
            </p:nvSpPr>
            <p:spPr bwMode="gray">
              <a:xfrm>
                <a:off x="2286000" y="-3422650"/>
                <a:ext cx="165100" cy="187325"/>
              </a:xfrm>
              <a:custGeom>
                <a:avLst/>
                <a:gdLst>
                  <a:gd name="T0" fmla="*/ 0 w 104"/>
                  <a:gd name="T1" fmla="*/ 0 h 118"/>
                  <a:gd name="T2" fmla="*/ 2147483647 w 104"/>
                  <a:gd name="T3" fmla="*/ 0 h 118"/>
                  <a:gd name="T4" fmla="*/ 2147483647 w 104"/>
                  <a:gd name="T5" fmla="*/ 2147483647 h 118"/>
                  <a:gd name="T6" fmla="*/ 2147483647 w 104"/>
                  <a:gd name="T7" fmla="*/ 0 h 118"/>
                  <a:gd name="T8" fmla="*/ 2147483647 w 104"/>
                  <a:gd name="T9" fmla="*/ 0 h 118"/>
                  <a:gd name="T10" fmla="*/ 2147483647 w 104"/>
                  <a:gd name="T11" fmla="*/ 2147483647 h 118"/>
                  <a:gd name="T12" fmla="*/ 2147483647 w 104"/>
                  <a:gd name="T13" fmla="*/ 2147483647 h 118"/>
                  <a:gd name="T14" fmla="*/ 2147483647 w 104"/>
                  <a:gd name="T15" fmla="*/ 2147483647 h 118"/>
                  <a:gd name="T16" fmla="*/ 2147483647 w 104"/>
                  <a:gd name="T17" fmla="*/ 2147483647 h 118"/>
                  <a:gd name="T18" fmla="*/ 0 w 104"/>
                  <a:gd name="T19" fmla="*/ 2147483647 h 118"/>
                  <a:gd name="T20" fmla="*/ 0 w 104"/>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18"/>
                  <a:gd name="T35" fmla="*/ 104 w 10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18">
                    <a:moveTo>
                      <a:pt x="0" y="0"/>
                    </a:moveTo>
                    <a:lnTo>
                      <a:pt x="38" y="0"/>
                    </a:lnTo>
                    <a:lnTo>
                      <a:pt x="82" y="92"/>
                    </a:lnTo>
                    <a:lnTo>
                      <a:pt x="82" y="0"/>
                    </a:lnTo>
                    <a:lnTo>
                      <a:pt x="104" y="0"/>
                    </a:lnTo>
                    <a:lnTo>
                      <a:pt x="104" y="118"/>
                    </a:lnTo>
                    <a:lnTo>
                      <a:pt x="70" y="118"/>
                    </a:lnTo>
                    <a:lnTo>
                      <a:pt x="24" y="20"/>
                    </a:lnTo>
                    <a:lnTo>
                      <a:pt x="24" y="118"/>
                    </a:lnTo>
                    <a:lnTo>
                      <a:pt x="0" y="118"/>
                    </a:lnTo>
                    <a:lnTo>
                      <a:pt x="0" y="0"/>
                    </a:lnTo>
                    <a:close/>
                  </a:path>
                </a:pathLst>
              </a:custGeom>
              <a:solidFill>
                <a:srgbClr val="808080"/>
              </a:solidFill>
              <a:ln w="9525">
                <a:noFill/>
                <a:round/>
                <a:headEnd/>
                <a:tailEnd/>
              </a:ln>
            </p:spPr>
            <p:txBody>
              <a:bodyPr/>
              <a:lstStyle/>
              <a:p>
                <a:endParaRPr lang="en-US"/>
              </a:p>
            </p:txBody>
          </p:sp>
          <p:sp>
            <p:nvSpPr>
              <p:cNvPr id="20" name="Freeform 11"/>
              <p:cNvSpPr>
                <a:spLocks noEditPoints="1"/>
              </p:cNvSpPr>
              <p:nvPr/>
            </p:nvSpPr>
            <p:spPr bwMode="gray">
              <a:xfrm>
                <a:off x="2479675" y="-3425825"/>
                <a:ext cx="180975" cy="193675"/>
              </a:xfrm>
              <a:custGeom>
                <a:avLst/>
                <a:gdLst>
                  <a:gd name="T0" fmla="*/ 2147483647 w 57"/>
                  <a:gd name="T1" fmla="*/ 0 h 61"/>
                  <a:gd name="T2" fmla="*/ 2147483647 w 57"/>
                  <a:gd name="T3" fmla="*/ 2147483647 h 61"/>
                  <a:gd name="T4" fmla="*/ 2147483647 w 57"/>
                  <a:gd name="T5" fmla="*/ 2147483647 h 61"/>
                  <a:gd name="T6" fmla="*/ 2147483647 w 57"/>
                  <a:gd name="T7" fmla="*/ 2147483647 h 61"/>
                  <a:gd name="T8" fmla="*/ 2147483647 w 57"/>
                  <a:gd name="T9" fmla="*/ 2147483647 h 61"/>
                  <a:gd name="T10" fmla="*/ 2147483647 w 57"/>
                  <a:gd name="T11" fmla="*/ 2147483647 h 61"/>
                  <a:gd name="T12" fmla="*/ 0 w 57"/>
                  <a:gd name="T13" fmla="*/ 2147483647 h 61"/>
                  <a:gd name="T14" fmla="*/ 2147483647 w 57"/>
                  <a:gd name="T15" fmla="*/ 0 h 61"/>
                  <a:gd name="T16" fmla="*/ 2147483647 w 57"/>
                  <a:gd name="T17" fmla="*/ 2147483647 h 61"/>
                  <a:gd name="T18" fmla="*/ 2147483647 w 57"/>
                  <a:gd name="T19" fmla="*/ 2147483647 h 61"/>
                  <a:gd name="T20" fmla="*/ 2147483647 w 57"/>
                  <a:gd name="T21" fmla="*/ 2147483647 h 61"/>
                  <a:gd name="T22" fmla="*/ 2147483647 w 57"/>
                  <a:gd name="T23" fmla="*/ 2147483647 h 61"/>
                  <a:gd name="T24" fmla="*/ 2147483647 w 57"/>
                  <a:gd name="T25" fmla="*/ 2147483647 h 61"/>
                  <a:gd name="T26" fmla="*/ 2147483647 w 57"/>
                  <a:gd name="T27" fmla="*/ 2147483647 h 61"/>
                  <a:gd name="T28" fmla="*/ 2147483647 w 57"/>
                  <a:gd name="T29" fmla="*/ 2147483647 h 61"/>
                  <a:gd name="T30" fmla="*/ 2147483647 w 57"/>
                  <a:gd name="T31" fmla="*/ 2147483647 h 61"/>
                  <a:gd name="T32" fmla="*/ 2147483647 w 57"/>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61"/>
                  <a:gd name="T53" fmla="*/ 57 w 57"/>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61">
                    <a:moveTo>
                      <a:pt x="28" y="0"/>
                    </a:moveTo>
                    <a:cubicBezTo>
                      <a:pt x="35" y="0"/>
                      <a:pt x="43" y="1"/>
                      <a:pt x="49" y="8"/>
                    </a:cubicBezTo>
                    <a:cubicBezTo>
                      <a:pt x="55" y="15"/>
                      <a:pt x="57" y="24"/>
                      <a:pt x="57" y="30"/>
                    </a:cubicBezTo>
                    <a:cubicBezTo>
                      <a:pt x="57" y="38"/>
                      <a:pt x="54" y="48"/>
                      <a:pt x="49" y="53"/>
                    </a:cubicBezTo>
                    <a:cubicBezTo>
                      <a:pt x="43" y="60"/>
                      <a:pt x="33" y="61"/>
                      <a:pt x="28" y="61"/>
                    </a:cubicBezTo>
                    <a:cubicBezTo>
                      <a:pt x="21" y="61"/>
                      <a:pt x="13" y="59"/>
                      <a:pt x="8" y="53"/>
                    </a:cubicBezTo>
                    <a:cubicBezTo>
                      <a:pt x="1" y="46"/>
                      <a:pt x="0" y="37"/>
                      <a:pt x="0" y="31"/>
                    </a:cubicBezTo>
                    <a:cubicBezTo>
                      <a:pt x="0" y="16"/>
                      <a:pt x="7" y="0"/>
                      <a:pt x="28" y="0"/>
                    </a:cubicBezTo>
                    <a:close/>
                    <a:moveTo>
                      <a:pt x="18" y="47"/>
                    </a:moveTo>
                    <a:cubicBezTo>
                      <a:pt x="20" y="50"/>
                      <a:pt x="23" y="52"/>
                      <a:pt x="28" y="52"/>
                    </a:cubicBezTo>
                    <a:cubicBezTo>
                      <a:pt x="34" y="52"/>
                      <a:pt x="37" y="50"/>
                      <a:pt x="39" y="47"/>
                    </a:cubicBezTo>
                    <a:cubicBezTo>
                      <a:pt x="41" y="44"/>
                      <a:pt x="43" y="39"/>
                      <a:pt x="43" y="30"/>
                    </a:cubicBezTo>
                    <a:cubicBezTo>
                      <a:pt x="43" y="27"/>
                      <a:pt x="43" y="23"/>
                      <a:pt x="42" y="19"/>
                    </a:cubicBezTo>
                    <a:cubicBezTo>
                      <a:pt x="40" y="12"/>
                      <a:pt x="35" y="9"/>
                      <a:pt x="29" y="9"/>
                    </a:cubicBezTo>
                    <a:cubicBezTo>
                      <a:pt x="24" y="9"/>
                      <a:pt x="20" y="11"/>
                      <a:pt x="18" y="14"/>
                    </a:cubicBezTo>
                    <a:cubicBezTo>
                      <a:pt x="14" y="18"/>
                      <a:pt x="13" y="24"/>
                      <a:pt x="13" y="31"/>
                    </a:cubicBezTo>
                    <a:cubicBezTo>
                      <a:pt x="13" y="36"/>
                      <a:pt x="14" y="43"/>
                      <a:pt x="18" y="47"/>
                    </a:cubicBezTo>
                    <a:close/>
                  </a:path>
                </a:pathLst>
              </a:custGeom>
              <a:solidFill>
                <a:srgbClr val="808080"/>
              </a:solidFill>
              <a:ln w="9525">
                <a:noFill/>
                <a:round/>
                <a:headEnd/>
                <a:tailEnd/>
              </a:ln>
            </p:spPr>
            <p:txBody>
              <a:bodyPr/>
              <a:lstStyle/>
              <a:p>
                <a:endParaRPr lang="en-US"/>
              </a:p>
            </p:txBody>
          </p:sp>
          <p:sp>
            <p:nvSpPr>
              <p:cNvPr id="21" name="Freeform 12"/>
              <p:cNvSpPr>
                <a:spLocks/>
              </p:cNvSpPr>
              <p:nvPr/>
            </p:nvSpPr>
            <p:spPr bwMode="gray">
              <a:xfrm>
                <a:off x="2689225" y="-3422650"/>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6" y="0"/>
                    </a:lnTo>
                    <a:lnTo>
                      <a:pt x="26"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22" name="Freeform 13"/>
              <p:cNvSpPr>
                <a:spLocks noEditPoints="1"/>
              </p:cNvSpPr>
              <p:nvPr/>
            </p:nvSpPr>
            <p:spPr bwMode="gray">
              <a:xfrm>
                <a:off x="2813050" y="-342582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3" y="48"/>
                      <a:pt x="49" y="53"/>
                    </a:cubicBezTo>
                    <a:cubicBezTo>
                      <a:pt x="42" y="60"/>
                      <a:pt x="33" y="61"/>
                      <a:pt x="28" y="61"/>
                    </a:cubicBezTo>
                    <a:cubicBezTo>
                      <a:pt x="20" y="61"/>
                      <a:pt x="12" y="59"/>
                      <a:pt x="7" y="53"/>
                    </a:cubicBezTo>
                    <a:cubicBezTo>
                      <a:pt x="0" y="46"/>
                      <a:pt x="0" y="37"/>
                      <a:pt x="0" y="31"/>
                    </a:cubicBezTo>
                    <a:cubicBezTo>
                      <a:pt x="0" y="16"/>
                      <a:pt x="7" y="0"/>
                      <a:pt x="28" y="0"/>
                    </a:cubicBezTo>
                    <a:close/>
                    <a:moveTo>
                      <a:pt x="17" y="47"/>
                    </a:moveTo>
                    <a:cubicBezTo>
                      <a:pt x="19" y="50"/>
                      <a:pt x="22" y="52"/>
                      <a:pt x="28" y="52"/>
                    </a:cubicBezTo>
                    <a:cubicBezTo>
                      <a:pt x="33" y="52"/>
                      <a:pt x="36" y="50"/>
                      <a:pt x="39" y="47"/>
                    </a:cubicBezTo>
                    <a:cubicBezTo>
                      <a:pt x="41" y="44"/>
                      <a:pt x="43" y="39"/>
                      <a:pt x="43" y="30"/>
                    </a:cubicBezTo>
                    <a:cubicBezTo>
                      <a:pt x="43" y="27"/>
                      <a:pt x="43" y="23"/>
                      <a:pt x="41" y="19"/>
                    </a:cubicBezTo>
                    <a:cubicBezTo>
                      <a:pt x="39" y="12"/>
                      <a:pt x="34" y="9"/>
                      <a:pt x="28" y="9"/>
                    </a:cubicBezTo>
                    <a:cubicBezTo>
                      <a:pt x="23" y="9"/>
                      <a:pt x="19" y="11"/>
                      <a:pt x="17" y="14"/>
                    </a:cubicBezTo>
                    <a:cubicBezTo>
                      <a:pt x="14" y="18"/>
                      <a:pt x="13" y="24"/>
                      <a:pt x="13" y="31"/>
                    </a:cubicBezTo>
                    <a:cubicBezTo>
                      <a:pt x="13" y="36"/>
                      <a:pt x="14" y="43"/>
                      <a:pt x="17" y="47"/>
                    </a:cubicBezTo>
                    <a:close/>
                  </a:path>
                </a:pathLst>
              </a:custGeom>
              <a:solidFill>
                <a:srgbClr val="808080"/>
              </a:solidFill>
              <a:ln w="9525">
                <a:noFill/>
                <a:round/>
                <a:headEnd/>
                <a:tailEnd/>
              </a:ln>
            </p:spPr>
            <p:txBody>
              <a:bodyPr/>
              <a:lstStyle/>
              <a:p>
                <a:endParaRPr lang="en-US"/>
              </a:p>
            </p:txBody>
          </p:sp>
          <p:sp>
            <p:nvSpPr>
              <p:cNvPr id="23" name="Freeform 14"/>
              <p:cNvSpPr>
                <a:spLocks/>
              </p:cNvSpPr>
              <p:nvPr/>
            </p:nvSpPr>
            <p:spPr bwMode="gray">
              <a:xfrm>
                <a:off x="3013075" y="-3429000"/>
                <a:ext cx="174625" cy="196850"/>
              </a:xfrm>
              <a:custGeom>
                <a:avLst/>
                <a:gdLst>
                  <a:gd name="T0" fmla="*/ 2147483647 w 55"/>
                  <a:gd name="T1" fmla="*/ 2147483647 h 62"/>
                  <a:gd name="T2" fmla="*/ 2147483647 w 55"/>
                  <a:gd name="T3" fmla="*/ 2147483647 h 62"/>
                  <a:gd name="T4" fmla="*/ 2147483647 w 55"/>
                  <a:gd name="T5" fmla="*/ 2147483647 h 62"/>
                  <a:gd name="T6" fmla="*/ 2147483647 w 55"/>
                  <a:gd name="T7" fmla="*/ 2147483647 h 62"/>
                  <a:gd name="T8" fmla="*/ 2147483647 w 55"/>
                  <a:gd name="T9" fmla="*/ 2147483647 h 62"/>
                  <a:gd name="T10" fmla="*/ 2147483647 w 55"/>
                  <a:gd name="T11" fmla="*/ 2147483647 h 62"/>
                  <a:gd name="T12" fmla="*/ 2147483647 w 55"/>
                  <a:gd name="T13" fmla="*/ 2147483647 h 62"/>
                  <a:gd name="T14" fmla="*/ 2147483647 w 55"/>
                  <a:gd name="T15" fmla="*/ 2147483647 h 62"/>
                  <a:gd name="T16" fmla="*/ 2147483647 w 55"/>
                  <a:gd name="T17" fmla="*/ 2147483647 h 62"/>
                  <a:gd name="T18" fmla="*/ 2147483647 w 55"/>
                  <a:gd name="T19" fmla="*/ 2147483647 h 62"/>
                  <a:gd name="T20" fmla="*/ 2147483647 w 55"/>
                  <a:gd name="T21" fmla="*/ 2147483647 h 62"/>
                  <a:gd name="T22" fmla="*/ 2147483647 w 55"/>
                  <a:gd name="T23" fmla="*/ 2147483647 h 62"/>
                  <a:gd name="T24" fmla="*/ 2147483647 w 55"/>
                  <a:gd name="T25" fmla="*/ 2147483647 h 62"/>
                  <a:gd name="T26" fmla="*/ 2147483647 w 55"/>
                  <a:gd name="T27" fmla="*/ 2147483647 h 62"/>
                  <a:gd name="T28" fmla="*/ 0 w 55"/>
                  <a:gd name="T29" fmla="*/ 2147483647 h 62"/>
                  <a:gd name="T30" fmla="*/ 2147483647 w 55"/>
                  <a:gd name="T31" fmla="*/ 0 h 62"/>
                  <a:gd name="T32" fmla="*/ 2147483647 w 55"/>
                  <a:gd name="T33" fmla="*/ 2147483647 h 62"/>
                  <a:gd name="T34" fmla="*/ 2147483647 w 55"/>
                  <a:gd name="T35" fmla="*/ 2147483647 h 62"/>
                  <a:gd name="T36" fmla="*/ 2147483647 w 55"/>
                  <a:gd name="T37" fmla="*/ 2147483647 h 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
                  <a:gd name="T58" fmla="*/ 0 h 62"/>
                  <a:gd name="T59" fmla="*/ 55 w 55"/>
                  <a:gd name="T60" fmla="*/ 62 h 6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 h="62">
                    <a:moveTo>
                      <a:pt x="41" y="20"/>
                    </a:moveTo>
                    <a:cubicBezTo>
                      <a:pt x="41" y="19"/>
                      <a:pt x="41" y="16"/>
                      <a:pt x="40" y="14"/>
                    </a:cubicBezTo>
                    <a:cubicBezTo>
                      <a:pt x="37" y="10"/>
                      <a:pt x="33" y="10"/>
                      <a:pt x="30" y="10"/>
                    </a:cubicBezTo>
                    <a:cubicBezTo>
                      <a:pt x="16" y="10"/>
                      <a:pt x="13" y="23"/>
                      <a:pt x="13" y="32"/>
                    </a:cubicBezTo>
                    <a:cubicBezTo>
                      <a:pt x="13" y="36"/>
                      <a:pt x="13" y="43"/>
                      <a:pt x="18" y="48"/>
                    </a:cubicBezTo>
                    <a:cubicBezTo>
                      <a:pt x="21" y="51"/>
                      <a:pt x="25" y="53"/>
                      <a:pt x="32" y="53"/>
                    </a:cubicBezTo>
                    <a:cubicBezTo>
                      <a:pt x="38" y="53"/>
                      <a:pt x="40" y="52"/>
                      <a:pt x="41" y="52"/>
                    </a:cubicBezTo>
                    <a:cubicBezTo>
                      <a:pt x="41" y="39"/>
                      <a:pt x="41" y="39"/>
                      <a:pt x="41" y="39"/>
                    </a:cubicBezTo>
                    <a:cubicBezTo>
                      <a:pt x="30" y="39"/>
                      <a:pt x="30" y="39"/>
                      <a:pt x="30" y="39"/>
                    </a:cubicBezTo>
                    <a:cubicBezTo>
                      <a:pt x="30" y="30"/>
                      <a:pt x="30" y="30"/>
                      <a:pt x="30" y="30"/>
                    </a:cubicBezTo>
                    <a:cubicBezTo>
                      <a:pt x="54" y="30"/>
                      <a:pt x="54" y="30"/>
                      <a:pt x="54" y="30"/>
                    </a:cubicBezTo>
                    <a:cubicBezTo>
                      <a:pt x="54" y="59"/>
                      <a:pt x="54" y="59"/>
                      <a:pt x="54" y="59"/>
                    </a:cubicBezTo>
                    <a:cubicBezTo>
                      <a:pt x="50" y="60"/>
                      <a:pt x="44" y="62"/>
                      <a:pt x="32" y="62"/>
                    </a:cubicBezTo>
                    <a:cubicBezTo>
                      <a:pt x="19" y="62"/>
                      <a:pt x="12" y="59"/>
                      <a:pt x="7" y="54"/>
                    </a:cubicBezTo>
                    <a:cubicBezTo>
                      <a:pt x="1" y="48"/>
                      <a:pt x="0" y="39"/>
                      <a:pt x="0" y="32"/>
                    </a:cubicBezTo>
                    <a:cubicBezTo>
                      <a:pt x="0" y="12"/>
                      <a:pt x="13" y="0"/>
                      <a:pt x="30" y="0"/>
                    </a:cubicBezTo>
                    <a:cubicBezTo>
                      <a:pt x="38" y="0"/>
                      <a:pt x="46" y="3"/>
                      <a:pt x="50" y="8"/>
                    </a:cubicBezTo>
                    <a:cubicBezTo>
                      <a:pt x="54" y="12"/>
                      <a:pt x="55" y="17"/>
                      <a:pt x="55" y="20"/>
                    </a:cubicBezTo>
                    <a:lnTo>
                      <a:pt x="41" y="20"/>
                    </a:lnTo>
                    <a:close/>
                  </a:path>
                </a:pathLst>
              </a:custGeom>
              <a:solidFill>
                <a:srgbClr val="808080"/>
              </a:solidFill>
              <a:ln w="9525">
                <a:noFill/>
                <a:round/>
                <a:headEnd/>
                <a:tailEnd/>
              </a:ln>
            </p:spPr>
            <p:txBody>
              <a:bodyPr/>
              <a:lstStyle/>
              <a:p>
                <a:endParaRPr lang="en-US"/>
              </a:p>
            </p:txBody>
          </p:sp>
          <p:sp>
            <p:nvSpPr>
              <p:cNvPr id="24" name="Freeform 15"/>
              <p:cNvSpPr>
                <a:spLocks/>
              </p:cNvSpPr>
              <p:nvPr/>
            </p:nvSpPr>
            <p:spPr bwMode="gray">
              <a:xfrm>
                <a:off x="3206750" y="-3422650"/>
                <a:ext cx="165100" cy="187325"/>
              </a:xfrm>
              <a:custGeom>
                <a:avLst/>
                <a:gdLst>
                  <a:gd name="T0" fmla="*/ 2147483647 w 104"/>
                  <a:gd name="T1" fmla="*/ 0 h 118"/>
                  <a:gd name="T2" fmla="*/ 2147483647 w 104"/>
                  <a:gd name="T3" fmla="*/ 2147483647 h 118"/>
                  <a:gd name="T4" fmla="*/ 2147483647 w 104"/>
                  <a:gd name="T5" fmla="*/ 0 h 118"/>
                  <a:gd name="T6" fmla="*/ 2147483647 w 104"/>
                  <a:gd name="T7" fmla="*/ 0 h 118"/>
                  <a:gd name="T8" fmla="*/ 2147483647 w 104"/>
                  <a:gd name="T9" fmla="*/ 2147483647 h 118"/>
                  <a:gd name="T10" fmla="*/ 2147483647 w 104"/>
                  <a:gd name="T11" fmla="*/ 2147483647 h 118"/>
                  <a:gd name="T12" fmla="*/ 2147483647 w 104"/>
                  <a:gd name="T13" fmla="*/ 2147483647 h 118"/>
                  <a:gd name="T14" fmla="*/ 2147483647 w 104"/>
                  <a:gd name="T15" fmla="*/ 2147483647 h 118"/>
                  <a:gd name="T16" fmla="*/ 0 w 104"/>
                  <a:gd name="T17" fmla="*/ 0 h 118"/>
                  <a:gd name="T18" fmla="*/ 2147483647 w 104"/>
                  <a:gd name="T19" fmla="*/ 0 h 1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
                  <a:gd name="T31" fmla="*/ 0 h 118"/>
                  <a:gd name="T32" fmla="*/ 104 w 104"/>
                  <a:gd name="T33" fmla="*/ 118 h 1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 h="118">
                    <a:moveTo>
                      <a:pt x="30" y="0"/>
                    </a:moveTo>
                    <a:lnTo>
                      <a:pt x="54" y="54"/>
                    </a:lnTo>
                    <a:lnTo>
                      <a:pt x="78" y="0"/>
                    </a:lnTo>
                    <a:lnTo>
                      <a:pt x="104" y="0"/>
                    </a:lnTo>
                    <a:lnTo>
                      <a:pt x="64" y="74"/>
                    </a:lnTo>
                    <a:lnTo>
                      <a:pt x="64" y="118"/>
                    </a:lnTo>
                    <a:lnTo>
                      <a:pt x="40" y="118"/>
                    </a:lnTo>
                    <a:lnTo>
                      <a:pt x="40" y="74"/>
                    </a:lnTo>
                    <a:lnTo>
                      <a:pt x="0" y="0"/>
                    </a:lnTo>
                    <a:lnTo>
                      <a:pt x="30" y="0"/>
                    </a:lnTo>
                    <a:close/>
                  </a:path>
                </a:pathLst>
              </a:custGeom>
              <a:solidFill>
                <a:srgbClr val="808080"/>
              </a:solidFill>
              <a:ln w="9525">
                <a:noFill/>
                <a:round/>
                <a:headEnd/>
                <a:tailEnd/>
              </a:ln>
            </p:spPr>
            <p:txBody>
              <a:bodyPr/>
              <a:lstStyle/>
              <a:p>
                <a:endParaRPr lang="en-US"/>
              </a:p>
            </p:txBody>
          </p:sp>
          <p:sp>
            <p:nvSpPr>
              <p:cNvPr id="25" name="Freeform 16"/>
              <p:cNvSpPr>
                <a:spLocks/>
              </p:cNvSpPr>
              <p:nvPr/>
            </p:nvSpPr>
            <p:spPr bwMode="gray">
              <a:xfrm>
                <a:off x="3930650" y="-4127500"/>
                <a:ext cx="155575" cy="193675"/>
              </a:xfrm>
              <a:custGeom>
                <a:avLst/>
                <a:gdLst>
                  <a:gd name="T0" fmla="*/ 2147483647 w 49"/>
                  <a:gd name="T1" fmla="*/ 2147483647 h 61"/>
                  <a:gd name="T2" fmla="*/ 2147483647 w 49"/>
                  <a:gd name="T3" fmla="*/ 2147483647 h 61"/>
                  <a:gd name="T4" fmla="*/ 2147483647 w 49"/>
                  <a:gd name="T5" fmla="*/ 2147483647 h 61"/>
                  <a:gd name="T6" fmla="*/ 2147483647 w 49"/>
                  <a:gd name="T7" fmla="*/ 2147483647 h 61"/>
                  <a:gd name="T8" fmla="*/ 2147483647 w 49"/>
                  <a:gd name="T9" fmla="*/ 2147483647 h 61"/>
                  <a:gd name="T10" fmla="*/ 2147483647 w 49"/>
                  <a:gd name="T11" fmla="*/ 2147483647 h 61"/>
                  <a:gd name="T12" fmla="*/ 2147483647 w 49"/>
                  <a:gd name="T13" fmla="*/ 2147483647 h 61"/>
                  <a:gd name="T14" fmla="*/ 0 w 49"/>
                  <a:gd name="T15" fmla="*/ 2147483647 h 61"/>
                  <a:gd name="T16" fmla="*/ 2147483647 w 49"/>
                  <a:gd name="T17" fmla="*/ 0 h 61"/>
                  <a:gd name="T18" fmla="*/ 2147483647 w 49"/>
                  <a:gd name="T19" fmla="*/ 2147483647 h 61"/>
                  <a:gd name="T20" fmla="*/ 2147483647 w 49"/>
                  <a:gd name="T21" fmla="*/ 2147483647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1"/>
                  <a:gd name="T35" fmla="*/ 49 w 49"/>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1">
                    <a:moveTo>
                      <a:pt x="36" y="20"/>
                    </a:moveTo>
                    <a:cubicBezTo>
                      <a:pt x="36" y="14"/>
                      <a:pt x="32" y="9"/>
                      <a:pt x="24" y="9"/>
                    </a:cubicBezTo>
                    <a:cubicBezTo>
                      <a:pt x="15" y="9"/>
                      <a:pt x="13" y="23"/>
                      <a:pt x="13" y="31"/>
                    </a:cubicBezTo>
                    <a:cubicBezTo>
                      <a:pt x="13" y="39"/>
                      <a:pt x="15" y="52"/>
                      <a:pt x="24" y="52"/>
                    </a:cubicBezTo>
                    <a:cubicBezTo>
                      <a:pt x="32" y="52"/>
                      <a:pt x="36" y="47"/>
                      <a:pt x="36" y="41"/>
                    </a:cubicBezTo>
                    <a:cubicBezTo>
                      <a:pt x="49" y="41"/>
                      <a:pt x="49" y="41"/>
                      <a:pt x="49" y="41"/>
                    </a:cubicBezTo>
                    <a:cubicBezTo>
                      <a:pt x="48" y="56"/>
                      <a:pt x="38" y="61"/>
                      <a:pt x="24" y="61"/>
                    </a:cubicBezTo>
                    <a:cubicBezTo>
                      <a:pt x="7" y="61"/>
                      <a:pt x="0" y="48"/>
                      <a:pt x="0" y="31"/>
                    </a:cubicBezTo>
                    <a:cubicBezTo>
                      <a:pt x="0" y="14"/>
                      <a:pt x="7" y="0"/>
                      <a:pt x="24" y="0"/>
                    </a:cubicBezTo>
                    <a:cubicBezTo>
                      <a:pt x="38" y="0"/>
                      <a:pt x="48" y="6"/>
                      <a:pt x="49" y="20"/>
                    </a:cubicBezTo>
                    <a:lnTo>
                      <a:pt x="36" y="20"/>
                    </a:lnTo>
                    <a:close/>
                  </a:path>
                </a:pathLst>
              </a:custGeom>
              <a:solidFill>
                <a:srgbClr val="000000"/>
              </a:solidFill>
              <a:ln w="9525">
                <a:noFill/>
                <a:round/>
                <a:headEnd/>
                <a:tailEnd/>
              </a:ln>
            </p:spPr>
            <p:txBody>
              <a:bodyPr/>
              <a:lstStyle/>
              <a:p>
                <a:endParaRPr lang="en-US"/>
              </a:p>
            </p:txBody>
          </p:sp>
          <p:sp>
            <p:nvSpPr>
              <p:cNvPr id="26" name="Freeform 17"/>
              <p:cNvSpPr>
                <a:spLocks/>
              </p:cNvSpPr>
              <p:nvPr/>
            </p:nvSpPr>
            <p:spPr bwMode="gray">
              <a:xfrm>
                <a:off x="4114800" y="-41211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27" name="Freeform 18"/>
              <p:cNvSpPr>
                <a:spLocks noEditPoints="1"/>
              </p:cNvSpPr>
              <p:nvPr/>
            </p:nvSpPr>
            <p:spPr bwMode="gray">
              <a:xfrm>
                <a:off x="4276725" y="-41211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9"/>
                    </a:moveTo>
                    <a:cubicBezTo>
                      <a:pt x="23" y="9"/>
                      <a:pt x="23" y="9"/>
                      <a:pt x="23" y="9"/>
                    </a:cubicBezTo>
                    <a:cubicBezTo>
                      <a:pt x="29" y="9"/>
                      <a:pt x="32" y="12"/>
                      <a:pt x="32" y="17"/>
                    </a:cubicBezTo>
                    <a:cubicBezTo>
                      <a:pt x="32" y="22"/>
                      <a:pt x="29" y="25"/>
                      <a:pt x="23" y="25"/>
                    </a:cubicBezTo>
                    <a:cubicBezTo>
                      <a:pt x="13" y="25"/>
                      <a:pt x="13" y="25"/>
                      <a:pt x="13" y="25"/>
                    </a:cubicBezTo>
                    <a:lnTo>
                      <a:pt x="13" y="9"/>
                    </a:lnTo>
                    <a:close/>
                    <a:moveTo>
                      <a:pt x="13" y="34"/>
                    </a:moveTo>
                    <a:cubicBezTo>
                      <a:pt x="26" y="34"/>
                      <a:pt x="26" y="34"/>
                      <a:pt x="26" y="34"/>
                    </a:cubicBezTo>
                    <a:cubicBezTo>
                      <a:pt x="30" y="35"/>
                      <a:pt x="31" y="39"/>
                      <a:pt x="31" y="42"/>
                    </a:cubicBezTo>
                    <a:cubicBezTo>
                      <a:pt x="32" y="48"/>
                      <a:pt x="33" y="53"/>
                      <a:pt x="34" y="58"/>
                    </a:cubicBezTo>
                    <a:cubicBezTo>
                      <a:pt x="47" y="58"/>
                      <a:pt x="47" y="58"/>
                      <a:pt x="47" y="58"/>
                    </a:cubicBezTo>
                    <a:cubicBezTo>
                      <a:pt x="45" y="55"/>
                      <a:pt x="45" y="48"/>
                      <a:pt x="44" y="44"/>
                    </a:cubicBezTo>
                    <a:cubicBezTo>
                      <a:pt x="43" y="36"/>
                      <a:pt x="43" y="30"/>
                      <a:pt x="33" y="29"/>
                    </a:cubicBezTo>
                    <a:cubicBezTo>
                      <a:pt x="33" y="29"/>
                      <a:pt x="33" y="29"/>
                      <a:pt x="33" y="29"/>
                    </a:cubicBezTo>
                    <a:cubicBezTo>
                      <a:pt x="41" y="27"/>
                      <a:pt x="46" y="22"/>
                      <a:pt x="46" y="15"/>
                    </a:cubicBezTo>
                    <a:cubicBezTo>
                      <a:pt x="46" y="3"/>
                      <a:pt x="35" y="0"/>
                      <a:pt x="25" y="0"/>
                    </a:cubicBezTo>
                    <a:cubicBezTo>
                      <a:pt x="0" y="0"/>
                      <a:pt x="0" y="0"/>
                      <a:pt x="0" y="0"/>
                    </a:cubicBezTo>
                    <a:cubicBezTo>
                      <a:pt x="0" y="58"/>
                      <a:pt x="0" y="58"/>
                      <a:pt x="0" y="58"/>
                    </a:cubicBezTo>
                    <a:cubicBezTo>
                      <a:pt x="13" y="58"/>
                      <a:pt x="13" y="58"/>
                      <a:pt x="13" y="58"/>
                    </a:cubicBezTo>
                    <a:lnTo>
                      <a:pt x="13" y="34"/>
                    </a:lnTo>
                    <a:close/>
                  </a:path>
                </a:pathLst>
              </a:custGeom>
              <a:solidFill>
                <a:srgbClr val="000000"/>
              </a:solidFill>
              <a:ln w="9525">
                <a:noFill/>
                <a:round/>
                <a:headEnd/>
                <a:tailEnd/>
              </a:ln>
            </p:spPr>
            <p:txBody>
              <a:bodyPr/>
              <a:lstStyle/>
              <a:p>
                <a:endParaRPr lang="en-US"/>
              </a:p>
            </p:txBody>
          </p:sp>
          <p:sp>
            <p:nvSpPr>
              <p:cNvPr id="28" name="Freeform 19"/>
              <p:cNvSpPr>
                <a:spLocks/>
              </p:cNvSpPr>
              <p:nvPr/>
            </p:nvSpPr>
            <p:spPr bwMode="gray">
              <a:xfrm>
                <a:off x="4445000" y="-41211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58" y="18"/>
                    </a:lnTo>
                    <a:lnTo>
                      <a:pt x="58"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29" name="Rectangle 20"/>
              <p:cNvSpPr>
                <a:spLocks noChangeArrowheads="1"/>
              </p:cNvSpPr>
              <p:nvPr/>
            </p:nvSpPr>
            <p:spPr bwMode="gray">
              <a:xfrm>
                <a:off x="4619625" y="-4121150"/>
                <a:ext cx="41275" cy="184150"/>
              </a:xfrm>
              <a:prstGeom prst="rect">
                <a:avLst/>
              </a:prstGeom>
              <a:solidFill>
                <a:srgbClr val="000000"/>
              </a:solidFill>
              <a:ln w="9525">
                <a:noFill/>
                <a:miter lim="800000"/>
                <a:headEnd/>
                <a:tailEnd/>
              </a:ln>
            </p:spPr>
            <p:txBody>
              <a:bodyPr/>
              <a:lstStyle/>
              <a:p>
                <a:pPr algn="ctr"/>
                <a:endParaRPr lang="en-US"/>
              </a:p>
            </p:txBody>
          </p:sp>
          <p:sp>
            <p:nvSpPr>
              <p:cNvPr id="30" name="Freeform 21"/>
              <p:cNvSpPr>
                <a:spLocks/>
              </p:cNvSpPr>
              <p:nvPr/>
            </p:nvSpPr>
            <p:spPr bwMode="gray">
              <a:xfrm>
                <a:off x="4699000" y="-4121150"/>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000000"/>
              </a:solidFill>
              <a:ln w="9525">
                <a:noFill/>
                <a:round/>
                <a:headEnd/>
                <a:tailEnd/>
              </a:ln>
            </p:spPr>
            <p:txBody>
              <a:bodyPr/>
              <a:lstStyle/>
              <a:p>
                <a:endParaRPr lang="en-US"/>
              </a:p>
            </p:txBody>
          </p:sp>
          <p:sp>
            <p:nvSpPr>
              <p:cNvPr id="31" name="Rectangle 22"/>
              <p:cNvSpPr>
                <a:spLocks noChangeArrowheads="1"/>
              </p:cNvSpPr>
              <p:nvPr/>
            </p:nvSpPr>
            <p:spPr bwMode="gray">
              <a:xfrm>
                <a:off x="4845050" y="-4121150"/>
                <a:ext cx="41275" cy="184150"/>
              </a:xfrm>
              <a:prstGeom prst="rect">
                <a:avLst/>
              </a:prstGeom>
              <a:solidFill>
                <a:srgbClr val="000000"/>
              </a:solidFill>
              <a:ln w="9525">
                <a:noFill/>
                <a:miter lim="800000"/>
                <a:headEnd/>
                <a:tailEnd/>
              </a:ln>
            </p:spPr>
            <p:txBody>
              <a:bodyPr/>
              <a:lstStyle/>
              <a:p>
                <a:pPr algn="ctr"/>
                <a:endParaRPr lang="en-US"/>
              </a:p>
            </p:txBody>
          </p:sp>
          <p:sp>
            <p:nvSpPr>
              <p:cNvPr id="32" name="Freeform 23"/>
              <p:cNvSpPr>
                <a:spLocks/>
              </p:cNvSpPr>
              <p:nvPr/>
            </p:nvSpPr>
            <p:spPr bwMode="gray">
              <a:xfrm>
                <a:off x="4924425" y="-41211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3" name="Freeform 24"/>
              <p:cNvSpPr>
                <a:spLocks noEditPoints="1"/>
              </p:cNvSpPr>
              <p:nvPr/>
            </p:nvSpPr>
            <p:spPr bwMode="gray">
              <a:xfrm>
                <a:off x="5089525" y="-4124325"/>
                <a:ext cx="155575" cy="187325"/>
              </a:xfrm>
              <a:custGeom>
                <a:avLst/>
                <a:gdLst>
                  <a:gd name="T0" fmla="*/ 2147483647 w 49"/>
                  <a:gd name="T1" fmla="*/ 2147483647 h 59"/>
                  <a:gd name="T2" fmla="*/ 2147483647 w 49"/>
                  <a:gd name="T3" fmla="*/ 2147483647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2147483647 w 49"/>
                  <a:gd name="T15" fmla="*/ 2147483647 h 59"/>
                  <a:gd name="T16" fmla="*/ 2147483647 w 49"/>
                  <a:gd name="T17" fmla="*/ 2147483647 h 59"/>
                  <a:gd name="T18" fmla="*/ 2147483647 w 49"/>
                  <a:gd name="T19" fmla="*/ 2147483647 h 59"/>
                  <a:gd name="T20" fmla="*/ 0 w 49"/>
                  <a:gd name="T21" fmla="*/ 2147483647 h 59"/>
                  <a:gd name="T22" fmla="*/ 0 w 4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9"/>
                  <a:gd name="T38" fmla="*/ 49 w 4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9">
                    <a:moveTo>
                      <a:pt x="12" y="10"/>
                    </a:moveTo>
                    <a:cubicBezTo>
                      <a:pt x="19" y="10"/>
                      <a:pt x="19" y="10"/>
                      <a:pt x="19" y="10"/>
                    </a:cubicBezTo>
                    <a:cubicBezTo>
                      <a:pt x="34" y="10"/>
                      <a:pt x="36" y="20"/>
                      <a:pt x="36" y="30"/>
                    </a:cubicBezTo>
                    <a:cubicBezTo>
                      <a:pt x="36" y="39"/>
                      <a:pt x="34" y="49"/>
                      <a:pt x="19" y="49"/>
                    </a:cubicBezTo>
                    <a:cubicBezTo>
                      <a:pt x="12" y="49"/>
                      <a:pt x="12" y="49"/>
                      <a:pt x="12" y="49"/>
                    </a:cubicBezTo>
                    <a:lnTo>
                      <a:pt x="12" y="10"/>
                    </a:lnTo>
                    <a:close/>
                    <a:moveTo>
                      <a:pt x="0" y="59"/>
                    </a:moveTo>
                    <a:cubicBezTo>
                      <a:pt x="20" y="59"/>
                      <a:pt x="20" y="59"/>
                      <a:pt x="20" y="59"/>
                    </a:cubicBezTo>
                    <a:cubicBezTo>
                      <a:pt x="38" y="59"/>
                      <a:pt x="49" y="50"/>
                      <a:pt x="49" y="30"/>
                    </a:cubicBezTo>
                    <a:cubicBezTo>
                      <a:pt x="49" y="9"/>
                      <a:pt x="38" y="0"/>
                      <a:pt x="20" y="1"/>
                    </a:cubicBezTo>
                    <a:cubicBezTo>
                      <a:pt x="0" y="1"/>
                      <a:pt x="0" y="1"/>
                      <a:pt x="0" y="1"/>
                    </a:cubicBezTo>
                    <a:lnTo>
                      <a:pt x="0" y="59"/>
                    </a:lnTo>
                    <a:close/>
                  </a:path>
                </a:pathLst>
              </a:custGeom>
              <a:solidFill>
                <a:srgbClr val="000000"/>
              </a:solidFill>
              <a:ln w="9525">
                <a:noFill/>
                <a:round/>
                <a:headEnd/>
                <a:tailEnd/>
              </a:ln>
            </p:spPr>
            <p:txBody>
              <a:bodyPr/>
              <a:lstStyle/>
              <a:p>
                <a:endParaRPr lang="en-US"/>
              </a:p>
            </p:txBody>
          </p:sp>
          <p:sp>
            <p:nvSpPr>
              <p:cNvPr id="34" name="Freeform 25"/>
              <p:cNvSpPr>
                <a:spLocks noEditPoints="1"/>
              </p:cNvSpPr>
              <p:nvPr/>
            </p:nvSpPr>
            <p:spPr bwMode="gray">
              <a:xfrm>
                <a:off x="5343525" y="-4121150"/>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35" name="Freeform 26"/>
              <p:cNvSpPr>
                <a:spLocks noEditPoints="1"/>
              </p:cNvSpPr>
              <p:nvPr/>
            </p:nvSpPr>
            <p:spPr bwMode="gray">
              <a:xfrm>
                <a:off x="5549900" y="-4124325"/>
                <a:ext cx="155575" cy="187325"/>
              </a:xfrm>
              <a:custGeom>
                <a:avLst/>
                <a:gdLst>
                  <a:gd name="T0" fmla="*/ 2147483647 w 49"/>
                  <a:gd name="T1" fmla="*/ 2147483647 h 59"/>
                  <a:gd name="T2" fmla="*/ 2147483647 w 49"/>
                  <a:gd name="T3" fmla="*/ 2147483647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2147483647 w 49"/>
                  <a:gd name="T15" fmla="*/ 2147483647 h 59"/>
                  <a:gd name="T16" fmla="*/ 2147483647 w 49"/>
                  <a:gd name="T17" fmla="*/ 2147483647 h 59"/>
                  <a:gd name="T18" fmla="*/ 2147483647 w 49"/>
                  <a:gd name="T19" fmla="*/ 2147483647 h 59"/>
                  <a:gd name="T20" fmla="*/ 0 w 49"/>
                  <a:gd name="T21" fmla="*/ 2147483647 h 59"/>
                  <a:gd name="T22" fmla="*/ 0 w 4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9"/>
                  <a:gd name="T38" fmla="*/ 49 w 4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9">
                    <a:moveTo>
                      <a:pt x="13" y="10"/>
                    </a:moveTo>
                    <a:cubicBezTo>
                      <a:pt x="19" y="10"/>
                      <a:pt x="19" y="10"/>
                      <a:pt x="19" y="10"/>
                    </a:cubicBezTo>
                    <a:cubicBezTo>
                      <a:pt x="34" y="10"/>
                      <a:pt x="36" y="20"/>
                      <a:pt x="36" y="30"/>
                    </a:cubicBezTo>
                    <a:cubicBezTo>
                      <a:pt x="36" y="39"/>
                      <a:pt x="34" y="49"/>
                      <a:pt x="19" y="49"/>
                    </a:cubicBezTo>
                    <a:cubicBezTo>
                      <a:pt x="13" y="49"/>
                      <a:pt x="13" y="49"/>
                      <a:pt x="13" y="49"/>
                    </a:cubicBezTo>
                    <a:lnTo>
                      <a:pt x="13" y="10"/>
                    </a:lnTo>
                    <a:close/>
                    <a:moveTo>
                      <a:pt x="0" y="59"/>
                    </a:moveTo>
                    <a:cubicBezTo>
                      <a:pt x="20" y="59"/>
                      <a:pt x="20" y="59"/>
                      <a:pt x="20" y="59"/>
                    </a:cubicBezTo>
                    <a:cubicBezTo>
                      <a:pt x="38" y="59"/>
                      <a:pt x="49" y="50"/>
                      <a:pt x="49" y="30"/>
                    </a:cubicBezTo>
                    <a:cubicBezTo>
                      <a:pt x="49" y="9"/>
                      <a:pt x="38" y="0"/>
                      <a:pt x="20" y="1"/>
                    </a:cubicBezTo>
                    <a:cubicBezTo>
                      <a:pt x="0" y="1"/>
                      <a:pt x="0" y="1"/>
                      <a:pt x="0" y="1"/>
                    </a:cubicBezTo>
                    <a:lnTo>
                      <a:pt x="0" y="59"/>
                    </a:lnTo>
                    <a:close/>
                  </a:path>
                </a:pathLst>
              </a:custGeom>
              <a:solidFill>
                <a:srgbClr val="000000"/>
              </a:solidFill>
              <a:ln w="9525">
                <a:noFill/>
                <a:round/>
                <a:headEnd/>
                <a:tailEnd/>
              </a:ln>
            </p:spPr>
            <p:txBody>
              <a:bodyPr/>
              <a:lstStyle/>
              <a:p>
                <a:endParaRPr lang="en-US"/>
              </a:p>
            </p:txBody>
          </p:sp>
          <p:sp>
            <p:nvSpPr>
              <p:cNvPr id="36" name="Freeform 27"/>
              <p:cNvSpPr>
                <a:spLocks/>
              </p:cNvSpPr>
              <p:nvPr/>
            </p:nvSpPr>
            <p:spPr bwMode="gray">
              <a:xfrm>
                <a:off x="5727700" y="-4121150"/>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88" y="0"/>
                    </a:lnTo>
                    <a:lnTo>
                      <a:pt x="114" y="0"/>
                    </a:lnTo>
                    <a:lnTo>
                      <a:pt x="70" y="116"/>
                    </a:lnTo>
                    <a:lnTo>
                      <a:pt x="44" y="116"/>
                    </a:lnTo>
                    <a:lnTo>
                      <a:pt x="0" y="0"/>
                    </a:lnTo>
                    <a:close/>
                  </a:path>
                </a:pathLst>
              </a:custGeom>
              <a:solidFill>
                <a:srgbClr val="000000"/>
              </a:solidFill>
              <a:ln w="9525">
                <a:noFill/>
                <a:round/>
                <a:headEnd/>
                <a:tailEnd/>
              </a:ln>
            </p:spPr>
            <p:txBody>
              <a:bodyPr/>
              <a:lstStyle/>
              <a:p>
                <a:endParaRPr lang="en-US"/>
              </a:p>
            </p:txBody>
          </p:sp>
          <p:sp>
            <p:nvSpPr>
              <p:cNvPr id="37" name="Freeform 28"/>
              <p:cNvSpPr>
                <a:spLocks noEditPoints="1"/>
              </p:cNvSpPr>
              <p:nvPr/>
            </p:nvSpPr>
            <p:spPr bwMode="gray">
              <a:xfrm>
                <a:off x="5921375" y="-41211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38" name="Freeform 29"/>
              <p:cNvSpPr>
                <a:spLocks/>
              </p:cNvSpPr>
              <p:nvPr/>
            </p:nvSpPr>
            <p:spPr bwMode="gray">
              <a:xfrm>
                <a:off x="6124575" y="-412115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18"/>
                    </a:lnTo>
                    <a:lnTo>
                      <a:pt x="24" y="20"/>
                    </a:lnTo>
                    <a:lnTo>
                      <a:pt x="24" y="116"/>
                    </a:lnTo>
                    <a:lnTo>
                      <a:pt x="0" y="116"/>
                    </a:lnTo>
                    <a:lnTo>
                      <a:pt x="0" y="0"/>
                    </a:lnTo>
                    <a:lnTo>
                      <a:pt x="38" y="0"/>
                    </a:lnTo>
                    <a:lnTo>
                      <a:pt x="82" y="92"/>
                    </a:lnTo>
                    <a:lnTo>
                      <a:pt x="82" y="90"/>
                    </a:lnTo>
                    <a:lnTo>
                      <a:pt x="82" y="0"/>
                    </a:lnTo>
                    <a:lnTo>
                      <a:pt x="106" y="0"/>
                    </a:lnTo>
                    <a:lnTo>
                      <a:pt x="106" y="116"/>
                    </a:lnTo>
                    <a:lnTo>
                      <a:pt x="70" y="116"/>
                    </a:lnTo>
                    <a:close/>
                  </a:path>
                </a:pathLst>
              </a:custGeom>
              <a:solidFill>
                <a:srgbClr val="000000"/>
              </a:solidFill>
              <a:ln w="9525">
                <a:noFill/>
                <a:round/>
                <a:headEnd/>
                <a:tailEnd/>
              </a:ln>
            </p:spPr>
            <p:txBody>
              <a:bodyPr/>
              <a:lstStyle/>
              <a:p>
                <a:endParaRPr lang="en-US"/>
              </a:p>
            </p:txBody>
          </p:sp>
          <p:sp>
            <p:nvSpPr>
              <p:cNvPr id="39" name="Freeform 30"/>
              <p:cNvSpPr>
                <a:spLocks/>
              </p:cNvSpPr>
              <p:nvPr/>
            </p:nvSpPr>
            <p:spPr bwMode="gray">
              <a:xfrm>
                <a:off x="6318250" y="-41211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40" name="Freeform 31"/>
              <p:cNvSpPr>
                <a:spLocks noEditPoints="1"/>
              </p:cNvSpPr>
              <p:nvPr/>
            </p:nvSpPr>
            <p:spPr bwMode="gray">
              <a:xfrm>
                <a:off x="6480175" y="-4121150"/>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41" name="Freeform 32"/>
              <p:cNvSpPr>
                <a:spLocks/>
              </p:cNvSpPr>
              <p:nvPr/>
            </p:nvSpPr>
            <p:spPr bwMode="gray">
              <a:xfrm>
                <a:off x="6680200" y="-4127500"/>
                <a:ext cx="174625" cy="193675"/>
              </a:xfrm>
              <a:custGeom>
                <a:avLst/>
                <a:gdLst>
                  <a:gd name="T0" fmla="*/ 2147483647 w 55"/>
                  <a:gd name="T1" fmla="*/ 2147483647 h 61"/>
                  <a:gd name="T2" fmla="*/ 2147483647 w 55"/>
                  <a:gd name="T3" fmla="*/ 2147483647 h 61"/>
                  <a:gd name="T4" fmla="*/ 2147483647 w 55"/>
                  <a:gd name="T5" fmla="*/ 2147483647 h 61"/>
                  <a:gd name="T6" fmla="*/ 2147483647 w 55"/>
                  <a:gd name="T7" fmla="*/ 2147483647 h 61"/>
                  <a:gd name="T8" fmla="*/ 2147483647 w 55"/>
                  <a:gd name="T9" fmla="*/ 2147483647 h 61"/>
                  <a:gd name="T10" fmla="*/ 2147483647 w 55"/>
                  <a:gd name="T11" fmla="*/ 2147483647 h 61"/>
                  <a:gd name="T12" fmla="*/ 0 w 55"/>
                  <a:gd name="T13" fmla="*/ 2147483647 h 61"/>
                  <a:gd name="T14" fmla="*/ 2147483647 w 55"/>
                  <a:gd name="T15" fmla="*/ 0 h 61"/>
                  <a:gd name="T16" fmla="*/ 2147483647 w 55"/>
                  <a:gd name="T17" fmla="*/ 2147483647 h 61"/>
                  <a:gd name="T18" fmla="*/ 2147483647 w 55"/>
                  <a:gd name="T19" fmla="*/ 2147483647 h 61"/>
                  <a:gd name="T20" fmla="*/ 2147483647 w 55"/>
                  <a:gd name="T21" fmla="*/ 2147483647 h 61"/>
                  <a:gd name="T22" fmla="*/ 2147483647 w 55"/>
                  <a:gd name="T23" fmla="*/ 2147483647 h 61"/>
                  <a:gd name="T24" fmla="*/ 2147483647 w 55"/>
                  <a:gd name="T25" fmla="*/ 2147483647 h 61"/>
                  <a:gd name="T26" fmla="*/ 2147483647 w 55"/>
                  <a:gd name="T27" fmla="*/ 2147483647 h 61"/>
                  <a:gd name="T28" fmla="*/ 2147483647 w 55"/>
                  <a:gd name="T29" fmla="*/ 2147483647 h 61"/>
                  <a:gd name="T30" fmla="*/ 2147483647 w 55"/>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1"/>
                  <a:gd name="T50" fmla="*/ 55 w 55"/>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1">
                    <a:moveTo>
                      <a:pt x="30" y="39"/>
                    </a:moveTo>
                    <a:cubicBezTo>
                      <a:pt x="30" y="29"/>
                      <a:pt x="30" y="29"/>
                      <a:pt x="30" y="29"/>
                    </a:cubicBezTo>
                    <a:cubicBezTo>
                      <a:pt x="54" y="29"/>
                      <a:pt x="54" y="29"/>
                      <a:pt x="54" y="29"/>
                    </a:cubicBezTo>
                    <a:cubicBezTo>
                      <a:pt x="54" y="58"/>
                      <a:pt x="54" y="58"/>
                      <a:pt x="54" y="58"/>
                    </a:cubicBezTo>
                    <a:cubicBezTo>
                      <a:pt x="50" y="59"/>
                      <a:pt x="45" y="60"/>
                      <a:pt x="41" y="61"/>
                    </a:cubicBezTo>
                    <a:cubicBezTo>
                      <a:pt x="38" y="61"/>
                      <a:pt x="35" y="61"/>
                      <a:pt x="27" y="61"/>
                    </a:cubicBezTo>
                    <a:cubicBezTo>
                      <a:pt x="16" y="61"/>
                      <a:pt x="0" y="54"/>
                      <a:pt x="0" y="31"/>
                    </a:cubicBezTo>
                    <a:cubicBezTo>
                      <a:pt x="0" y="8"/>
                      <a:pt x="16" y="0"/>
                      <a:pt x="27" y="0"/>
                    </a:cubicBezTo>
                    <a:cubicBezTo>
                      <a:pt x="44" y="0"/>
                      <a:pt x="55" y="5"/>
                      <a:pt x="55" y="19"/>
                    </a:cubicBezTo>
                    <a:cubicBezTo>
                      <a:pt x="41" y="19"/>
                      <a:pt x="41" y="19"/>
                      <a:pt x="41" y="19"/>
                    </a:cubicBezTo>
                    <a:cubicBezTo>
                      <a:pt x="41" y="12"/>
                      <a:pt x="37" y="9"/>
                      <a:pt x="30" y="9"/>
                    </a:cubicBezTo>
                    <a:cubicBezTo>
                      <a:pt x="19" y="9"/>
                      <a:pt x="13" y="18"/>
                      <a:pt x="13" y="31"/>
                    </a:cubicBezTo>
                    <a:cubicBezTo>
                      <a:pt x="13" y="44"/>
                      <a:pt x="19" y="52"/>
                      <a:pt x="30" y="52"/>
                    </a:cubicBezTo>
                    <a:cubicBezTo>
                      <a:pt x="35" y="52"/>
                      <a:pt x="38" y="51"/>
                      <a:pt x="41" y="51"/>
                    </a:cubicBezTo>
                    <a:cubicBezTo>
                      <a:pt x="41" y="39"/>
                      <a:pt x="41" y="39"/>
                      <a:pt x="41" y="39"/>
                    </a:cubicBezTo>
                    <a:lnTo>
                      <a:pt x="30" y="39"/>
                    </a:lnTo>
                    <a:close/>
                  </a:path>
                </a:pathLst>
              </a:custGeom>
              <a:solidFill>
                <a:srgbClr val="000000"/>
              </a:solidFill>
              <a:ln w="9525">
                <a:noFill/>
                <a:round/>
                <a:headEnd/>
                <a:tailEnd/>
              </a:ln>
            </p:spPr>
            <p:txBody>
              <a:bodyPr/>
              <a:lstStyle/>
              <a:p>
                <a:endParaRPr lang="en-US"/>
              </a:p>
            </p:txBody>
          </p:sp>
          <p:sp>
            <p:nvSpPr>
              <p:cNvPr id="42" name="Freeform 33"/>
              <p:cNvSpPr>
                <a:spLocks/>
              </p:cNvSpPr>
              <p:nvPr/>
            </p:nvSpPr>
            <p:spPr bwMode="gray">
              <a:xfrm>
                <a:off x="6892925" y="-41211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43" name="Freeform 34"/>
              <p:cNvSpPr>
                <a:spLocks noEditPoints="1"/>
              </p:cNvSpPr>
              <p:nvPr/>
            </p:nvSpPr>
            <p:spPr bwMode="gray">
              <a:xfrm>
                <a:off x="3937000" y="-3813175"/>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3" y="10"/>
                    </a:moveTo>
                    <a:cubicBezTo>
                      <a:pt x="20" y="10"/>
                      <a:pt x="29" y="7"/>
                      <a:pt x="29" y="18"/>
                    </a:cubicBezTo>
                    <a:cubicBezTo>
                      <a:pt x="29" y="28"/>
                      <a:pt x="20" y="26"/>
                      <a:pt x="13" y="26"/>
                    </a:cubicBezTo>
                    <a:lnTo>
                      <a:pt x="13" y="10"/>
                    </a:lnTo>
                    <a:close/>
                    <a:moveTo>
                      <a:pt x="13" y="58"/>
                    </a:moveTo>
                    <a:cubicBezTo>
                      <a:pt x="13" y="36"/>
                      <a:pt x="13" y="36"/>
                      <a:pt x="13" y="36"/>
                    </a:cubicBezTo>
                    <a:cubicBezTo>
                      <a:pt x="22" y="36"/>
                      <a:pt x="22" y="36"/>
                      <a:pt x="22" y="36"/>
                    </a:cubicBezTo>
                    <a:cubicBezTo>
                      <a:pt x="35" y="35"/>
                      <a:pt x="42" y="28"/>
                      <a:pt x="42" y="18"/>
                    </a:cubicBezTo>
                    <a:cubicBezTo>
                      <a:pt x="42" y="3"/>
                      <a:pt x="31" y="0"/>
                      <a:pt x="18" y="0"/>
                    </a:cubicBezTo>
                    <a:cubicBezTo>
                      <a:pt x="0" y="0"/>
                      <a:pt x="0" y="0"/>
                      <a:pt x="0" y="0"/>
                    </a:cubicBezTo>
                    <a:cubicBezTo>
                      <a:pt x="0" y="58"/>
                      <a:pt x="0" y="58"/>
                      <a:pt x="0" y="58"/>
                    </a:cubicBezTo>
                    <a:lnTo>
                      <a:pt x="13" y="58"/>
                    </a:lnTo>
                    <a:close/>
                  </a:path>
                </a:pathLst>
              </a:custGeom>
              <a:solidFill>
                <a:srgbClr val="000000"/>
              </a:solidFill>
              <a:ln w="9525">
                <a:noFill/>
                <a:round/>
                <a:headEnd/>
                <a:tailEnd/>
              </a:ln>
            </p:spPr>
            <p:txBody>
              <a:bodyPr/>
              <a:lstStyle/>
              <a:p>
                <a:endParaRPr lang="en-US"/>
              </a:p>
            </p:txBody>
          </p:sp>
          <p:sp>
            <p:nvSpPr>
              <p:cNvPr id="44" name="Freeform 35"/>
              <p:cNvSpPr>
                <a:spLocks noEditPoints="1"/>
              </p:cNvSpPr>
              <p:nvPr/>
            </p:nvSpPr>
            <p:spPr bwMode="gray">
              <a:xfrm>
                <a:off x="4089400" y="-38131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45" name="Freeform 36"/>
              <p:cNvSpPr>
                <a:spLocks noEditPoints="1"/>
              </p:cNvSpPr>
              <p:nvPr/>
            </p:nvSpPr>
            <p:spPr bwMode="gray">
              <a:xfrm>
                <a:off x="4292600" y="-38131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1" y="48"/>
                      <a:pt x="32" y="53"/>
                      <a:pt x="33" y="58"/>
                    </a:cubicBezTo>
                    <a:cubicBezTo>
                      <a:pt x="47" y="58"/>
                      <a:pt x="47" y="58"/>
                      <a:pt x="47" y="58"/>
                    </a:cubicBezTo>
                    <a:cubicBezTo>
                      <a:pt x="45" y="55"/>
                      <a:pt x="44" y="48"/>
                      <a:pt x="44"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46" name="Freeform 37"/>
              <p:cNvSpPr>
                <a:spLocks/>
              </p:cNvSpPr>
              <p:nvPr/>
            </p:nvSpPr>
            <p:spPr bwMode="gray">
              <a:xfrm>
                <a:off x="4457700" y="-38131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20"/>
                    </a:lnTo>
                    <a:lnTo>
                      <a:pt x="60" y="20"/>
                    </a:lnTo>
                    <a:lnTo>
                      <a:pt x="60" y="116"/>
                    </a:lnTo>
                    <a:lnTo>
                      <a:pt x="34" y="116"/>
                    </a:lnTo>
                    <a:lnTo>
                      <a:pt x="34" y="20"/>
                    </a:lnTo>
                    <a:lnTo>
                      <a:pt x="0" y="20"/>
                    </a:lnTo>
                    <a:lnTo>
                      <a:pt x="0" y="0"/>
                    </a:lnTo>
                    <a:close/>
                  </a:path>
                </a:pathLst>
              </a:custGeom>
              <a:solidFill>
                <a:srgbClr val="000000"/>
              </a:solidFill>
              <a:ln w="9525">
                <a:noFill/>
                <a:round/>
                <a:headEnd/>
                <a:tailEnd/>
              </a:ln>
            </p:spPr>
            <p:txBody>
              <a:bodyPr/>
              <a:lstStyle/>
              <a:p>
                <a:endParaRPr lang="en-US"/>
              </a:p>
            </p:txBody>
          </p:sp>
          <p:sp>
            <p:nvSpPr>
              <p:cNvPr id="47" name="Freeform 38"/>
              <p:cNvSpPr>
                <a:spLocks/>
              </p:cNvSpPr>
              <p:nvPr/>
            </p:nvSpPr>
            <p:spPr bwMode="gray">
              <a:xfrm>
                <a:off x="4635500" y="-3813175"/>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70" y="116"/>
                    </a:moveTo>
                    <a:lnTo>
                      <a:pt x="24" y="20"/>
                    </a:lnTo>
                    <a:lnTo>
                      <a:pt x="22" y="20"/>
                    </a:lnTo>
                    <a:lnTo>
                      <a:pt x="22" y="116"/>
                    </a:lnTo>
                    <a:lnTo>
                      <a:pt x="0" y="116"/>
                    </a:lnTo>
                    <a:lnTo>
                      <a:pt x="0" y="0"/>
                    </a:lnTo>
                    <a:lnTo>
                      <a:pt x="36" y="0"/>
                    </a:lnTo>
                    <a:lnTo>
                      <a:pt x="82" y="92"/>
                    </a:lnTo>
                    <a:lnTo>
                      <a:pt x="82" y="0"/>
                    </a:lnTo>
                    <a:lnTo>
                      <a:pt x="104" y="0"/>
                    </a:lnTo>
                    <a:lnTo>
                      <a:pt x="104" y="116"/>
                    </a:lnTo>
                    <a:lnTo>
                      <a:pt x="70" y="116"/>
                    </a:lnTo>
                    <a:close/>
                  </a:path>
                </a:pathLst>
              </a:custGeom>
              <a:solidFill>
                <a:srgbClr val="000000"/>
              </a:solidFill>
              <a:ln w="9525">
                <a:noFill/>
                <a:round/>
                <a:headEnd/>
                <a:tailEnd/>
              </a:ln>
            </p:spPr>
            <p:txBody>
              <a:bodyPr/>
              <a:lstStyle/>
              <a:p>
                <a:endParaRPr lang="en-US"/>
              </a:p>
            </p:txBody>
          </p:sp>
          <p:sp>
            <p:nvSpPr>
              <p:cNvPr id="48" name="Freeform 39"/>
              <p:cNvSpPr>
                <a:spLocks/>
              </p:cNvSpPr>
              <p:nvPr/>
            </p:nvSpPr>
            <p:spPr bwMode="gray">
              <a:xfrm>
                <a:off x="4838700" y="-38131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4" y="46"/>
                    </a:lnTo>
                    <a:lnTo>
                      <a:pt x="74" y="66"/>
                    </a:lnTo>
                    <a:lnTo>
                      <a:pt x="26" y="66"/>
                    </a:lnTo>
                    <a:lnTo>
                      <a:pt x="26" y="98"/>
                    </a:lnTo>
                    <a:lnTo>
                      <a:pt x="80" y="98"/>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49" name="Freeform 40"/>
              <p:cNvSpPr>
                <a:spLocks noEditPoints="1"/>
              </p:cNvSpPr>
              <p:nvPr/>
            </p:nvSpPr>
            <p:spPr bwMode="gray">
              <a:xfrm>
                <a:off x="5003800" y="-38131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1" y="12"/>
                      <a:pt x="31" y="17"/>
                    </a:cubicBezTo>
                    <a:cubicBezTo>
                      <a:pt x="31" y="22"/>
                      <a:pt x="28" y="25"/>
                      <a:pt x="23" y="25"/>
                    </a:cubicBezTo>
                    <a:cubicBezTo>
                      <a:pt x="12" y="25"/>
                      <a:pt x="12" y="25"/>
                      <a:pt x="12" y="25"/>
                    </a:cubicBezTo>
                    <a:lnTo>
                      <a:pt x="12" y="10"/>
                    </a:lnTo>
                    <a:close/>
                    <a:moveTo>
                      <a:pt x="12" y="35"/>
                    </a:moveTo>
                    <a:cubicBezTo>
                      <a:pt x="25" y="35"/>
                      <a:pt x="25" y="35"/>
                      <a:pt x="25" y="35"/>
                    </a:cubicBezTo>
                    <a:cubicBezTo>
                      <a:pt x="30" y="35"/>
                      <a:pt x="30" y="39"/>
                      <a:pt x="31" y="43"/>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4"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50" name="Rectangle 41"/>
              <p:cNvSpPr>
                <a:spLocks noChangeArrowheads="1"/>
              </p:cNvSpPr>
              <p:nvPr/>
            </p:nvSpPr>
            <p:spPr bwMode="gray">
              <a:xfrm>
                <a:off x="1600200" y="-4121150"/>
                <a:ext cx="2165350" cy="492125"/>
              </a:xfrm>
              <a:prstGeom prst="rect">
                <a:avLst/>
              </a:prstGeom>
              <a:solidFill>
                <a:srgbClr val="FF0000"/>
              </a:solidFill>
              <a:ln w="9525">
                <a:noFill/>
                <a:miter lim="800000"/>
                <a:headEnd/>
                <a:tailEnd/>
              </a:ln>
            </p:spPr>
            <p:txBody>
              <a:bodyPr/>
              <a:lstStyle/>
              <a:p>
                <a:pPr algn="ctr"/>
                <a:endParaRPr lang="en-US"/>
              </a:p>
            </p:txBody>
          </p:sp>
          <p:sp>
            <p:nvSpPr>
              <p:cNvPr id="51" name="Freeform 42"/>
              <p:cNvSpPr>
                <a:spLocks noEditPoints="1"/>
              </p:cNvSpPr>
              <p:nvPr/>
            </p:nvSpPr>
            <p:spPr bwMode="gray">
              <a:xfrm>
                <a:off x="1724025" y="-4000500"/>
                <a:ext cx="1917700" cy="247650"/>
              </a:xfrm>
              <a:custGeom>
                <a:avLst/>
                <a:gdLst>
                  <a:gd name="T0" fmla="*/ 2147483647 w 604"/>
                  <a:gd name="T1" fmla="*/ 2147483647 h 78"/>
                  <a:gd name="T2" fmla="*/ 2147483647 w 604"/>
                  <a:gd name="T3" fmla="*/ 2147483647 h 78"/>
                  <a:gd name="T4" fmla="*/ 2147483647 w 604"/>
                  <a:gd name="T5" fmla="*/ 2147483647 h 78"/>
                  <a:gd name="T6" fmla="*/ 2147483647 w 604"/>
                  <a:gd name="T7" fmla="*/ 2147483647 h 78"/>
                  <a:gd name="T8" fmla="*/ 2147483647 w 604"/>
                  <a:gd name="T9" fmla="*/ 2147483647 h 78"/>
                  <a:gd name="T10" fmla="*/ 2147483647 w 604"/>
                  <a:gd name="T11" fmla="*/ 2147483647 h 78"/>
                  <a:gd name="T12" fmla="*/ 2147483647 w 604"/>
                  <a:gd name="T13" fmla="*/ 2147483647 h 78"/>
                  <a:gd name="T14" fmla="*/ 2147483647 w 604"/>
                  <a:gd name="T15" fmla="*/ 2147483647 h 78"/>
                  <a:gd name="T16" fmla="*/ 2147483647 w 604"/>
                  <a:gd name="T17" fmla="*/ 2147483647 h 78"/>
                  <a:gd name="T18" fmla="*/ 2147483647 w 604"/>
                  <a:gd name="T19" fmla="*/ 2147483647 h 78"/>
                  <a:gd name="T20" fmla="*/ 2147483647 w 604"/>
                  <a:gd name="T21" fmla="*/ 2147483647 h 78"/>
                  <a:gd name="T22" fmla="*/ 2147483647 w 604"/>
                  <a:gd name="T23" fmla="*/ 2147483647 h 78"/>
                  <a:gd name="T24" fmla="*/ 2147483647 w 604"/>
                  <a:gd name="T25" fmla="*/ 2147483647 h 78"/>
                  <a:gd name="T26" fmla="*/ 2147483647 w 604"/>
                  <a:gd name="T27" fmla="*/ 2147483647 h 78"/>
                  <a:gd name="T28" fmla="*/ 2147483647 w 604"/>
                  <a:gd name="T29" fmla="*/ 2147483647 h 78"/>
                  <a:gd name="T30" fmla="*/ 2147483647 w 604"/>
                  <a:gd name="T31" fmla="*/ 2147483647 h 78"/>
                  <a:gd name="T32" fmla="*/ 2147483647 w 604"/>
                  <a:gd name="T33" fmla="*/ 2147483647 h 78"/>
                  <a:gd name="T34" fmla="*/ 2147483647 w 604"/>
                  <a:gd name="T35" fmla="*/ 2147483647 h 78"/>
                  <a:gd name="T36" fmla="*/ 2147483647 w 604"/>
                  <a:gd name="T37" fmla="*/ 2147483647 h 78"/>
                  <a:gd name="T38" fmla="*/ 2147483647 w 604"/>
                  <a:gd name="T39" fmla="*/ 2147483647 h 78"/>
                  <a:gd name="T40" fmla="*/ 2147483647 w 604"/>
                  <a:gd name="T41" fmla="*/ 2147483647 h 78"/>
                  <a:gd name="T42" fmla="*/ 2147483647 w 604"/>
                  <a:gd name="T43" fmla="*/ 2147483647 h 78"/>
                  <a:gd name="T44" fmla="*/ 2147483647 w 604"/>
                  <a:gd name="T45" fmla="*/ 2147483647 h 78"/>
                  <a:gd name="T46" fmla="*/ 2147483647 w 604"/>
                  <a:gd name="T47" fmla="*/ 2147483647 h 78"/>
                  <a:gd name="T48" fmla="*/ 2147483647 w 604"/>
                  <a:gd name="T49" fmla="*/ 2147483647 h 78"/>
                  <a:gd name="T50" fmla="*/ 2147483647 w 604"/>
                  <a:gd name="T51" fmla="*/ 2147483647 h 78"/>
                  <a:gd name="T52" fmla="*/ 2147483647 w 604"/>
                  <a:gd name="T53" fmla="*/ 2147483647 h 78"/>
                  <a:gd name="T54" fmla="*/ 2147483647 w 604"/>
                  <a:gd name="T55" fmla="*/ 2147483647 h 78"/>
                  <a:gd name="T56" fmla="*/ 2147483647 w 604"/>
                  <a:gd name="T57" fmla="*/ 2147483647 h 78"/>
                  <a:gd name="T58" fmla="*/ 2147483647 w 604"/>
                  <a:gd name="T59" fmla="*/ 2147483647 h 78"/>
                  <a:gd name="T60" fmla="*/ 2147483647 w 604"/>
                  <a:gd name="T61" fmla="*/ 2147483647 h 78"/>
                  <a:gd name="T62" fmla="*/ 2147483647 w 604"/>
                  <a:gd name="T63" fmla="*/ 2147483647 h 78"/>
                  <a:gd name="T64" fmla="*/ 2147483647 w 604"/>
                  <a:gd name="T65" fmla="*/ 2147483647 h 78"/>
                  <a:gd name="T66" fmla="*/ 2147483647 w 604"/>
                  <a:gd name="T67" fmla="*/ 2147483647 h 78"/>
                  <a:gd name="T68" fmla="*/ 2147483647 w 604"/>
                  <a:gd name="T69" fmla="*/ 2147483647 h 78"/>
                  <a:gd name="T70" fmla="*/ 2147483647 w 604"/>
                  <a:gd name="T71" fmla="*/ 2147483647 h 78"/>
                  <a:gd name="T72" fmla="*/ 2147483647 w 604"/>
                  <a:gd name="T73" fmla="*/ 2147483647 h 78"/>
                  <a:gd name="T74" fmla="*/ 2147483647 w 604"/>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8"/>
                  <a:gd name="T116" fmla="*/ 604 w 604"/>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8">
                    <a:moveTo>
                      <a:pt x="260" y="51"/>
                    </a:moveTo>
                    <a:cubicBezTo>
                      <a:pt x="300" y="51"/>
                      <a:pt x="300" y="51"/>
                      <a:pt x="300" y="51"/>
                    </a:cubicBezTo>
                    <a:cubicBezTo>
                      <a:pt x="279" y="17"/>
                      <a:pt x="279" y="17"/>
                      <a:pt x="279" y="17"/>
                    </a:cubicBezTo>
                    <a:cubicBezTo>
                      <a:pt x="241" y="78"/>
                      <a:pt x="241" y="78"/>
                      <a:pt x="241" y="78"/>
                    </a:cubicBezTo>
                    <a:cubicBezTo>
                      <a:pt x="223" y="78"/>
                      <a:pt x="223" y="78"/>
                      <a:pt x="223" y="78"/>
                    </a:cubicBezTo>
                    <a:cubicBezTo>
                      <a:pt x="270" y="5"/>
                      <a:pt x="270" y="5"/>
                      <a:pt x="270" y="5"/>
                    </a:cubicBezTo>
                    <a:cubicBezTo>
                      <a:pt x="272" y="2"/>
                      <a:pt x="275" y="0"/>
                      <a:pt x="279" y="0"/>
                    </a:cubicBezTo>
                    <a:cubicBezTo>
                      <a:pt x="283" y="0"/>
                      <a:pt x="286" y="2"/>
                      <a:pt x="288" y="5"/>
                    </a:cubicBezTo>
                    <a:cubicBezTo>
                      <a:pt x="336" y="78"/>
                      <a:pt x="336" y="78"/>
                      <a:pt x="336" y="78"/>
                    </a:cubicBezTo>
                    <a:cubicBezTo>
                      <a:pt x="318" y="78"/>
                      <a:pt x="318" y="78"/>
                      <a:pt x="318" y="78"/>
                    </a:cubicBezTo>
                    <a:cubicBezTo>
                      <a:pt x="310" y="65"/>
                      <a:pt x="310" y="65"/>
                      <a:pt x="310" y="65"/>
                    </a:cubicBezTo>
                    <a:cubicBezTo>
                      <a:pt x="269" y="65"/>
                      <a:pt x="269" y="65"/>
                      <a:pt x="269" y="65"/>
                    </a:cubicBezTo>
                    <a:lnTo>
                      <a:pt x="260" y="51"/>
                    </a:lnTo>
                    <a:close/>
                    <a:moveTo>
                      <a:pt x="444" y="65"/>
                    </a:moveTo>
                    <a:cubicBezTo>
                      <a:pt x="444" y="1"/>
                      <a:pt x="444" y="1"/>
                      <a:pt x="444" y="1"/>
                    </a:cubicBezTo>
                    <a:cubicBezTo>
                      <a:pt x="429" y="1"/>
                      <a:pt x="429" y="1"/>
                      <a:pt x="429" y="1"/>
                    </a:cubicBezTo>
                    <a:cubicBezTo>
                      <a:pt x="429" y="71"/>
                      <a:pt x="429" y="71"/>
                      <a:pt x="429" y="71"/>
                    </a:cubicBezTo>
                    <a:cubicBezTo>
                      <a:pt x="429" y="73"/>
                      <a:pt x="429" y="75"/>
                      <a:pt x="431" y="76"/>
                    </a:cubicBezTo>
                    <a:cubicBezTo>
                      <a:pt x="432" y="78"/>
                      <a:pt x="434" y="78"/>
                      <a:pt x="436" y="78"/>
                    </a:cubicBezTo>
                    <a:cubicBezTo>
                      <a:pt x="504" y="78"/>
                      <a:pt x="504" y="78"/>
                      <a:pt x="504" y="78"/>
                    </a:cubicBezTo>
                    <a:cubicBezTo>
                      <a:pt x="513" y="65"/>
                      <a:pt x="513" y="65"/>
                      <a:pt x="513" y="65"/>
                    </a:cubicBezTo>
                    <a:lnTo>
                      <a:pt x="444" y="65"/>
                    </a:lnTo>
                    <a:close/>
                    <a:moveTo>
                      <a:pt x="196" y="53"/>
                    </a:moveTo>
                    <a:cubicBezTo>
                      <a:pt x="211" y="53"/>
                      <a:pt x="222" y="41"/>
                      <a:pt x="222" y="27"/>
                    </a:cubicBezTo>
                    <a:cubicBezTo>
                      <a:pt x="222" y="12"/>
                      <a:pt x="211" y="1"/>
                      <a:pt x="196"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5" y="14"/>
                      <a:pt x="195" y="14"/>
                      <a:pt x="195" y="14"/>
                    </a:cubicBezTo>
                    <a:cubicBezTo>
                      <a:pt x="202" y="14"/>
                      <a:pt x="208" y="20"/>
                      <a:pt x="208" y="27"/>
                    </a:cubicBezTo>
                    <a:cubicBezTo>
                      <a:pt x="208" y="34"/>
                      <a:pt x="202" y="39"/>
                      <a:pt x="195" y="39"/>
                    </a:cubicBezTo>
                    <a:cubicBezTo>
                      <a:pt x="153" y="39"/>
                      <a:pt x="153" y="39"/>
                      <a:pt x="153" y="39"/>
                    </a:cubicBezTo>
                    <a:cubicBezTo>
                      <a:pt x="198" y="78"/>
                      <a:pt x="198" y="78"/>
                      <a:pt x="198" y="78"/>
                    </a:cubicBezTo>
                    <a:cubicBezTo>
                      <a:pt x="219" y="78"/>
                      <a:pt x="219" y="78"/>
                      <a:pt x="219" y="78"/>
                    </a:cubicBezTo>
                    <a:cubicBezTo>
                      <a:pt x="189" y="53"/>
                      <a:pt x="189" y="53"/>
                      <a:pt x="189" y="53"/>
                    </a:cubicBezTo>
                    <a:lnTo>
                      <a:pt x="196" y="53"/>
                    </a:lnTo>
                    <a:close/>
                    <a:moveTo>
                      <a:pt x="39" y="78"/>
                    </a:moveTo>
                    <a:cubicBezTo>
                      <a:pt x="17" y="78"/>
                      <a:pt x="0" y="61"/>
                      <a:pt x="0" y="39"/>
                    </a:cubicBezTo>
                    <a:cubicBezTo>
                      <a:pt x="0" y="18"/>
                      <a:pt x="17" y="1"/>
                      <a:pt x="39" y="1"/>
                    </a:cubicBezTo>
                    <a:cubicBezTo>
                      <a:pt x="84" y="1"/>
                      <a:pt x="84" y="1"/>
                      <a:pt x="84" y="1"/>
                    </a:cubicBezTo>
                    <a:cubicBezTo>
                      <a:pt x="105" y="1"/>
                      <a:pt x="123" y="18"/>
                      <a:pt x="123" y="39"/>
                    </a:cubicBezTo>
                    <a:cubicBezTo>
                      <a:pt x="123" y="61"/>
                      <a:pt x="105" y="78"/>
                      <a:pt x="84" y="78"/>
                    </a:cubicBezTo>
                    <a:lnTo>
                      <a:pt x="39" y="78"/>
                    </a:lnTo>
                    <a:close/>
                    <a:moveTo>
                      <a:pt x="83" y="65"/>
                    </a:moveTo>
                    <a:cubicBezTo>
                      <a:pt x="97" y="65"/>
                      <a:pt x="108" y="53"/>
                      <a:pt x="108" y="39"/>
                    </a:cubicBezTo>
                    <a:cubicBezTo>
                      <a:pt x="108" y="26"/>
                      <a:pt x="97" y="14"/>
                      <a:pt x="83" y="14"/>
                    </a:cubicBezTo>
                    <a:cubicBezTo>
                      <a:pt x="40" y="14"/>
                      <a:pt x="40" y="14"/>
                      <a:pt x="40" y="14"/>
                    </a:cubicBezTo>
                    <a:cubicBezTo>
                      <a:pt x="26" y="14"/>
                      <a:pt x="14" y="26"/>
                      <a:pt x="14" y="39"/>
                    </a:cubicBezTo>
                    <a:cubicBezTo>
                      <a:pt x="14" y="53"/>
                      <a:pt x="26" y="65"/>
                      <a:pt x="40" y="65"/>
                    </a:cubicBezTo>
                    <a:lnTo>
                      <a:pt x="83" y="65"/>
                    </a:lnTo>
                    <a:close/>
                    <a:moveTo>
                      <a:pt x="367" y="78"/>
                    </a:moveTo>
                    <a:cubicBezTo>
                      <a:pt x="345" y="78"/>
                      <a:pt x="328" y="61"/>
                      <a:pt x="328" y="39"/>
                    </a:cubicBezTo>
                    <a:cubicBezTo>
                      <a:pt x="328" y="18"/>
                      <a:pt x="345" y="1"/>
                      <a:pt x="367" y="1"/>
                    </a:cubicBezTo>
                    <a:cubicBezTo>
                      <a:pt x="420" y="1"/>
                      <a:pt x="420" y="1"/>
                      <a:pt x="420" y="1"/>
                    </a:cubicBezTo>
                    <a:cubicBezTo>
                      <a:pt x="412" y="14"/>
                      <a:pt x="412" y="14"/>
                      <a:pt x="412" y="14"/>
                    </a:cubicBezTo>
                    <a:cubicBezTo>
                      <a:pt x="368" y="14"/>
                      <a:pt x="368" y="14"/>
                      <a:pt x="368" y="14"/>
                    </a:cubicBezTo>
                    <a:cubicBezTo>
                      <a:pt x="354" y="14"/>
                      <a:pt x="343" y="26"/>
                      <a:pt x="343" y="39"/>
                    </a:cubicBezTo>
                    <a:cubicBezTo>
                      <a:pt x="343" y="53"/>
                      <a:pt x="354" y="65"/>
                      <a:pt x="368" y="65"/>
                    </a:cubicBezTo>
                    <a:cubicBezTo>
                      <a:pt x="422" y="65"/>
                      <a:pt x="422" y="65"/>
                      <a:pt x="422" y="65"/>
                    </a:cubicBezTo>
                    <a:cubicBezTo>
                      <a:pt x="413" y="78"/>
                      <a:pt x="413" y="78"/>
                      <a:pt x="413" y="78"/>
                    </a:cubicBezTo>
                    <a:lnTo>
                      <a:pt x="367" y="78"/>
                    </a:lnTo>
                    <a:close/>
                    <a:moveTo>
                      <a:pt x="550" y="65"/>
                    </a:moveTo>
                    <a:cubicBezTo>
                      <a:pt x="538" y="65"/>
                      <a:pt x="529" y="57"/>
                      <a:pt x="526" y="46"/>
                    </a:cubicBezTo>
                    <a:cubicBezTo>
                      <a:pt x="589" y="46"/>
                      <a:pt x="589" y="46"/>
                      <a:pt x="589" y="46"/>
                    </a:cubicBezTo>
                    <a:cubicBezTo>
                      <a:pt x="598" y="33"/>
                      <a:pt x="598" y="33"/>
                      <a:pt x="598" y="33"/>
                    </a:cubicBezTo>
                    <a:cubicBezTo>
                      <a:pt x="525" y="33"/>
                      <a:pt x="525" y="33"/>
                      <a:pt x="525" y="33"/>
                    </a:cubicBezTo>
                    <a:cubicBezTo>
                      <a:pt x="529" y="22"/>
                      <a:pt x="538" y="14"/>
                      <a:pt x="550" y="14"/>
                    </a:cubicBezTo>
                    <a:cubicBezTo>
                      <a:pt x="594" y="14"/>
                      <a:pt x="594" y="14"/>
                      <a:pt x="594" y="14"/>
                    </a:cubicBezTo>
                    <a:cubicBezTo>
                      <a:pt x="602" y="1"/>
                      <a:pt x="602" y="1"/>
                      <a:pt x="602" y="1"/>
                    </a:cubicBezTo>
                    <a:cubicBezTo>
                      <a:pt x="549" y="1"/>
                      <a:pt x="549" y="1"/>
                      <a:pt x="549" y="1"/>
                    </a:cubicBezTo>
                    <a:cubicBezTo>
                      <a:pt x="527" y="1"/>
                      <a:pt x="510" y="18"/>
                      <a:pt x="510" y="39"/>
                    </a:cubicBezTo>
                    <a:cubicBezTo>
                      <a:pt x="510" y="61"/>
                      <a:pt x="527"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52" name="Freeform 43"/>
              <p:cNvSpPr>
                <a:spLocks noEditPoints="1"/>
              </p:cNvSpPr>
              <p:nvPr/>
            </p:nvSpPr>
            <p:spPr bwMode="gray">
              <a:xfrm>
                <a:off x="3657600" y="-4000500"/>
                <a:ext cx="53975" cy="57150"/>
              </a:xfrm>
              <a:custGeom>
                <a:avLst/>
                <a:gdLst>
                  <a:gd name="T0" fmla="*/ 2147483647 w 17"/>
                  <a:gd name="T1" fmla="*/ 2147483647 h 18"/>
                  <a:gd name="T2" fmla="*/ 2147483647 w 17"/>
                  <a:gd name="T3" fmla="*/ 2147483647 h 18"/>
                  <a:gd name="T4" fmla="*/ 2147483647 w 17"/>
                  <a:gd name="T5" fmla="*/ 2147483647 h 18"/>
                  <a:gd name="T6" fmla="*/ 2147483647 w 17"/>
                  <a:gd name="T7" fmla="*/ 2147483647 h 18"/>
                  <a:gd name="T8" fmla="*/ 2147483647 w 17"/>
                  <a:gd name="T9" fmla="*/ 2147483647 h 18"/>
                  <a:gd name="T10" fmla="*/ 2147483647 w 17"/>
                  <a:gd name="T11" fmla="*/ 2147483647 h 18"/>
                  <a:gd name="T12" fmla="*/ 2147483647 w 17"/>
                  <a:gd name="T13" fmla="*/ 2147483647 h 18"/>
                  <a:gd name="T14" fmla="*/ 2147483647 w 17"/>
                  <a:gd name="T15" fmla="*/ 0 h 18"/>
                  <a:gd name="T16" fmla="*/ 0 w 17"/>
                  <a:gd name="T17" fmla="*/ 2147483647 h 18"/>
                  <a:gd name="T18" fmla="*/ 2147483647 w 17"/>
                  <a:gd name="T19" fmla="*/ 2147483647 h 18"/>
                  <a:gd name="T20" fmla="*/ 2147483647 w 17"/>
                  <a:gd name="T21" fmla="*/ 2147483647 h 18"/>
                  <a:gd name="T22" fmla="*/ 2147483647 w 17"/>
                  <a:gd name="T23" fmla="*/ 2147483647 h 18"/>
                  <a:gd name="T24" fmla="*/ 2147483647 w 17"/>
                  <a:gd name="T25" fmla="*/ 2147483647 h 18"/>
                  <a:gd name="T26" fmla="*/ 2147483647 w 17"/>
                  <a:gd name="T27" fmla="*/ 2147483647 h 18"/>
                  <a:gd name="T28" fmla="*/ 2147483647 w 17"/>
                  <a:gd name="T29" fmla="*/ 2147483647 h 18"/>
                  <a:gd name="T30" fmla="*/ 2147483647 w 17"/>
                  <a:gd name="T31" fmla="*/ 2147483647 h 18"/>
                  <a:gd name="T32" fmla="*/ 2147483647 w 17"/>
                  <a:gd name="T33" fmla="*/ 2147483647 h 18"/>
                  <a:gd name="T34" fmla="*/ 2147483647 w 17"/>
                  <a:gd name="T35" fmla="*/ 2147483647 h 18"/>
                  <a:gd name="T36" fmla="*/ 2147483647 w 17"/>
                  <a:gd name="T37" fmla="*/ 2147483647 h 18"/>
                  <a:gd name="T38" fmla="*/ 2147483647 w 17"/>
                  <a:gd name="T39" fmla="*/ 2147483647 h 18"/>
                  <a:gd name="T40" fmla="*/ 2147483647 w 17"/>
                  <a:gd name="T41" fmla="*/ 2147483647 h 18"/>
                  <a:gd name="T42" fmla="*/ 2147483647 w 17"/>
                  <a:gd name="T43" fmla="*/ 2147483647 h 18"/>
                  <a:gd name="T44" fmla="*/ 2147483647 w 17"/>
                  <a:gd name="T45" fmla="*/ 2147483647 h 18"/>
                  <a:gd name="T46" fmla="*/ 2147483647 w 17"/>
                  <a:gd name="T47" fmla="*/ 2147483647 h 18"/>
                  <a:gd name="T48" fmla="*/ 2147483647 w 17"/>
                  <a:gd name="T49" fmla="*/ 2147483647 h 18"/>
                  <a:gd name="T50" fmla="*/ 2147483647 w 17"/>
                  <a:gd name="T51" fmla="*/ 2147483647 h 18"/>
                  <a:gd name="T52" fmla="*/ 2147483647 w 17"/>
                  <a:gd name="T53" fmla="*/ 2147483647 h 18"/>
                  <a:gd name="T54" fmla="*/ 2147483647 w 17"/>
                  <a:gd name="T55" fmla="*/ 2147483647 h 18"/>
                  <a:gd name="T56" fmla="*/ 2147483647 w 17"/>
                  <a:gd name="T57" fmla="*/ 2147483647 h 18"/>
                  <a:gd name="T58" fmla="*/ 2147483647 w 17"/>
                  <a:gd name="T59" fmla="*/ 2147483647 h 18"/>
                  <a:gd name="T60" fmla="*/ 2147483647 w 17"/>
                  <a:gd name="T61" fmla="*/ 2147483647 h 18"/>
                  <a:gd name="T62" fmla="*/ 2147483647 w 17"/>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
                  <a:gd name="T97" fmla="*/ 0 h 18"/>
                  <a:gd name="T98" fmla="*/ 17 w 17"/>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 h="18">
                    <a:moveTo>
                      <a:pt x="1" y="9"/>
                    </a:moveTo>
                    <a:cubicBezTo>
                      <a:pt x="1" y="5"/>
                      <a:pt x="5" y="2"/>
                      <a:pt x="8" y="2"/>
                    </a:cubicBezTo>
                    <a:cubicBezTo>
                      <a:pt x="12" y="2"/>
                      <a:pt x="15" y="5"/>
                      <a:pt x="15" y="9"/>
                    </a:cubicBezTo>
                    <a:cubicBezTo>
                      <a:pt x="15" y="13"/>
                      <a:pt x="12" y="16"/>
                      <a:pt x="8" y="16"/>
                    </a:cubicBezTo>
                    <a:cubicBezTo>
                      <a:pt x="5" y="16"/>
                      <a:pt x="1" y="13"/>
                      <a:pt x="1" y="9"/>
                    </a:cubicBezTo>
                    <a:close/>
                    <a:moveTo>
                      <a:pt x="8" y="18"/>
                    </a:moveTo>
                    <a:cubicBezTo>
                      <a:pt x="13" y="18"/>
                      <a:pt x="17" y="14"/>
                      <a:pt x="17" y="9"/>
                    </a:cubicBezTo>
                    <a:cubicBezTo>
                      <a:pt x="17" y="4"/>
                      <a:pt x="13" y="0"/>
                      <a:pt x="8" y="0"/>
                    </a:cubicBezTo>
                    <a:cubicBezTo>
                      <a:pt x="3" y="0"/>
                      <a:pt x="0" y="4"/>
                      <a:pt x="0" y="9"/>
                    </a:cubicBezTo>
                    <a:cubicBezTo>
                      <a:pt x="0" y="14"/>
                      <a:pt x="3" y="18"/>
                      <a:pt x="8" y="18"/>
                    </a:cubicBezTo>
                    <a:close/>
                    <a:moveTo>
                      <a:pt x="8" y="4"/>
                    </a:moveTo>
                    <a:cubicBezTo>
                      <a:pt x="9" y="4"/>
                      <a:pt x="9" y="4"/>
                      <a:pt x="10" y="4"/>
                    </a:cubicBezTo>
                    <a:cubicBezTo>
                      <a:pt x="12" y="5"/>
                      <a:pt x="12" y="6"/>
                      <a:pt x="12" y="7"/>
                    </a:cubicBezTo>
                    <a:cubicBezTo>
                      <a:pt x="12" y="7"/>
                      <a:pt x="12" y="7"/>
                      <a:pt x="12" y="8"/>
                    </a:cubicBezTo>
                    <a:cubicBezTo>
                      <a:pt x="12" y="8"/>
                      <a:pt x="12" y="9"/>
                      <a:pt x="11" y="9"/>
                    </a:cubicBezTo>
                    <a:cubicBezTo>
                      <a:pt x="11" y="9"/>
                      <a:pt x="11" y="9"/>
                      <a:pt x="10" y="9"/>
                    </a:cubicBezTo>
                    <a:cubicBezTo>
                      <a:pt x="13" y="13"/>
                      <a:pt x="13" y="13"/>
                      <a:pt x="13" y="13"/>
                    </a:cubicBezTo>
                    <a:cubicBezTo>
                      <a:pt x="10" y="13"/>
                      <a:pt x="10" y="13"/>
                      <a:pt x="10" y="13"/>
                    </a:cubicBezTo>
                    <a:cubicBezTo>
                      <a:pt x="8" y="10"/>
                      <a:pt x="8" y="10"/>
                      <a:pt x="8" y="10"/>
                    </a:cubicBezTo>
                    <a:cubicBezTo>
                      <a:pt x="7" y="10"/>
                      <a:pt x="7" y="10"/>
                      <a:pt x="7" y="10"/>
                    </a:cubicBezTo>
                    <a:cubicBezTo>
                      <a:pt x="7" y="13"/>
                      <a:pt x="7" y="13"/>
                      <a:pt x="7" y="13"/>
                    </a:cubicBezTo>
                    <a:cubicBezTo>
                      <a:pt x="5" y="13"/>
                      <a:pt x="5" y="13"/>
                      <a:pt x="5" y="13"/>
                    </a:cubicBezTo>
                    <a:cubicBezTo>
                      <a:pt x="5" y="4"/>
                      <a:pt x="5" y="4"/>
                      <a:pt x="5" y="4"/>
                    </a:cubicBezTo>
                    <a:lnTo>
                      <a:pt x="8" y="4"/>
                    </a:lnTo>
                    <a:close/>
                    <a:moveTo>
                      <a:pt x="8" y="8"/>
                    </a:moveTo>
                    <a:cubicBezTo>
                      <a:pt x="9" y="8"/>
                      <a:pt x="9" y="8"/>
                      <a:pt x="10" y="8"/>
                    </a:cubicBezTo>
                    <a:cubicBezTo>
                      <a:pt x="10" y="7"/>
                      <a:pt x="10" y="7"/>
                      <a:pt x="10" y="7"/>
                    </a:cubicBezTo>
                    <a:cubicBezTo>
                      <a:pt x="10" y="6"/>
                      <a:pt x="10" y="6"/>
                      <a:pt x="9" y="6"/>
                    </a:cubicBezTo>
                    <a:cubicBezTo>
                      <a:pt x="9" y="5"/>
                      <a:pt x="8" y="5"/>
                      <a:pt x="8" y="5"/>
                    </a:cubicBezTo>
                    <a:cubicBezTo>
                      <a:pt x="7" y="5"/>
                      <a:pt x="7" y="5"/>
                      <a:pt x="7" y="5"/>
                    </a:cubicBezTo>
                    <a:cubicBezTo>
                      <a:pt x="7" y="8"/>
                      <a:pt x="7" y="8"/>
                      <a:pt x="7" y="8"/>
                    </a:cubicBezTo>
                    <a:lnTo>
                      <a:pt x="8" y="8"/>
                    </a:lnTo>
                    <a:close/>
                  </a:path>
                </a:pathLst>
              </a:custGeom>
              <a:solidFill>
                <a:srgbClr val="FFFFFF"/>
              </a:solidFill>
              <a:ln w="9525">
                <a:noFill/>
                <a:round/>
                <a:headEnd/>
                <a:tailEnd/>
              </a:ln>
            </p:spPr>
            <p:txBody>
              <a:bodyPr/>
              <a:lstStyle/>
              <a:p>
                <a:endParaRPr lang="en-US"/>
              </a:p>
            </p:txBody>
          </p:sp>
        </p:grpSp>
        <p:grpSp>
          <p:nvGrpSpPr>
            <p:cNvPr id="53" name="Group 254"/>
            <p:cNvGrpSpPr>
              <a:grpSpLocks/>
            </p:cNvGrpSpPr>
            <p:nvPr/>
          </p:nvGrpSpPr>
          <p:grpSpPr bwMode="auto">
            <a:xfrm>
              <a:off x="4217529" y="4985706"/>
              <a:ext cx="1658937" cy="273050"/>
              <a:chOff x="1600200" y="-2206625"/>
              <a:chExt cx="5419725" cy="895350"/>
            </a:xfrm>
          </p:grpSpPr>
          <p:sp>
            <p:nvSpPr>
              <p:cNvPr id="54" name="Freeform 72"/>
              <p:cNvSpPr>
                <a:spLocks noEditPoints="1"/>
              </p:cNvSpPr>
              <p:nvPr/>
            </p:nvSpPr>
            <p:spPr bwMode="gray">
              <a:xfrm>
                <a:off x="1600200" y="-1501775"/>
                <a:ext cx="177800" cy="187325"/>
              </a:xfrm>
              <a:custGeom>
                <a:avLst/>
                <a:gdLst>
                  <a:gd name="T0" fmla="*/ 2147483647 w 112"/>
                  <a:gd name="T1" fmla="*/ 0 h 118"/>
                  <a:gd name="T2" fmla="*/ 2147483647 w 112"/>
                  <a:gd name="T3" fmla="*/ 2147483647 h 118"/>
                  <a:gd name="T4" fmla="*/ 2147483647 w 112"/>
                  <a:gd name="T5" fmla="*/ 2147483647 h 118"/>
                  <a:gd name="T6" fmla="*/ 2147483647 w 112"/>
                  <a:gd name="T7" fmla="*/ 2147483647 h 118"/>
                  <a:gd name="T8" fmla="*/ 2147483647 w 112"/>
                  <a:gd name="T9" fmla="*/ 2147483647 h 118"/>
                  <a:gd name="T10" fmla="*/ 2147483647 w 112"/>
                  <a:gd name="T11" fmla="*/ 2147483647 h 118"/>
                  <a:gd name="T12" fmla="*/ 0 w 112"/>
                  <a:gd name="T13" fmla="*/ 2147483647 h 118"/>
                  <a:gd name="T14" fmla="*/ 2147483647 w 112"/>
                  <a:gd name="T15" fmla="*/ 0 h 118"/>
                  <a:gd name="T16" fmla="*/ 2147483647 w 112"/>
                  <a:gd name="T17" fmla="*/ 0 h 118"/>
                  <a:gd name="T18" fmla="*/ 2147483647 w 112"/>
                  <a:gd name="T19" fmla="*/ 2147483647 h 118"/>
                  <a:gd name="T20" fmla="*/ 2147483647 w 112"/>
                  <a:gd name="T21" fmla="*/ 2147483647 h 118"/>
                  <a:gd name="T22" fmla="*/ 2147483647 w 112"/>
                  <a:gd name="T23" fmla="*/ 2147483647 h 118"/>
                  <a:gd name="T24" fmla="*/ 2147483647 w 112"/>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2"/>
                  <a:gd name="T40" fmla="*/ 0 h 118"/>
                  <a:gd name="T41" fmla="*/ 112 w 112"/>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2" h="118">
                    <a:moveTo>
                      <a:pt x="72" y="0"/>
                    </a:moveTo>
                    <a:lnTo>
                      <a:pt x="112" y="118"/>
                    </a:lnTo>
                    <a:lnTo>
                      <a:pt x="86" y="118"/>
                    </a:lnTo>
                    <a:lnTo>
                      <a:pt x="78" y="92"/>
                    </a:lnTo>
                    <a:lnTo>
                      <a:pt x="32" y="92"/>
                    </a:lnTo>
                    <a:lnTo>
                      <a:pt x="24" y="118"/>
                    </a:lnTo>
                    <a:lnTo>
                      <a:pt x="0" y="118"/>
                    </a:lnTo>
                    <a:lnTo>
                      <a:pt x="42" y="0"/>
                    </a:lnTo>
                    <a:lnTo>
                      <a:pt x="72" y="0"/>
                    </a:lnTo>
                    <a:close/>
                    <a:moveTo>
                      <a:pt x="72" y="74"/>
                    </a:moveTo>
                    <a:lnTo>
                      <a:pt x="56" y="24"/>
                    </a:lnTo>
                    <a:lnTo>
                      <a:pt x="38" y="74"/>
                    </a:lnTo>
                    <a:lnTo>
                      <a:pt x="72" y="74"/>
                    </a:lnTo>
                    <a:close/>
                  </a:path>
                </a:pathLst>
              </a:custGeom>
              <a:solidFill>
                <a:srgbClr val="808080"/>
              </a:solidFill>
              <a:ln w="9525">
                <a:noFill/>
                <a:round/>
                <a:headEnd/>
                <a:tailEnd/>
              </a:ln>
            </p:spPr>
            <p:txBody>
              <a:bodyPr/>
              <a:lstStyle/>
              <a:p>
                <a:endParaRPr lang="en-US"/>
              </a:p>
            </p:txBody>
          </p:sp>
          <p:sp>
            <p:nvSpPr>
              <p:cNvPr id="55" name="Freeform 73"/>
              <p:cNvSpPr>
                <a:spLocks noEditPoints="1"/>
              </p:cNvSpPr>
              <p:nvPr/>
            </p:nvSpPr>
            <p:spPr bwMode="gray">
              <a:xfrm>
                <a:off x="1800225" y="-1501775"/>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7" y="0"/>
                      <a:pt x="34" y="1"/>
                      <a:pt x="39" y="7"/>
                    </a:cubicBezTo>
                    <a:cubicBezTo>
                      <a:pt x="42" y="10"/>
                      <a:pt x="42" y="15"/>
                      <a:pt x="42" y="18"/>
                    </a:cubicBezTo>
                    <a:cubicBezTo>
                      <a:pt x="42" y="24"/>
                      <a:pt x="39" y="30"/>
                      <a:pt x="35" y="33"/>
                    </a:cubicBezTo>
                    <a:cubicBezTo>
                      <a:pt x="30" y="36"/>
                      <a:pt x="25" y="36"/>
                      <a:pt x="21" y="36"/>
                    </a:cubicBezTo>
                    <a:cubicBezTo>
                      <a:pt x="13" y="36"/>
                      <a:pt x="13" y="36"/>
                      <a:pt x="13" y="36"/>
                    </a:cubicBezTo>
                    <a:cubicBezTo>
                      <a:pt x="13" y="59"/>
                      <a:pt x="13" y="59"/>
                      <a:pt x="13" y="59"/>
                    </a:cubicBezTo>
                    <a:cubicBezTo>
                      <a:pt x="0" y="59"/>
                      <a:pt x="0" y="59"/>
                      <a:pt x="0" y="59"/>
                    </a:cubicBezTo>
                    <a:lnTo>
                      <a:pt x="0" y="0"/>
                    </a:lnTo>
                    <a:close/>
                    <a:moveTo>
                      <a:pt x="13" y="27"/>
                    </a:moveTo>
                    <a:cubicBezTo>
                      <a:pt x="18" y="27"/>
                      <a:pt x="18" y="27"/>
                      <a:pt x="18" y="27"/>
                    </a:cubicBezTo>
                    <a:cubicBezTo>
                      <a:pt x="22" y="27"/>
                      <a:pt x="29" y="27"/>
                      <a:pt x="29" y="18"/>
                    </a:cubicBezTo>
                    <a:cubicBezTo>
                      <a:pt x="29" y="10"/>
                      <a:pt x="22" y="10"/>
                      <a:pt x="19" y="10"/>
                    </a:cubicBezTo>
                    <a:cubicBezTo>
                      <a:pt x="13" y="10"/>
                      <a:pt x="13" y="10"/>
                      <a:pt x="13" y="10"/>
                    </a:cubicBezTo>
                    <a:lnTo>
                      <a:pt x="13" y="27"/>
                    </a:lnTo>
                    <a:close/>
                  </a:path>
                </a:pathLst>
              </a:custGeom>
              <a:solidFill>
                <a:srgbClr val="808080"/>
              </a:solidFill>
              <a:ln w="9525">
                <a:noFill/>
                <a:round/>
                <a:headEnd/>
                <a:tailEnd/>
              </a:ln>
            </p:spPr>
            <p:txBody>
              <a:bodyPr/>
              <a:lstStyle/>
              <a:p>
                <a:endParaRPr lang="en-US"/>
              </a:p>
            </p:txBody>
          </p:sp>
          <p:sp>
            <p:nvSpPr>
              <p:cNvPr id="56" name="Freeform 74"/>
              <p:cNvSpPr>
                <a:spLocks noEditPoints="1"/>
              </p:cNvSpPr>
              <p:nvPr/>
            </p:nvSpPr>
            <p:spPr bwMode="gray">
              <a:xfrm>
                <a:off x="1958975" y="-1501775"/>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6" y="0"/>
                      <a:pt x="33" y="1"/>
                      <a:pt x="38" y="7"/>
                    </a:cubicBezTo>
                    <a:cubicBezTo>
                      <a:pt x="41" y="10"/>
                      <a:pt x="42" y="15"/>
                      <a:pt x="42" y="18"/>
                    </a:cubicBezTo>
                    <a:cubicBezTo>
                      <a:pt x="42" y="24"/>
                      <a:pt x="39" y="30"/>
                      <a:pt x="34" y="33"/>
                    </a:cubicBezTo>
                    <a:cubicBezTo>
                      <a:pt x="30" y="36"/>
                      <a:pt x="24" y="36"/>
                      <a:pt x="21" y="36"/>
                    </a:cubicBezTo>
                    <a:cubicBezTo>
                      <a:pt x="13" y="36"/>
                      <a:pt x="13" y="36"/>
                      <a:pt x="13" y="36"/>
                    </a:cubicBezTo>
                    <a:cubicBezTo>
                      <a:pt x="13" y="59"/>
                      <a:pt x="13" y="59"/>
                      <a:pt x="13" y="59"/>
                    </a:cubicBezTo>
                    <a:cubicBezTo>
                      <a:pt x="0" y="59"/>
                      <a:pt x="0" y="59"/>
                      <a:pt x="0" y="59"/>
                    </a:cubicBezTo>
                    <a:lnTo>
                      <a:pt x="0" y="0"/>
                    </a:lnTo>
                    <a:close/>
                    <a:moveTo>
                      <a:pt x="12" y="27"/>
                    </a:moveTo>
                    <a:cubicBezTo>
                      <a:pt x="17" y="27"/>
                      <a:pt x="17" y="27"/>
                      <a:pt x="17" y="27"/>
                    </a:cubicBezTo>
                    <a:cubicBezTo>
                      <a:pt x="21" y="27"/>
                      <a:pt x="29" y="27"/>
                      <a:pt x="29" y="18"/>
                    </a:cubicBezTo>
                    <a:cubicBezTo>
                      <a:pt x="29" y="10"/>
                      <a:pt x="22" y="10"/>
                      <a:pt x="19" y="10"/>
                    </a:cubicBezTo>
                    <a:cubicBezTo>
                      <a:pt x="12" y="10"/>
                      <a:pt x="12" y="10"/>
                      <a:pt x="12" y="10"/>
                    </a:cubicBezTo>
                    <a:lnTo>
                      <a:pt x="12" y="27"/>
                    </a:lnTo>
                    <a:close/>
                  </a:path>
                </a:pathLst>
              </a:custGeom>
              <a:solidFill>
                <a:srgbClr val="808080"/>
              </a:solidFill>
              <a:ln w="9525">
                <a:noFill/>
                <a:round/>
                <a:headEnd/>
                <a:tailEnd/>
              </a:ln>
            </p:spPr>
            <p:txBody>
              <a:bodyPr/>
              <a:lstStyle/>
              <a:p>
                <a:endParaRPr lang="en-US"/>
              </a:p>
            </p:txBody>
          </p:sp>
          <p:sp>
            <p:nvSpPr>
              <p:cNvPr id="57" name="Freeform 75"/>
              <p:cNvSpPr>
                <a:spLocks/>
              </p:cNvSpPr>
              <p:nvPr/>
            </p:nvSpPr>
            <p:spPr bwMode="gray">
              <a:xfrm>
                <a:off x="2117725" y="-1501775"/>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6" y="0"/>
                    </a:lnTo>
                    <a:lnTo>
                      <a:pt x="26"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58" name="Rectangle 76"/>
              <p:cNvSpPr>
                <a:spLocks noChangeArrowheads="1"/>
              </p:cNvSpPr>
              <p:nvPr/>
            </p:nvSpPr>
            <p:spPr bwMode="gray">
              <a:xfrm>
                <a:off x="2257425" y="-1501775"/>
                <a:ext cx="41275" cy="187325"/>
              </a:xfrm>
              <a:prstGeom prst="rect">
                <a:avLst/>
              </a:prstGeom>
              <a:solidFill>
                <a:srgbClr val="808080"/>
              </a:solidFill>
              <a:ln w="9525">
                <a:noFill/>
                <a:miter lim="800000"/>
                <a:headEnd/>
                <a:tailEnd/>
              </a:ln>
            </p:spPr>
            <p:txBody>
              <a:bodyPr/>
              <a:lstStyle/>
              <a:p>
                <a:pPr algn="ctr"/>
                <a:endParaRPr lang="en-US"/>
              </a:p>
            </p:txBody>
          </p:sp>
          <p:sp>
            <p:nvSpPr>
              <p:cNvPr id="59" name="Freeform 77"/>
              <p:cNvSpPr>
                <a:spLocks/>
              </p:cNvSpPr>
              <p:nvPr/>
            </p:nvSpPr>
            <p:spPr bwMode="gray">
              <a:xfrm>
                <a:off x="2324100" y="-1501775"/>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2147483647 w 49"/>
                  <a:gd name="T15" fmla="*/ 2147483647 h 60"/>
                  <a:gd name="T16" fmla="*/ 0 w 49"/>
                  <a:gd name="T17" fmla="*/ 2147483647 h 60"/>
                  <a:gd name="T18" fmla="*/ 2147483647 w 49"/>
                  <a:gd name="T19" fmla="*/ 0 h 60"/>
                  <a:gd name="T20" fmla="*/ 2147483647 w 49"/>
                  <a:gd name="T21" fmla="*/ 2147483647 h 60"/>
                  <a:gd name="T22" fmla="*/ 2147483647 w 49"/>
                  <a:gd name="T23" fmla="*/ 21474836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60"/>
                  <a:gd name="T38" fmla="*/ 49 w 49"/>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60">
                    <a:moveTo>
                      <a:pt x="36" y="19"/>
                    </a:moveTo>
                    <a:cubicBezTo>
                      <a:pt x="35" y="17"/>
                      <a:pt x="35" y="9"/>
                      <a:pt x="26" y="9"/>
                    </a:cubicBezTo>
                    <a:cubicBezTo>
                      <a:pt x="17" y="9"/>
                      <a:pt x="13" y="19"/>
                      <a:pt x="13" y="31"/>
                    </a:cubicBezTo>
                    <a:cubicBezTo>
                      <a:pt x="13" y="34"/>
                      <a:pt x="13" y="51"/>
                      <a:pt x="25" y="51"/>
                    </a:cubicBezTo>
                    <a:cubicBezTo>
                      <a:pt x="30" y="51"/>
                      <a:pt x="35" y="48"/>
                      <a:pt x="36" y="40"/>
                    </a:cubicBezTo>
                    <a:cubicBezTo>
                      <a:pt x="49" y="40"/>
                      <a:pt x="49" y="40"/>
                      <a:pt x="49" y="40"/>
                    </a:cubicBezTo>
                    <a:cubicBezTo>
                      <a:pt x="49" y="43"/>
                      <a:pt x="48" y="49"/>
                      <a:pt x="44" y="54"/>
                    </a:cubicBezTo>
                    <a:cubicBezTo>
                      <a:pt x="38" y="59"/>
                      <a:pt x="32" y="60"/>
                      <a:pt x="26" y="60"/>
                    </a:cubicBezTo>
                    <a:cubicBezTo>
                      <a:pt x="6" y="60"/>
                      <a:pt x="0" y="45"/>
                      <a:pt x="0" y="31"/>
                    </a:cubicBezTo>
                    <a:cubicBezTo>
                      <a:pt x="0" y="12"/>
                      <a:pt x="10" y="0"/>
                      <a:pt x="27" y="0"/>
                    </a:cubicBezTo>
                    <a:cubicBezTo>
                      <a:pt x="39" y="0"/>
                      <a:pt x="48" y="8"/>
                      <a:pt x="48" y="19"/>
                    </a:cubicBezTo>
                    <a:lnTo>
                      <a:pt x="36" y="19"/>
                    </a:lnTo>
                    <a:close/>
                  </a:path>
                </a:pathLst>
              </a:custGeom>
              <a:solidFill>
                <a:srgbClr val="808080"/>
              </a:solidFill>
              <a:ln w="9525">
                <a:noFill/>
                <a:round/>
                <a:headEnd/>
                <a:tailEnd/>
              </a:ln>
            </p:spPr>
            <p:txBody>
              <a:bodyPr/>
              <a:lstStyle/>
              <a:p>
                <a:endParaRPr lang="en-US"/>
              </a:p>
            </p:txBody>
          </p:sp>
          <p:sp>
            <p:nvSpPr>
              <p:cNvPr id="60" name="Freeform 78"/>
              <p:cNvSpPr>
                <a:spLocks noEditPoints="1"/>
              </p:cNvSpPr>
              <p:nvPr/>
            </p:nvSpPr>
            <p:spPr bwMode="gray">
              <a:xfrm>
                <a:off x="2486025" y="-1501775"/>
                <a:ext cx="180975" cy="187325"/>
              </a:xfrm>
              <a:custGeom>
                <a:avLst/>
                <a:gdLst>
                  <a:gd name="T0" fmla="*/ 2147483647 w 114"/>
                  <a:gd name="T1" fmla="*/ 0 h 118"/>
                  <a:gd name="T2" fmla="*/ 2147483647 w 114"/>
                  <a:gd name="T3" fmla="*/ 2147483647 h 118"/>
                  <a:gd name="T4" fmla="*/ 2147483647 w 114"/>
                  <a:gd name="T5" fmla="*/ 2147483647 h 118"/>
                  <a:gd name="T6" fmla="*/ 2147483647 w 114"/>
                  <a:gd name="T7" fmla="*/ 2147483647 h 118"/>
                  <a:gd name="T8" fmla="*/ 2147483647 w 114"/>
                  <a:gd name="T9" fmla="*/ 2147483647 h 118"/>
                  <a:gd name="T10" fmla="*/ 2147483647 w 114"/>
                  <a:gd name="T11" fmla="*/ 2147483647 h 118"/>
                  <a:gd name="T12" fmla="*/ 0 w 114"/>
                  <a:gd name="T13" fmla="*/ 2147483647 h 118"/>
                  <a:gd name="T14" fmla="*/ 2147483647 w 114"/>
                  <a:gd name="T15" fmla="*/ 0 h 118"/>
                  <a:gd name="T16" fmla="*/ 2147483647 w 114"/>
                  <a:gd name="T17" fmla="*/ 0 h 118"/>
                  <a:gd name="T18" fmla="*/ 2147483647 w 114"/>
                  <a:gd name="T19" fmla="*/ 2147483647 h 118"/>
                  <a:gd name="T20" fmla="*/ 2147483647 w 114"/>
                  <a:gd name="T21" fmla="*/ 2147483647 h 118"/>
                  <a:gd name="T22" fmla="*/ 2147483647 w 114"/>
                  <a:gd name="T23" fmla="*/ 2147483647 h 118"/>
                  <a:gd name="T24" fmla="*/ 2147483647 w 114"/>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18"/>
                  <a:gd name="T41" fmla="*/ 114 w 114"/>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18">
                    <a:moveTo>
                      <a:pt x="74" y="0"/>
                    </a:moveTo>
                    <a:lnTo>
                      <a:pt x="114" y="118"/>
                    </a:lnTo>
                    <a:lnTo>
                      <a:pt x="88" y="118"/>
                    </a:lnTo>
                    <a:lnTo>
                      <a:pt x="80" y="92"/>
                    </a:lnTo>
                    <a:lnTo>
                      <a:pt x="34" y="92"/>
                    </a:lnTo>
                    <a:lnTo>
                      <a:pt x="26" y="118"/>
                    </a:lnTo>
                    <a:lnTo>
                      <a:pt x="0" y="118"/>
                    </a:lnTo>
                    <a:lnTo>
                      <a:pt x="44" y="0"/>
                    </a:lnTo>
                    <a:lnTo>
                      <a:pt x="74" y="0"/>
                    </a:lnTo>
                    <a:close/>
                    <a:moveTo>
                      <a:pt x="74" y="74"/>
                    </a:moveTo>
                    <a:lnTo>
                      <a:pt x="58" y="24"/>
                    </a:lnTo>
                    <a:lnTo>
                      <a:pt x="40" y="74"/>
                    </a:lnTo>
                    <a:lnTo>
                      <a:pt x="74" y="74"/>
                    </a:lnTo>
                    <a:close/>
                  </a:path>
                </a:pathLst>
              </a:custGeom>
              <a:solidFill>
                <a:srgbClr val="808080"/>
              </a:solidFill>
              <a:ln w="9525">
                <a:noFill/>
                <a:round/>
                <a:headEnd/>
                <a:tailEnd/>
              </a:ln>
            </p:spPr>
            <p:txBody>
              <a:bodyPr/>
              <a:lstStyle/>
              <a:p>
                <a:endParaRPr lang="en-US"/>
              </a:p>
            </p:txBody>
          </p:sp>
          <p:sp>
            <p:nvSpPr>
              <p:cNvPr id="61" name="Freeform 79"/>
              <p:cNvSpPr>
                <a:spLocks/>
              </p:cNvSpPr>
              <p:nvPr/>
            </p:nvSpPr>
            <p:spPr bwMode="gray">
              <a:xfrm>
                <a:off x="2647950" y="-1501775"/>
                <a:ext cx="152400" cy="187325"/>
              </a:xfrm>
              <a:custGeom>
                <a:avLst/>
                <a:gdLst>
                  <a:gd name="T0" fmla="*/ 2147483647 w 96"/>
                  <a:gd name="T1" fmla="*/ 2147483647 h 118"/>
                  <a:gd name="T2" fmla="*/ 0 w 96"/>
                  <a:gd name="T3" fmla="*/ 2147483647 h 118"/>
                  <a:gd name="T4" fmla="*/ 0 w 96"/>
                  <a:gd name="T5" fmla="*/ 0 h 118"/>
                  <a:gd name="T6" fmla="*/ 2147483647 w 96"/>
                  <a:gd name="T7" fmla="*/ 0 h 118"/>
                  <a:gd name="T8" fmla="*/ 2147483647 w 96"/>
                  <a:gd name="T9" fmla="*/ 2147483647 h 118"/>
                  <a:gd name="T10" fmla="*/ 2147483647 w 96"/>
                  <a:gd name="T11" fmla="*/ 2147483647 h 118"/>
                  <a:gd name="T12" fmla="*/ 2147483647 w 96"/>
                  <a:gd name="T13" fmla="*/ 2147483647 h 118"/>
                  <a:gd name="T14" fmla="*/ 2147483647 w 96"/>
                  <a:gd name="T15" fmla="*/ 2147483647 h 118"/>
                  <a:gd name="T16" fmla="*/ 2147483647 w 96"/>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8"/>
                  <a:gd name="T29" fmla="*/ 96 w 96"/>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8">
                    <a:moveTo>
                      <a:pt x="34" y="20"/>
                    </a:moveTo>
                    <a:lnTo>
                      <a:pt x="0" y="20"/>
                    </a:lnTo>
                    <a:lnTo>
                      <a:pt x="0" y="0"/>
                    </a:lnTo>
                    <a:lnTo>
                      <a:pt x="96" y="0"/>
                    </a:lnTo>
                    <a:lnTo>
                      <a:pt x="96"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62" name="Rectangle 80"/>
              <p:cNvSpPr>
                <a:spLocks noChangeArrowheads="1"/>
              </p:cNvSpPr>
              <p:nvPr/>
            </p:nvSpPr>
            <p:spPr bwMode="gray">
              <a:xfrm>
                <a:off x="2816225" y="-1501775"/>
                <a:ext cx="41275" cy="187325"/>
              </a:xfrm>
              <a:prstGeom prst="rect">
                <a:avLst/>
              </a:prstGeom>
              <a:solidFill>
                <a:srgbClr val="808080"/>
              </a:solidFill>
              <a:ln w="9525">
                <a:noFill/>
                <a:miter lim="800000"/>
                <a:headEnd/>
                <a:tailEnd/>
              </a:ln>
            </p:spPr>
            <p:txBody>
              <a:bodyPr/>
              <a:lstStyle/>
              <a:p>
                <a:pPr algn="ctr"/>
                <a:endParaRPr lang="en-US"/>
              </a:p>
            </p:txBody>
          </p:sp>
          <p:sp>
            <p:nvSpPr>
              <p:cNvPr id="63" name="Freeform 81"/>
              <p:cNvSpPr>
                <a:spLocks noEditPoints="1"/>
              </p:cNvSpPr>
              <p:nvPr/>
            </p:nvSpPr>
            <p:spPr bwMode="gray">
              <a:xfrm>
                <a:off x="2882900" y="-1504950"/>
                <a:ext cx="180975" cy="193675"/>
              </a:xfrm>
              <a:custGeom>
                <a:avLst/>
                <a:gdLst>
                  <a:gd name="T0" fmla="*/ 2147483647 w 57"/>
                  <a:gd name="T1" fmla="*/ 0 h 61"/>
                  <a:gd name="T2" fmla="*/ 2147483647 w 57"/>
                  <a:gd name="T3" fmla="*/ 2147483647 h 61"/>
                  <a:gd name="T4" fmla="*/ 2147483647 w 57"/>
                  <a:gd name="T5" fmla="*/ 2147483647 h 61"/>
                  <a:gd name="T6" fmla="*/ 2147483647 w 57"/>
                  <a:gd name="T7" fmla="*/ 2147483647 h 61"/>
                  <a:gd name="T8" fmla="*/ 2147483647 w 57"/>
                  <a:gd name="T9" fmla="*/ 2147483647 h 61"/>
                  <a:gd name="T10" fmla="*/ 2147483647 w 57"/>
                  <a:gd name="T11" fmla="*/ 2147483647 h 61"/>
                  <a:gd name="T12" fmla="*/ 0 w 57"/>
                  <a:gd name="T13" fmla="*/ 2147483647 h 61"/>
                  <a:gd name="T14" fmla="*/ 2147483647 w 57"/>
                  <a:gd name="T15" fmla="*/ 0 h 61"/>
                  <a:gd name="T16" fmla="*/ 2147483647 w 57"/>
                  <a:gd name="T17" fmla="*/ 2147483647 h 61"/>
                  <a:gd name="T18" fmla="*/ 2147483647 w 57"/>
                  <a:gd name="T19" fmla="*/ 2147483647 h 61"/>
                  <a:gd name="T20" fmla="*/ 2147483647 w 57"/>
                  <a:gd name="T21" fmla="*/ 2147483647 h 61"/>
                  <a:gd name="T22" fmla="*/ 2147483647 w 57"/>
                  <a:gd name="T23" fmla="*/ 2147483647 h 61"/>
                  <a:gd name="T24" fmla="*/ 2147483647 w 57"/>
                  <a:gd name="T25" fmla="*/ 2147483647 h 61"/>
                  <a:gd name="T26" fmla="*/ 2147483647 w 57"/>
                  <a:gd name="T27" fmla="*/ 2147483647 h 61"/>
                  <a:gd name="T28" fmla="*/ 2147483647 w 57"/>
                  <a:gd name="T29" fmla="*/ 2147483647 h 61"/>
                  <a:gd name="T30" fmla="*/ 2147483647 w 57"/>
                  <a:gd name="T31" fmla="*/ 2147483647 h 61"/>
                  <a:gd name="T32" fmla="*/ 2147483647 w 57"/>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61"/>
                  <a:gd name="T53" fmla="*/ 57 w 57"/>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61">
                    <a:moveTo>
                      <a:pt x="29" y="0"/>
                    </a:moveTo>
                    <a:cubicBezTo>
                      <a:pt x="35" y="0"/>
                      <a:pt x="43" y="1"/>
                      <a:pt x="49" y="8"/>
                    </a:cubicBezTo>
                    <a:cubicBezTo>
                      <a:pt x="56" y="15"/>
                      <a:pt x="57" y="24"/>
                      <a:pt x="57" y="30"/>
                    </a:cubicBezTo>
                    <a:cubicBezTo>
                      <a:pt x="57" y="38"/>
                      <a:pt x="54" y="48"/>
                      <a:pt x="49" y="53"/>
                    </a:cubicBezTo>
                    <a:cubicBezTo>
                      <a:pt x="43" y="60"/>
                      <a:pt x="33" y="61"/>
                      <a:pt x="28" y="61"/>
                    </a:cubicBezTo>
                    <a:cubicBezTo>
                      <a:pt x="21" y="61"/>
                      <a:pt x="13" y="59"/>
                      <a:pt x="8" y="53"/>
                    </a:cubicBezTo>
                    <a:cubicBezTo>
                      <a:pt x="1" y="46"/>
                      <a:pt x="0" y="37"/>
                      <a:pt x="0" y="31"/>
                    </a:cubicBezTo>
                    <a:cubicBezTo>
                      <a:pt x="0" y="16"/>
                      <a:pt x="7" y="0"/>
                      <a:pt x="29" y="0"/>
                    </a:cubicBezTo>
                    <a:close/>
                    <a:moveTo>
                      <a:pt x="18" y="47"/>
                    </a:moveTo>
                    <a:cubicBezTo>
                      <a:pt x="20" y="50"/>
                      <a:pt x="23" y="52"/>
                      <a:pt x="29" y="52"/>
                    </a:cubicBezTo>
                    <a:cubicBezTo>
                      <a:pt x="34" y="52"/>
                      <a:pt x="37" y="50"/>
                      <a:pt x="40" y="47"/>
                    </a:cubicBezTo>
                    <a:cubicBezTo>
                      <a:pt x="42" y="44"/>
                      <a:pt x="44" y="39"/>
                      <a:pt x="44" y="30"/>
                    </a:cubicBezTo>
                    <a:cubicBezTo>
                      <a:pt x="44" y="27"/>
                      <a:pt x="43" y="23"/>
                      <a:pt x="42" y="19"/>
                    </a:cubicBezTo>
                    <a:cubicBezTo>
                      <a:pt x="40" y="12"/>
                      <a:pt x="35" y="9"/>
                      <a:pt x="29" y="9"/>
                    </a:cubicBezTo>
                    <a:cubicBezTo>
                      <a:pt x="24" y="9"/>
                      <a:pt x="20" y="11"/>
                      <a:pt x="18" y="14"/>
                    </a:cubicBezTo>
                    <a:cubicBezTo>
                      <a:pt x="15" y="18"/>
                      <a:pt x="14" y="24"/>
                      <a:pt x="14" y="31"/>
                    </a:cubicBezTo>
                    <a:cubicBezTo>
                      <a:pt x="14" y="37"/>
                      <a:pt x="14" y="43"/>
                      <a:pt x="18" y="47"/>
                    </a:cubicBezTo>
                    <a:close/>
                  </a:path>
                </a:pathLst>
              </a:custGeom>
              <a:solidFill>
                <a:srgbClr val="808080"/>
              </a:solidFill>
              <a:ln w="9525">
                <a:noFill/>
                <a:round/>
                <a:headEnd/>
                <a:tailEnd/>
              </a:ln>
            </p:spPr>
            <p:txBody>
              <a:bodyPr/>
              <a:lstStyle/>
              <a:p>
                <a:endParaRPr lang="en-US"/>
              </a:p>
            </p:txBody>
          </p:sp>
          <p:sp>
            <p:nvSpPr>
              <p:cNvPr id="64" name="Freeform 82"/>
              <p:cNvSpPr>
                <a:spLocks/>
              </p:cNvSpPr>
              <p:nvPr/>
            </p:nvSpPr>
            <p:spPr bwMode="gray">
              <a:xfrm>
                <a:off x="3092450" y="-1501775"/>
                <a:ext cx="165100" cy="187325"/>
              </a:xfrm>
              <a:custGeom>
                <a:avLst/>
                <a:gdLst>
                  <a:gd name="T0" fmla="*/ 0 w 104"/>
                  <a:gd name="T1" fmla="*/ 0 h 118"/>
                  <a:gd name="T2" fmla="*/ 2147483647 w 104"/>
                  <a:gd name="T3" fmla="*/ 0 h 118"/>
                  <a:gd name="T4" fmla="*/ 2147483647 w 104"/>
                  <a:gd name="T5" fmla="*/ 2147483647 h 118"/>
                  <a:gd name="T6" fmla="*/ 2147483647 w 104"/>
                  <a:gd name="T7" fmla="*/ 0 h 118"/>
                  <a:gd name="T8" fmla="*/ 2147483647 w 104"/>
                  <a:gd name="T9" fmla="*/ 0 h 118"/>
                  <a:gd name="T10" fmla="*/ 2147483647 w 104"/>
                  <a:gd name="T11" fmla="*/ 2147483647 h 118"/>
                  <a:gd name="T12" fmla="*/ 2147483647 w 104"/>
                  <a:gd name="T13" fmla="*/ 2147483647 h 118"/>
                  <a:gd name="T14" fmla="*/ 2147483647 w 104"/>
                  <a:gd name="T15" fmla="*/ 2147483647 h 118"/>
                  <a:gd name="T16" fmla="*/ 2147483647 w 104"/>
                  <a:gd name="T17" fmla="*/ 2147483647 h 118"/>
                  <a:gd name="T18" fmla="*/ 0 w 104"/>
                  <a:gd name="T19" fmla="*/ 2147483647 h 118"/>
                  <a:gd name="T20" fmla="*/ 0 w 104"/>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18"/>
                  <a:gd name="T35" fmla="*/ 104 w 10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18">
                    <a:moveTo>
                      <a:pt x="0" y="0"/>
                    </a:moveTo>
                    <a:lnTo>
                      <a:pt x="36" y="0"/>
                    </a:lnTo>
                    <a:lnTo>
                      <a:pt x="80" y="92"/>
                    </a:lnTo>
                    <a:lnTo>
                      <a:pt x="80" y="0"/>
                    </a:lnTo>
                    <a:lnTo>
                      <a:pt x="104" y="0"/>
                    </a:lnTo>
                    <a:lnTo>
                      <a:pt x="104" y="118"/>
                    </a:lnTo>
                    <a:lnTo>
                      <a:pt x="70" y="118"/>
                    </a:lnTo>
                    <a:lnTo>
                      <a:pt x="24" y="20"/>
                    </a:lnTo>
                    <a:lnTo>
                      <a:pt x="24" y="118"/>
                    </a:lnTo>
                    <a:lnTo>
                      <a:pt x="0" y="118"/>
                    </a:lnTo>
                    <a:lnTo>
                      <a:pt x="0" y="0"/>
                    </a:lnTo>
                    <a:close/>
                  </a:path>
                </a:pathLst>
              </a:custGeom>
              <a:solidFill>
                <a:srgbClr val="808080"/>
              </a:solidFill>
              <a:ln w="9525">
                <a:noFill/>
                <a:round/>
                <a:headEnd/>
                <a:tailEnd/>
              </a:ln>
            </p:spPr>
            <p:txBody>
              <a:bodyPr/>
              <a:lstStyle/>
              <a:p>
                <a:endParaRPr lang="en-US"/>
              </a:p>
            </p:txBody>
          </p:sp>
          <p:sp>
            <p:nvSpPr>
              <p:cNvPr id="65" name="Freeform 83"/>
              <p:cNvSpPr>
                <a:spLocks/>
              </p:cNvSpPr>
              <p:nvPr/>
            </p:nvSpPr>
            <p:spPr bwMode="gray">
              <a:xfrm>
                <a:off x="3282950" y="-1504950"/>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1"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3"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1" y="61"/>
                      <a:pt x="0" y="47"/>
                      <a:pt x="0" y="41"/>
                    </a:cubicBezTo>
                    <a:lnTo>
                      <a:pt x="13" y="41"/>
                    </a:lnTo>
                    <a:close/>
                  </a:path>
                </a:pathLst>
              </a:custGeom>
              <a:solidFill>
                <a:srgbClr val="808080"/>
              </a:solidFill>
              <a:ln w="9525">
                <a:noFill/>
                <a:round/>
                <a:headEnd/>
                <a:tailEnd/>
              </a:ln>
            </p:spPr>
            <p:txBody>
              <a:bodyPr/>
              <a:lstStyle/>
              <a:p>
                <a:endParaRPr lang="en-US"/>
              </a:p>
            </p:txBody>
          </p:sp>
          <p:sp>
            <p:nvSpPr>
              <p:cNvPr id="66" name="Freeform 84"/>
              <p:cNvSpPr>
                <a:spLocks/>
              </p:cNvSpPr>
              <p:nvPr/>
            </p:nvSpPr>
            <p:spPr bwMode="gray">
              <a:xfrm>
                <a:off x="3930650" y="-2206625"/>
                <a:ext cx="155575" cy="193675"/>
              </a:xfrm>
              <a:custGeom>
                <a:avLst/>
                <a:gdLst>
                  <a:gd name="T0" fmla="*/ 2147483647 w 49"/>
                  <a:gd name="T1" fmla="*/ 2147483647 h 61"/>
                  <a:gd name="T2" fmla="*/ 2147483647 w 49"/>
                  <a:gd name="T3" fmla="*/ 2147483647 h 61"/>
                  <a:gd name="T4" fmla="*/ 2147483647 w 49"/>
                  <a:gd name="T5" fmla="*/ 2147483647 h 61"/>
                  <a:gd name="T6" fmla="*/ 2147483647 w 49"/>
                  <a:gd name="T7" fmla="*/ 2147483647 h 61"/>
                  <a:gd name="T8" fmla="*/ 2147483647 w 49"/>
                  <a:gd name="T9" fmla="*/ 2147483647 h 61"/>
                  <a:gd name="T10" fmla="*/ 2147483647 w 49"/>
                  <a:gd name="T11" fmla="*/ 2147483647 h 61"/>
                  <a:gd name="T12" fmla="*/ 2147483647 w 49"/>
                  <a:gd name="T13" fmla="*/ 2147483647 h 61"/>
                  <a:gd name="T14" fmla="*/ 0 w 49"/>
                  <a:gd name="T15" fmla="*/ 2147483647 h 61"/>
                  <a:gd name="T16" fmla="*/ 2147483647 w 49"/>
                  <a:gd name="T17" fmla="*/ 0 h 61"/>
                  <a:gd name="T18" fmla="*/ 2147483647 w 49"/>
                  <a:gd name="T19" fmla="*/ 2147483647 h 61"/>
                  <a:gd name="T20" fmla="*/ 2147483647 w 49"/>
                  <a:gd name="T21" fmla="*/ 2147483647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1"/>
                  <a:gd name="T35" fmla="*/ 49 w 49"/>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1">
                    <a:moveTo>
                      <a:pt x="36" y="21"/>
                    </a:moveTo>
                    <a:cubicBezTo>
                      <a:pt x="36" y="14"/>
                      <a:pt x="32" y="10"/>
                      <a:pt x="25" y="10"/>
                    </a:cubicBezTo>
                    <a:cubicBezTo>
                      <a:pt x="16" y="10"/>
                      <a:pt x="14" y="23"/>
                      <a:pt x="14" y="31"/>
                    </a:cubicBezTo>
                    <a:cubicBezTo>
                      <a:pt x="14" y="39"/>
                      <a:pt x="16" y="52"/>
                      <a:pt x="25" y="52"/>
                    </a:cubicBezTo>
                    <a:cubicBezTo>
                      <a:pt x="32" y="52"/>
                      <a:pt x="36" y="47"/>
                      <a:pt x="36" y="41"/>
                    </a:cubicBezTo>
                    <a:cubicBezTo>
                      <a:pt x="49" y="41"/>
                      <a:pt x="49" y="41"/>
                      <a:pt x="49" y="41"/>
                    </a:cubicBezTo>
                    <a:cubicBezTo>
                      <a:pt x="49" y="56"/>
                      <a:pt x="38" y="61"/>
                      <a:pt x="25" y="61"/>
                    </a:cubicBezTo>
                    <a:cubicBezTo>
                      <a:pt x="8" y="61"/>
                      <a:pt x="0" y="48"/>
                      <a:pt x="0" y="31"/>
                    </a:cubicBezTo>
                    <a:cubicBezTo>
                      <a:pt x="0" y="14"/>
                      <a:pt x="8" y="0"/>
                      <a:pt x="25" y="0"/>
                    </a:cubicBezTo>
                    <a:cubicBezTo>
                      <a:pt x="38" y="0"/>
                      <a:pt x="49" y="6"/>
                      <a:pt x="49" y="21"/>
                    </a:cubicBezTo>
                    <a:lnTo>
                      <a:pt x="36" y="21"/>
                    </a:lnTo>
                    <a:close/>
                  </a:path>
                </a:pathLst>
              </a:custGeom>
              <a:solidFill>
                <a:srgbClr val="231F20"/>
              </a:solidFill>
              <a:ln w="9525">
                <a:noFill/>
                <a:round/>
                <a:headEnd/>
                <a:tailEnd/>
              </a:ln>
            </p:spPr>
            <p:txBody>
              <a:bodyPr/>
              <a:lstStyle/>
              <a:p>
                <a:endParaRPr lang="en-US"/>
              </a:p>
            </p:txBody>
          </p:sp>
          <p:sp>
            <p:nvSpPr>
              <p:cNvPr id="67" name="Freeform 85"/>
              <p:cNvSpPr>
                <a:spLocks/>
              </p:cNvSpPr>
              <p:nvPr/>
            </p:nvSpPr>
            <p:spPr bwMode="gray">
              <a:xfrm>
                <a:off x="4114800" y="-22002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68" name="Freeform 86"/>
              <p:cNvSpPr>
                <a:spLocks noEditPoints="1"/>
              </p:cNvSpPr>
              <p:nvPr/>
            </p:nvSpPr>
            <p:spPr bwMode="gray">
              <a:xfrm>
                <a:off x="4279900" y="-22002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9"/>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69" name="Freeform 87"/>
              <p:cNvSpPr>
                <a:spLocks/>
              </p:cNvSpPr>
              <p:nvPr/>
            </p:nvSpPr>
            <p:spPr bwMode="gray">
              <a:xfrm>
                <a:off x="4445000" y="-22002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70" name="Rectangle 88"/>
              <p:cNvSpPr>
                <a:spLocks noChangeArrowheads="1"/>
              </p:cNvSpPr>
              <p:nvPr/>
            </p:nvSpPr>
            <p:spPr bwMode="gray">
              <a:xfrm>
                <a:off x="4619625" y="-2200275"/>
                <a:ext cx="41275" cy="184150"/>
              </a:xfrm>
              <a:prstGeom prst="rect">
                <a:avLst/>
              </a:prstGeom>
              <a:solidFill>
                <a:srgbClr val="231F20"/>
              </a:solidFill>
              <a:ln w="9525">
                <a:noFill/>
                <a:miter lim="800000"/>
                <a:headEnd/>
                <a:tailEnd/>
              </a:ln>
            </p:spPr>
            <p:txBody>
              <a:bodyPr/>
              <a:lstStyle/>
              <a:p>
                <a:pPr algn="ctr"/>
                <a:endParaRPr lang="en-US"/>
              </a:p>
            </p:txBody>
          </p:sp>
          <p:sp>
            <p:nvSpPr>
              <p:cNvPr id="71" name="Freeform 89"/>
              <p:cNvSpPr>
                <a:spLocks/>
              </p:cNvSpPr>
              <p:nvPr/>
            </p:nvSpPr>
            <p:spPr bwMode="gray">
              <a:xfrm>
                <a:off x="4699000" y="-220027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72" name="Rectangle 90"/>
              <p:cNvSpPr>
                <a:spLocks noChangeArrowheads="1"/>
              </p:cNvSpPr>
              <p:nvPr/>
            </p:nvSpPr>
            <p:spPr bwMode="gray">
              <a:xfrm>
                <a:off x="4848225" y="-2200275"/>
                <a:ext cx="38100" cy="184150"/>
              </a:xfrm>
              <a:prstGeom prst="rect">
                <a:avLst/>
              </a:prstGeom>
              <a:solidFill>
                <a:srgbClr val="231F20"/>
              </a:solidFill>
              <a:ln w="9525">
                <a:noFill/>
                <a:miter lim="800000"/>
                <a:headEnd/>
                <a:tailEnd/>
              </a:ln>
            </p:spPr>
            <p:txBody>
              <a:bodyPr/>
              <a:lstStyle/>
              <a:p>
                <a:pPr algn="ctr"/>
                <a:endParaRPr lang="en-US"/>
              </a:p>
            </p:txBody>
          </p:sp>
          <p:sp>
            <p:nvSpPr>
              <p:cNvPr id="73" name="Freeform 91"/>
              <p:cNvSpPr>
                <a:spLocks/>
              </p:cNvSpPr>
              <p:nvPr/>
            </p:nvSpPr>
            <p:spPr bwMode="gray">
              <a:xfrm>
                <a:off x="4924425" y="-22002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74" name="Freeform 92"/>
              <p:cNvSpPr>
                <a:spLocks noEditPoints="1"/>
              </p:cNvSpPr>
              <p:nvPr/>
            </p:nvSpPr>
            <p:spPr bwMode="gray">
              <a:xfrm>
                <a:off x="5089525" y="-220027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75" name="Freeform 93"/>
              <p:cNvSpPr>
                <a:spLocks noEditPoints="1"/>
              </p:cNvSpPr>
              <p:nvPr/>
            </p:nvSpPr>
            <p:spPr bwMode="gray">
              <a:xfrm>
                <a:off x="5346700" y="-22002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76" name="Freeform 94"/>
              <p:cNvSpPr>
                <a:spLocks noEditPoints="1"/>
              </p:cNvSpPr>
              <p:nvPr/>
            </p:nvSpPr>
            <p:spPr bwMode="gray">
              <a:xfrm>
                <a:off x="5549900" y="-2200275"/>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77" name="Freeform 95"/>
              <p:cNvSpPr>
                <a:spLocks/>
              </p:cNvSpPr>
              <p:nvPr/>
            </p:nvSpPr>
            <p:spPr bwMode="gray">
              <a:xfrm>
                <a:off x="5727700" y="-220027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78" name="Freeform 96"/>
              <p:cNvSpPr>
                <a:spLocks noEditPoints="1"/>
              </p:cNvSpPr>
              <p:nvPr/>
            </p:nvSpPr>
            <p:spPr bwMode="gray">
              <a:xfrm>
                <a:off x="5921375" y="-22002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79" name="Freeform 97"/>
              <p:cNvSpPr>
                <a:spLocks/>
              </p:cNvSpPr>
              <p:nvPr/>
            </p:nvSpPr>
            <p:spPr bwMode="gray">
              <a:xfrm>
                <a:off x="6127750" y="-2200275"/>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68" y="116"/>
                    </a:moveTo>
                    <a:lnTo>
                      <a:pt x="22" y="20"/>
                    </a:lnTo>
                    <a:lnTo>
                      <a:pt x="22" y="116"/>
                    </a:lnTo>
                    <a:lnTo>
                      <a:pt x="0" y="116"/>
                    </a:lnTo>
                    <a:lnTo>
                      <a:pt x="0" y="0"/>
                    </a:lnTo>
                    <a:lnTo>
                      <a:pt x="36" y="0"/>
                    </a:lnTo>
                    <a:lnTo>
                      <a:pt x="80" y="92"/>
                    </a:lnTo>
                    <a:lnTo>
                      <a:pt x="80" y="90"/>
                    </a:lnTo>
                    <a:lnTo>
                      <a:pt x="80" y="0"/>
                    </a:lnTo>
                    <a:lnTo>
                      <a:pt x="104" y="0"/>
                    </a:lnTo>
                    <a:lnTo>
                      <a:pt x="104" y="116"/>
                    </a:lnTo>
                    <a:lnTo>
                      <a:pt x="68" y="116"/>
                    </a:lnTo>
                    <a:close/>
                  </a:path>
                </a:pathLst>
              </a:custGeom>
              <a:solidFill>
                <a:srgbClr val="231F20"/>
              </a:solidFill>
              <a:ln w="9525">
                <a:noFill/>
                <a:round/>
                <a:headEnd/>
                <a:tailEnd/>
              </a:ln>
            </p:spPr>
            <p:txBody>
              <a:bodyPr/>
              <a:lstStyle/>
              <a:p>
                <a:endParaRPr lang="en-US"/>
              </a:p>
            </p:txBody>
          </p:sp>
          <p:sp>
            <p:nvSpPr>
              <p:cNvPr id="80" name="Freeform 98"/>
              <p:cNvSpPr>
                <a:spLocks/>
              </p:cNvSpPr>
              <p:nvPr/>
            </p:nvSpPr>
            <p:spPr bwMode="gray">
              <a:xfrm>
                <a:off x="6318250" y="-22002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81" name="Freeform 99"/>
              <p:cNvSpPr>
                <a:spLocks noEditPoints="1"/>
              </p:cNvSpPr>
              <p:nvPr/>
            </p:nvSpPr>
            <p:spPr bwMode="gray">
              <a:xfrm>
                <a:off x="6483350" y="-22002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82" name="Freeform 100"/>
              <p:cNvSpPr>
                <a:spLocks/>
              </p:cNvSpPr>
              <p:nvPr/>
            </p:nvSpPr>
            <p:spPr bwMode="gray">
              <a:xfrm>
                <a:off x="6680200" y="-2206625"/>
                <a:ext cx="174625" cy="193675"/>
              </a:xfrm>
              <a:custGeom>
                <a:avLst/>
                <a:gdLst>
                  <a:gd name="T0" fmla="*/ 2147483647 w 55"/>
                  <a:gd name="T1" fmla="*/ 2147483647 h 61"/>
                  <a:gd name="T2" fmla="*/ 2147483647 w 55"/>
                  <a:gd name="T3" fmla="*/ 2147483647 h 61"/>
                  <a:gd name="T4" fmla="*/ 2147483647 w 55"/>
                  <a:gd name="T5" fmla="*/ 2147483647 h 61"/>
                  <a:gd name="T6" fmla="*/ 2147483647 w 55"/>
                  <a:gd name="T7" fmla="*/ 2147483647 h 61"/>
                  <a:gd name="T8" fmla="*/ 2147483647 w 55"/>
                  <a:gd name="T9" fmla="*/ 2147483647 h 61"/>
                  <a:gd name="T10" fmla="*/ 2147483647 w 55"/>
                  <a:gd name="T11" fmla="*/ 2147483647 h 61"/>
                  <a:gd name="T12" fmla="*/ 0 w 55"/>
                  <a:gd name="T13" fmla="*/ 2147483647 h 61"/>
                  <a:gd name="T14" fmla="*/ 2147483647 w 55"/>
                  <a:gd name="T15" fmla="*/ 0 h 61"/>
                  <a:gd name="T16" fmla="*/ 2147483647 w 55"/>
                  <a:gd name="T17" fmla="*/ 2147483647 h 61"/>
                  <a:gd name="T18" fmla="*/ 2147483647 w 55"/>
                  <a:gd name="T19" fmla="*/ 2147483647 h 61"/>
                  <a:gd name="T20" fmla="*/ 2147483647 w 55"/>
                  <a:gd name="T21" fmla="*/ 2147483647 h 61"/>
                  <a:gd name="T22" fmla="*/ 2147483647 w 55"/>
                  <a:gd name="T23" fmla="*/ 2147483647 h 61"/>
                  <a:gd name="T24" fmla="*/ 2147483647 w 55"/>
                  <a:gd name="T25" fmla="*/ 2147483647 h 61"/>
                  <a:gd name="T26" fmla="*/ 2147483647 w 55"/>
                  <a:gd name="T27" fmla="*/ 2147483647 h 61"/>
                  <a:gd name="T28" fmla="*/ 2147483647 w 55"/>
                  <a:gd name="T29" fmla="*/ 2147483647 h 61"/>
                  <a:gd name="T30" fmla="*/ 2147483647 w 55"/>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1"/>
                  <a:gd name="T50" fmla="*/ 55 w 55"/>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1">
                    <a:moveTo>
                      <a:pt x="30" y="39"/>
                    </a:moveTo>
                    <a:cubicBezTo>
                      <a:pt x="30" y="29"/>
                      <a:pt x="30" y="29"/>
                      <a:pt x="30" y="29"/>
                    </a:cubicBezTo>
                    <a:cubicBezTo>
                      <a:pt x="54" y="29"/>
                      <a:pt x="54" y="29"/>
                      <a:pt x="54" y="29"/>
                    </a:cubicBezTo>
                    <a:cubicBezTo>
                      <a:pt x="54" y="58"/>
                      <a:pt x="54" y="58"/>
                      <a:pt x="54" y="58"/>
                    </a:cubicBezTo>
                    <a:cubicBezTo>
                      <a:pt x="50" y="60"/>
                      <a:pt x="45" y="60"/>
                      <a:pt x="41" y="61"/>
                    </a:cubicBezTo>
                    <a:cubicBezTo>
                      <a:pt x="38" y="61"/>
                      <a:pt x="35" y="61"/>
                      <a:pt x="27" y="61"/>
                    </a:cubicBezTo>
                    <a:cubicBezTo>
                      <a:pt x="16" y="61"/>
                      <a:pt x="0" y="54"/>
                      <a:pt x="0" y="31"/>
                    </a:cubicBezTo>
                    <a:cubicBezTo>
                      <a:pt x="0" y="8"/>
                      <a:pt x="16" y="0"/>
                      <a:pt x="27" y="0"/>
                    </a:cubicBezTo>
                    <a:cubicBezTo>
                      <a:pt x="44" y="0"/>
                      <a:pt x="55" y="6"/>
                      <a:pt x="55" y="19"/>
                    </a:cubicBezTo>
                    <a:cubicBezTo>
                      <a:pt x="41" y="19"/>
                      <a:pt x="41" y="19"/>
                      <a:pt x="41" y="19"/>
                    </a:cubicBezTo>
                    <a:cubicBezTo>
                      <a:pt x="41" y="12"/>
                      <a:pt x="37" y="10"/>
                      <a:pt x="30" y="10"/>
                    </a:cubicBezTo>
                    <a:cubicBezTo>
                      <a:pt x="19" y="10"/>
                      <a:pt x="13" y="18"/>
                      <a:pt x="13" y="31"/>
                    </a:cubicBezTo>
                    <a:cubicBezTo>
                      <a:pt x="13" y="44"/>
                      <a:pt x="19" y="52"/>
                      <a:pt x="30" y="52"/>
                    </a:cubicBezTo>
                    <a:cubicBezTo>
                      <a:pt x="35" y="52"/>
                      <a:pt x="38" y="52"/>
                      <a:pt x="41" y="51"/>
                    </a:cubicBezTo>
                    <a:cubicBezTo>
                      <a:pt x="41" y="39"/>
                      <a:pt x="41" y="39"/>
                      <a:pt x="41" y="39"/>
                    </a:cubicBezTo>
                    <a:lnTo>
                      <a:pt x="30" y="39"/>
                    </a:lnTo>
                    <a:close/>
                  </a:path>
                </a:pathLst>
              </a:custGeom>
              <a:solidFill>
                <a:srgbClr val="231F20"/>
              </a:solidFill>
              <a:ln w="9525">
                <a:noFill/>
                <a:round/>
                <a:headEnd/>
                <a:tailEnd/>
              </a:ln>
            </p:spPr>
            <p:txBody>
              <a:bodyPr/>
              <a:lstStyle/>
              <a:p>
                <a:endParaRPr lang="en-US"/>
              </a:p>
            </p:txBody>
          </p:sp>
          <p:sp>
            <p:nvSpPr>
              <p:cNvPr id="83" name="Freeform 101"/>
              <p:cNvSpPr>
                <a:spLocks/>
              </p:cNvSpPr>
              <p:nvPr/>
            </p:nvSpPr>
            <p:spPr bwMode="gray">
              <a:xfrm>
                <a:off x="6892925" y="-22002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84" name="Freeform 102"/>
              <p:cNvSpPr>
                <a:spLocks noEditPoints="1"/>
              </p:cNvSpPr>
              <p:nvPr/>
            </p:nvSpPr>
            <p:spPr bwMode="gray">
              <a:xfrm>
                <a:off x="3940175" y="-189230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4" y="35"/>
                      <a:pt x="42" y="28"/>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85" name="Freeform 103"/>
              <p:cNvSpPr>
                <a:spLocks noEditPoints="1"/>
              </p:cNvSpPr>
              <p:nvPr/>
            </p:nvSpPr>
            <p:spPr bwMode="gray">
              <a:xfrm>
                <a:off x="4089400" y="-18923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86" name="Freeform 104"/>
              <p:cNvSpPr>
                <a:spLocks noEditPoints="1"/>
              </p:cNvSpPr>
              <p:nvPr/>
            </p:nvSpPr>
            <p:spPr bwMode="gray">
              <a:xfrm>
                <a:off x="4292600" y="-18923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87" name="Freeform 105"/>
              <p:cNvSpPr>
                <a:spLocks/>
              </p:cNvSpPr>
              <p:nvPr/>
            </p:nvSpPr>
            <p:spPr bwMode="gray">
              <a:xfrm>
                <a:off x="4457700" y="-1892300"/>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88" name="Freeform 106"/>
              <p:cNvSpPr>
                <a:spLocks/>
              </p:cNvSpPr>
              <p:nvPr/>
            </p:nvSpPr>
            <p:spPr bwMode="gray">
              <a:xfrm>
                <a:off x="4635500" y="-189230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89" name="Freeform 107"/>
              <p:cNvSpPr>
                <a:spLocks/>
              </p:cNvSpPr>
              <p:nvPr/>
            </p:nvSpPr>
            <p:spPr bwMode="gray">
              <a:xfrm>
                <a:off x="4838700" y="-18923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90" name="Freeform 108"/>
              <p:cNvSpPr>
                <a:spLocks noEditPoints="1"/>
              </p:cNvSpPr>
              <p:nvPr/>
            </p:nvSpPr>
            <p:spPr bwMode="gray">
              <a:xfrm>
                <a:off x="5003800" y="-18923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91" name="Rectangle 109"/>
              <p:cNvSpPr>
                <a:spLocks noChangeArrowheads="1"/>
              </p:cNvSpPr>
              <p:nvPr/>
            </p:nvSpPr>
            <p:spPr bwMode="gray">
              <a:xfrm>
                <a:off x="1600200" y="-2200275"/>
                <a:ext cx="2165350" cy="492125"/>
              </a:xfrm>
              <a:prstGeom prst="rect">
                <a:avLst/>
              </a:prstGeom>
              <a:solidFill>
                <a:srgbClr val="FF0000"/>
              </a:solidFill>
              <a:ln w="9525">
                <a:noFill/>
                <a:miter lim="800000"/>
                <a:headEnd/>
                <a:tailEnd/>
              </a:ln>
            </p:spPr>
            <p:txBody>
              <a:bodyPr/>
              <a:lstStyle/>
              <a:p>
                <a:pPr algn="ctr"/>
                <a:endParaRPr lang="en-US"/>
              </a:p>
            </p:txBody>
          </p:sp>
          <p:sp>
            <p:nvSpPr>
              <p:cNvPr id="92" name="Freeform 110"/>
              <p:cNvSpPr>
                <a:spLocks noEditPoints="1"/>
              </p:cNvSpPr>
              <p:nvPr/>
            </p:nvSpPr>
            <p:spPr bwMode="gray">
              <a:xfrm>
                <a:off x="1724025" y="-2079625"/>
                <a:ext cx="1917700" cy="247650"/>
              </a:xfrm>
              <a:custGeom>
                <a:avLst/>
                <a:gdLst>
                  <a:gd name="T0" fmla="*/ 2147483647 w 604"/>
                  <a:gd name="T1" fmla="*/ 2147483647 h 78"/>
                  <a:gd name="T2" fmla="*/ 2147483647 w 604"/>
                  <a:gd name="T3" fmla="*/ 2147483647 h 78"/>
                  <a:gd name="T4" fmla="*/ 2147483647 w 604"/>
                  <a:gd name="T5" fmla="*/ 2147483647 h 78"/>
                  <a:gd name="T6" fmla="*/ 2147483647 w 604"/>
                  <a:gd name="T7" fmla="*/ 2147483647 h 78"/>
                  <a:gd name="T8" fmla="*/ 2147483647 w 604"/>
                  <a:gd name="T9" fmla="*/ 2147483647 h 78"/>
                  <a:gd name="T10" fmla="*/ 2147483647 w 604"/>
                  <a:gd name="T11" fmla="*/ 2147483647 h 78"/>
                  <a:gd name="T12" fmla="*/ 2147483647 w 604"/>
                  <a:gd name="T13" fmla="*/ 2147483647 h 78"/>
                  <a:gd name="T14" fmla="*/ 2147483647 w 604"/>
                  <a:gd name="T15" fmla="*/ 2147483647 h 78"/>
                  <a:gd name="T16" fmla="*/ 2147483647 w 604"/>
                  <a:gd name="T17" fmla="*/ 2147483647 h 78"/>
                  <a:gd name="T18" fmla="*/ 2147483647 w 604"/>
                  <a:gd name="T19" fmla="*/ 2147483647 h 78"/>
                  <a:gd name="T20" fmla="*/ 2147483647 w 604"/>
                  <a:gd name="T21" fmla="*/ 2147483647 h 78"/>
                  <a:gd name="T22" fmla="*/ 2147483647 w 604"/>
                  <a:gd name="T23" fmla="*/ 2147483647 h 78"/>
                  <a:gd name="T24" fmla="*/ 2147483647 w 604"/>
                  <a:gd name="T25" fmla="*/ 2147483647 h 78"/>
                  <a:gd name="T26" fmla="*/ 2147483647 w 604"/>
                  <a:gd name="T27" fmla="*/ 2147483647 h 78"/>
                  <a:gd name="T28" fmla="*/ 2147483647 w 604"/>
                  <a:gd name="T29" fmla="*/ 2147483647 h 78"/>
                  <a:gd name="T30" fmla="*/ 2147483647 w 604"/>
                  <a:gd name="T31" fmla="*/ 2147483647 h 78"/>
                  <a:gd name="T32" fmla="*/ 2147483647 w 604"/>
                  <a:gd name="T33" fmla="*/ 2147483647 h 78"/>
                  <a:gd name="T34" fmla="*/ 2147483647 w 604"/>
                  <a:gd name="T35" fmla="*/ 2147483647 h 78"/>
                  <a:gd name="T36" fmla="*/ 2147483647 w 604"/>
                  <a:gd name="T37" fmla="*/ 2147483647 h 78"/>
                  <a:gd name="T38" fmla="*/ 2147483647 w 604"/>
                  <a:gd name="T39" fmla="*/ 2147483647 h 78"/>
                  <a:gd name="T40" fmla="*/ 2147483647 w 604"/>
                  <a:gd name="T41" fmla="*/ 2147483647 h 78"/>
                  <a:gd name="T42" fmla="*/ 2147483647 w 604"/>
                  <a:gd name="T43" fmla="*/ 2147483647 h 78"/>
                  <a:gd name="T44" fmla="*/ 2147483647 w 604"/>
                  <a:gd name="T45" fmla="*/ 2147483647 h 78"/>
                  <a:gd name="T46" fmla="*/ 2147483647 w 604"/>
                  <a:gd name="T47" fmla="*/ 2147483647 h 78"/>
                  <a:gd name="T48" fmla="*/ 2147483647 w 604"/>
                  <a:gd name="T49" fmla="*/ 2147483647 h 78"/>
                  <a:gd name="T50" fmla="*/ 2147483647 w 604"/>
                  <a:gd name="T51" fmla="*/ 2147483647 h 78"/>
                  <a:gd name="T52" fmla="*/ 2147483647 w 604"/>
                  <a:gd name="T53" fmla="*/ 2147483647 h 78"/>
                  <a:gd name="T54" fmla="*/ 2147483647 w 604"/>
                  <a:gd name="T55" fmla="*/ 2147483647 h 78"/>
                  <a:gd name="T56" fmla="*/ 2147483647 w 604"/>
                  <a:gd name="T57" fmla="*/ 2147483647 h 78"/>
                  <a:gd name="T58" fmla="*/ 2147483647 w 604"/>
                  <a:gd name="T59" fmla="*/ 2147483647 h 78"/>
                  <a:gd name="T60" fmla="*/ 2147483647 w 604"/>
                  <a:gd name="T61" fmla="*/ 2147483647 h 78"/>
                  <a:gd name="T62" fmla="*/ 2147483647 w 604"/>
                  <a:gd name="T63" fmla="*/ 2147483647 h 78"/>
                  <a:gd name="T64" fmla="*/ 2147483647 w 604"/>
                  <a:gd name="T65" fmla="*/ 2147483647 h 78"/>
                  <a:gd name="T66" fmla="*/ 2147483647 w 604"/>
                  <a:gd name="T67" fmla="*/ 2147483647 h 78"/>
                  <a:gd name="T68" fmla="*/ 2147483647 w 604"/>
                  <a:gd name="T69" fmla="*/ 2147483647 h 78"/>
                  <a:gd name="T70" fmla="*/ 2147483647 w 604"/>
                  <a:gd name="T71" fmla="*/ 2147483647 h 78"/>
                  <a:gd name="T72" fmla="*/ 2147483647 w 604"/>
                  <a:gd name="T73" fmla="*/ 2147483647 h 78"/>
                  <a:gd name="T74" fmla="*/ 2147483647 w 604"/>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8"/>
                  <a:gd name="T116" fmla="*/ 604 w 604"/>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8">
                    <a:moveTo>
                      <a:pt x="261" y="51"/>
                    </a:moveTo>
                    <a:cubicBezTo>
                      <a:pt x="301" y="51"/>
                      <a:pt x="301" y="51"/>
                      <a:pt x="301" y="51"/>
                    </a:cubicBezTo>
                    <a:cubicBezTo>
                      <a:pt x="280" y="17"/>
                      <a:pt x="280" y="17"/>
                      <a:pt x="280" y="17"/>
                    </a:cubicBezTo>
                    <a:cubicBezTo>
                      <a:pt x="241" y="78"/>
                      <a:pt x="241" y="78"/>
                      <a:pt x="241" y="78"/>
                    </a:cubicBezTo>
                    <a:cubicBezTo>
                      <a:pt x="224" y="78"/>
                      <a:pt x="224" y="78"/>
                      <a:pt x="224" y="78"/>
                    </a:cubicBezTo>
                    <a:cubicBezTo>
                      <a:pt x="271" y="5"/>
                      <a:pt x="271" y="5"/>
                      <a:pt x="271" y="5"/>
                    </a:cubicBezTo>
                    <a:cubicBezTo>
                      <a:pt x="273" y="2"/>
                      <a:pt x="276" y="0"/>
                      <a:pt x="280" y="0"/>
                    </a:cubicBezTo>
                    <a:cubicBezTo>
                      <a:pt x="284" y="0"/>
                      <a:pt x="287" y="2"/>
                      <a:pt x="289" y="5"/>
                    </a:cubicBezTo>
                    <a:cubicBezTo>
                      <a:pt x="336" y="78"/>
                      <a:pt x="336" y="78"/>
                      <a:pt x="336" y="78"/>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4" y="1"/>
                      <a:pt x="84" y="1"/>
                      <a:pt x="84" y="1"/>
                    </a:cubicBezTo>
                    <a:cubicBezTo>
                      <a:pt x="106" y="1"/>
                      <a:pt x="123" y="18"/>
                      <a:pt x="123" y="40"/>
                    </a:cubicBezTo>
                    <a:cubicBezTo>
                      <a:pt x="123" y="61"/>
                      <a:pt x="106" y="78"/>
                      <a:pt x="84" y="78"/>
                    </a:cubicBezTo>
                    <a:lnTo>
                      <a:pt x="39" y="78"/>
                    </a:lnTo>
                    <a:close/>
                    <a:moveTo>
                      <a:pt x="83" y="65"/>
                    </a:moveTo>
                    <a:cubicBezTo>
                      <a:pt x="97" y="65"/>
                      <a:pt x="109" y="53"/>
                      <a:pt x="109" y="40"/>
                    </a:cubicBezTo>
                    <a:cubicBezTo>
                      <a:pt x="109" y="26"/>
                      <a:pt x="97" y="14"/>
                      <a:pt x="83" y="14"/>
                    </a:cubicBezTo>
                    <a:cubicBezTo>
                      <a:pt x="40" y="14"/>
                      <a:pt x="40" y="14"/>
                      <a:pt x="40" y="14"/>
                    </a:cubicBezTo>
                    <a:cubicBezTo>
                      <a:pt x="26" y="14"/>
                      <a:pt x="15" y="26"/>
                      <a:pt x="15" y="40"/>
                    </a:cubicBezTo>
                    <a:cubicBezTo>
                      <a:pt x="15" y="53"/>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3"/>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93" name="Freeform 111"/>
              <p:cNvSpPr>
                <a:spLocks noEditPoints="1"/>
              </p:cNvSpPr>
              <p:nvPr/>
            </p:nvSpPr>
            <p:spPr bwMode="gray">
              <a:xfrm>
                <a:off x="3657600" y="-2079625"/>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grpSp>
        <p:nvGrpSpPr>
          <p:cNvPr id="94" name="Group 255"/>
          <p:cNvGrpSpPr>
            <a:grpSpLocks/>
          </p:cNvGrpSpPr>
          <p:nvPr/>
        </p:nvGrpSpPr>
        <p:grpSpPr bwMode="auto">
          <a:xfrm>
            <a:off x="4721763" y="6099806"/>
            <a:ext cx="1658938" cy="273050"/>
            <a:chOff x="1600200" y="-282575"/>
            <a:chExt cx="5419725" cy="892175"/>
          </a:xfrm>
        </p:grpSpPr>
        <p:sp>
          <p:nvSpPr>
            <p:cNvPr id="95" name="Freeform 112"/>
            <p:cNvSpPr>
              <a:spLocks/>
            </p:cNvSpPr>
            <p:nvPr/>
          </p:nvSpPr>
          <p:spPr bwMode="gray">
            <a:xfrm>
              <a:off x="1600200" y="419100"/>
              <a:ext cx="123825" cy="187325"/>
            </a:xfrm>
            <a:custGeom>
              <a:avLst/>
              <a:gdLst>
                <a:gd name="T0" fmla="*/ 2147483647 w 39"/>
                <a:gd name="T1" fmla="*/ 2147483647 h 59"/>
                <a:gd name="T2" fmla="*/ 2147483647 w 39"/>
                <a:gd name="T3" fmla="*/ 2147483647 h 59"/>
                <a:gd name="T4" fmla="*/ 2147483647 w 39"/>
                <a:gd name="T5" fmla="*/ 2147483647 h 59"/>
                <a:gd name="T6" fmla="*/ 2147483647 w 39"/>
                <a:gd name="T7" fmla="*/ 2147483647 h 59"/>
                <a:gd name="T8" fmla="*/ 2147483647 w 39"/>
                <a:gd name="T9" fmla="*/ 0 h 59"/>
                <a:gd name="T10" fmla="*/ 2147483647 w 39"/>
                <a:gd name="T11" fmla="*/ 0 h 59"/>
                <a:gd name="T12" fmla="*/ 2147483647 w 39"/>
                <a:gd name="T13" fmla="*/ 2147483647 h 59"/>
                <a:gd name="T14" fmla="*/ 2147483647 w 39"/>
                <a:gd name="T15" fmla="*/ 2147483647 h 59"/>
                <a:gd name="T16" fmla="*/ 2147483647 w 39"/>
                <a:gd name="T17" fmla="*/ 2147483647 h 59"/>
                <a:gd name="T18" fmla="*/ 2147483647 w 39"/>
                <a:gd name="T19" fmla="*/ 2147483647 h 59"/>
                <a:gd name="T20" fmla="*/ 0 w 39"/>
                <a:gd name="T21" fmla="*/ 2147483647 h 59"/>
                <a:gd name="T22" fmla="*/ 2147483647 w 3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59"/>
                <a:gd name="T38" fmla="*/ 39 w 3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59">
                  <a:moveTo>
                    <a:pt x="12" y="40"/>
                  </a:moveTo>
                  <a:cubicBezTo>
                    <a:pt x="12" y="46"/>
                    <a:pt x="14" y="50"/>
                    <a:pt x="19" y="50"/>
                  </a:cubicBezTo>
                  <a:cubicBezTo>
                    <a:pt x="24" y="50"/>
                    <a:pt x="25" y="47"/>
                    <a:pt x="26" y="45"/>
                  </a:cubicBezTo>
                  <a:cubicBezTo>
                    <a:pt x="26" y="43"/>
                    <a:pt x="26" y="39"/>
                    <a:pt x="26" y="36"/>
                  </a:cubicBezTo>
                  <a:cubicBezTo>
                    <a:pt x="26" y="0"/>
                    <a:pt x="26" y="0"/>
                    <a:pt x="26" y="0"/>
                  </a:cubicBezTo>
                  <a:cubicBezTo>
                    <a:pt x="39" y="0"/>
                    <a:pt x="39" y="0"/>
                    <a:pt x="39" y="0"/>
                  </a:cubicBezTo>
                  <a:cubicBezTo>
                    <a:pt x="39" y="36"/>
                    <a:pt x="39" y="36"/>
                    <a:pt x="39" y="36"/>
                  </a:cubicBezTo>
                  <a:cubicBezTo>
                    <a:pt x="39" y="45"/>
                    <a:pt x="37" y="52"/>
                    <a:pt x="30" y="57"/>
                  </a:cubicBezTo>
                  <a:cubicBezTo>
                    <a:pt x="27" y="58"/>
                    <a:pt x="24" y="59"/>
                    <a:pt x="18" y="59"/>
                  </a:cubicBezTo>
                  <a:cubicBezTo>
                    <a:pt x="12" y="59"/>
                    <a:pt x="7" y="58"/>
                    <a:pt x="3" y="52"/>
                  </a:cubicBezTo>
                  <a:cubicBezTo>
                    <a:pt x="0" y="48"/>
                    <a:pt x="0" y="43"/>
                    <a:pt x="0" y="40"/>
                  </a:cubicBezTo>
                  <a:lnTo>
                    <a:pt x="12" y="40"/>
                  </a:lnTo>
                  <a:close/>
                </a:path>
              </a:pathLst>
            </a:custGeom>
            <a:solidFill>
              <a:srgbClr val="808080"/>
            </a:solidFill>
            <a:ln w="9525">
              <a:noFill/>
              <a:round/>
              <a:headEnd/>
              <a:tailEnd/>
            </a:ln>
          </p:spPr>
          <p:txBody>
            <a:bodyPr/>
            <a:lstStyle/>
            <a:p>
              <a:endParaRPr lang="en-US"/>
            </a:p>
          </p:txBody>
        </p:sp>
        <p:sp>
          <p:nvSpPr>
            <p:cNvPr id="96" name="Freeform 113"/>
            <p:cNvSpPr>
              <a:spLocks noEditPoints="1"/>
            </p:cNvSpPr>
            <p:nvPr/>
          </p:nvSpPr>
          <p:spPr bwMode="gray">
            <a:xfrm>
              <a:off x="1758950" y="419100"/>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40"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6"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97" name="Freeform 114"/>
            <p:cNvSpPr>
              <a:spLocks/>
            </p:cNvSpPr>
            <p:nvPr/>
          </p:nvSpPr>
          <p:spPr bwMode="gray">
            <a:xfrm>
              <a:off x="2019300"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98" name="Freeform 115"/>
            <p:cNvSpPr>
              <a:spLocks noEditPoints="1"/>
            </p:cNvSpPr>
            <p:nvPr/>
          </p:nvSpPr>
          <p:spPr bwMode="gray">
            <a:xfrm>
              <a:off x="2174875" y="419100"/>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39"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5"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99" name="Freeform 116"/>
            <p:cNvSpPr>
              <a:spLocks/>
            </p:cNvSpPr>
            <p:nvPr/>
          </p:nvSpPr>
          <p:spPr bwMode="gray">
            <a:xfrm>
              <a:off x="2336800" y="419100"/>
              <a:ext cx="250825" cy="187325"/>
            </a:xfrm>
            <a:custGeom>
              <a:avLst/>
              <a:gdLst>
                <a:gd name="T0" fmla="*/ 2147483647 w 158"/>
                <a:gd name="T1" fmla="*/ 0 h 118"/>
                <a:gd name="T2" fmla="*/ 2147483647 w 158"/>
                <a:gd name="T3" fmla="*/ 2147483647 h 118"/>
                <a:gd name="T4" fmla="*/ 2147483647 w 158"/>
                <a:gd name="T5" fmla="*/ 0 h 118"/>
                <a:gd name="T6" fmla="*/ 2147483647 w 158"/>
                <a:gd name="T7" fmla="*/ 0 h 118"/>
                <a:gd name="T8" fmla="*/ 2147483647 w 158"/>
                <a:gd name="T9" fmla="*/ 2147483647 h 118"/>
                <a:gd name="T10" fmla="*/ 2147483647 w 158"/>
                <a:gd name="T11" fmla="*/ 0 h 118"/>
                <a:gd name="T12" fmla="*/ 2147483647 w 158"/>
                <a:gd name="T13" fmla="*/ 0 h 118"/>
                <a:gd name="T14" fmla="*/ 2147483647 w 158"/>
                <a:gd name="T15" fmla="*/ 2147483647 h 118"/>
                <a:gd name="T16" fmla="*/ 2147483647 w 158"/>
                <a:gd name="T17" fmla="*/ 2147483647 h 118"/>
                <a:gd name="T18" fmla="*/ 2147483647 w 158"/>
                <a:gd name="T19" fmla="*/ 2147483647 h 118"/>
                <a:gd name="T20" fmla="*/ 2147483647 w 158"/>
                <a:gd name="T21" fmla="*/ 2147483647 h 118"/>
                <a:gd name="T22" fmla="*/ 2147483647 w 158"/>
                <a:gd name="T23" fmla="*/ 2147483647 h 118"/>
                <a:gd name="T24" fmla="*/ 0 w 158"/>
                <a:gd name="T25" fmla="*/ 0 h 118"/>
                <a:gd name="T26" fmla="*/ 2147483647 w 158"/>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8"/>
                <a:gd name="T43" fmla="*/ 0 h 118"/>
                <a:gd name="T44" fmla="*/ 158 w 158"/>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8" h="118">
                  <a:moveTo>
                    <a:pt x="26" y="0"/>
                  </a:moveTo>
                  <a:lnTo>
                    <a:pt x="44" y="88"/>
                  </a:lnTo>
                  <a:lnTo>
                    <a:pt x="66" y="0"/>
                  </a:lnTo>
                  <a:lnTo>
                    <a:pt x="96" y="0"/>
                  </a:lnTo>
                  <a:lnTo>
                    <a:pt x="116" y="88"/>
                  </a:lnTo>
                  <a:lnTo>
                    <a:pt x="134" y="0"/>
                  </a:lnTo>
                  <a:lnTo>
                    <a:pt x="158" y="0"/>
                  </a:lnTo>
                  <a:lnTo>
                    <a:pt x="130" y="118"/>
                  </a:lnTo>
                  <a:lnTo>
                    <a:pt x="102" y="118"/>
                  </a:lnTo>
                  <a:lnTo>
                    <a:pt x="80" y="28"/>
                  </a:lnTo>
                  <a:lnTo>
                    <a:pt x="56" y="118"/>
                  </a:lnTo>
                  <a:lnTo>
                    <a:pt x="28" y="118"/>
                  </a:lnTo>
                  <a:lnTo>
                    <a:pt x="0" y="0"/>
                  </a:lnTo>
                  <a:lnTo>
                    <a:pt x="26" y="0"/>
                  </a:lnTo>
                  <a:close/>
                </a:path>
              </a:pathLst>
            </a:custGeom>
            <a:solidFill>
              <a:srgbClr val="808080"/>
            </a:solidFill>
            <a:ln w="9525">
              <a:noFill/>
              <a:round/>
              <a:headEnd/>
              <a:tailEnd/>
            </a:ln>
          </p:spPr>
          <p:txBody>
            <a:bodyPr/>
            <a:lstStyle/>
            <a:p>
              <a:endParaRPr lang="en-US"/>
            </a:p>
          </p:txBody>
        </p:sp>
        <p:sp>
          <p:nvSpPr>
            <p:cNvPr id="100" name="Freeform 117"/>
            <p:cNvSpPr>
              <a:spLocks noEditPoints="1"/>
            </p:cNvSpPr>
            <p:nvPr/>
          </p:nvSpPr>
          <p:spPr bwMode="gray">
            <a:xfrm>
              <a:off x="2571750" y="419100"/>
              <a:ext cx="180975" cy="187325"/>
            </a:xfrm>
            <a:custGeom>
              <a:avLst/>
              <a:gdLst>
                <a:gd name="T0" fmla="*/ 2147483647 w 114"/>
                <a:gd name="T1" fmla="*/ 0 h 118"/>
                <a:gd name="T2" fmla="*/ 2147483647 w 114"/>
                <a:gd name="T3" fmla="*/ 2147483647 h 118"/>
                <a:gd name="T4" fmla="*/ 2147483647 w 114"/>
                <a:gd name="T5" fmla="*/ 2147483647 h 118"/>
                <a:gd name="T6" fmla="*/ 2147483647 w 114"/>
                <a:gd name="T7" fmla="*/ 2147483647 h 118"/>
                <a:gd name="T8" fmla="*/ 2147483647 w 114"/>
                <a:gd name="T9" fmla="*/ 2147483647 h 118"/>
                <a:gd name="T10" fmla="*/ 2147483647 w 114"/>
                <a:gd name="T11" fmla="*/ 2147483647 h 118"/>
                <a:gd name="T12" fmla="*/ 0 w 114"/>
                <a:gd name="T13" fmla="*/ 2147483647 h 118"/>
                <a:gd name="T14" fmla="*/ 2147483647 w 114"/>
                <a:gd name="T15" fmla="*/ 0 h 118"/>
                <a:gd name="T16" fmla="*/ 2147483647 w 114"/>
                <a:gd name="T17" fmla="*/ 0 h 118"/>
                <a:gd name="T18" fmla="*/ 2147483647 w 114"/>
                <a:gd name="T19" fmla="*/ 2147483647 h 118"/>
                <a:gd name="T20" fmla="*/ 2147483647 w 114"/>
                <a:gd name="T21" fmla="*/ 2147483647 h 118"/>
                <a:gd name="T22" fmla="*/ 2147483647 w 114"/>
                <a:gd name="T23" fmla="*/ 2147483647 h 118"/>
                <a:gd name="T24" fmla="*/ 2147483647 w 114"/>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18"/>
                <a:gd name="T41" fmla="*/ 114 w 114"/>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18">
                  <a:moveTo>
                    <a:pt x="72" y="0"/>
                  </a:moveTo>
                  <a:lnTo>
                    <a:pt x="114" y="118"/>
                  </a:lnTo>
                  <a:lnTo>
                    <a:pt x="88" y="118"/>
                  </a:lnTo>
                  <a:lnTo>
                    <a:pt x="80" y="92"/>
                  </a:lnTo>
                  <a:lnTo>
                    <a:pt x="34" y="92"/>
                  </a:lnTo>
                  <a:lnTo>
                    <a:pt x="24" y="118"/>
                  </a:lnTo>
                  <a:lnTo>
                    <a:pt x="0" y="118"/>
                  </a:lnTo>
                  <a:lnTo>
                    <a:pt x="42" y="0"/>
                  </a:lnTo>
                  <a:lnTo>
                    <a:pt x="72" y="0"/>
                  </a:lnTo>
                  <a:close/>
                  <a:moveTo>
                    <a:pt x="74" y="74"/>
                  </a:moveTo>
                  <a:lnTo>
                    <a:pt x="58" y="24"/>
                  </a:lnTo>
                  <a:lnTo>
                    <a:pt x="40" y="74"/>
                  </a:lnTo>
                  <a:lnTo>
                    <a:pt x="74" y="74"/>
                  </a:lnTo>
                  <a:close/>
                </a:path>
              </a:pathLst>
            </a:custGeom>
            <a:solidFill>
              <a:srgbClr val="808080"/>
            </a:solidFill>
            <a:ln w="9525">
              <a:noFill/>
              <a:round/>
              <a:headEnd/>
              <a:tailEnd/>
            </a:ln>
          </p:spPr>
          <p:txBody>
            <a:bodyPr/>
            <a:lstStyle/>
            <a:p>
              <a:endParaRPr lang="en-US"/>
            </a:p>
          </p:txBody>
        </p:sp>
        <p:sp>
          <p:nvSpPr>
            <p:cNvPr id="101" name="Freeform 118"/>
            <p:cNvSpPr>
              <a:spLocks noEditPoints="1"/>
            </p:cNvSpPr>
            <p:nvPr/>
          </p:nvSpPr>
          <p:spPr bwMode="gray">
            <a:xfrm>
              <a:off x="2771775" y="419100"/>
              <a:ext cx="152400" cy="187325"/>
            </a:xfrm>
            <a:custGeom>
              <a:avLst/>
              <a:gdLst>
                <a:gd name="T0" fmla="*/ 0 w 48"/>
                <a:gd name="T1" fmla="*/ 0 h 59"/>
                <a:gd name="T2" fmla="*/ 2147483647 w 48"/>
                <a:gd name="T3" fmla="*/ 0 h 59"/>
                <a:gd name="T4" fmla="*/ 2147483647 w 48"/>
                <a:gd name="T5" fmla="*/ 2147483647 h 59"/>
                <a:gd name="T6" fmla="*/ 2147483647 w 48"/>
                <a:gd name="T7" fmla="*/ 2147483647 h 59"/>
                <a:gd name="T8" fmla="*/ 2147483647 w 48"/>
                <a:gd name="T9" fmla="*/ 2147483647 h 59"/>
                <a:gd name="T10" fmla="*/ 2147483647 w 48"/>
                <a:gd name="T11" fmla="*/ 2147483647 h 59"/>
                <a:gd name="T12" fmla="*/ 2147483647 w 48"/>
                <a:gd name="T13" fmla="*/ 2147483647 h 59"/>
                <a:gd name="T14" fmla="*/ 2147483647 w 48"/>
                <a:gd name="T15" fmla="*/ 2147483647 h 59"/>
                <a:gd name="T16" fmla="*/ 2147483647 w 48"/>
                <a:gd name="T17" fmla="*/ 2147483647 h 59"/>
                <a:gd name="T18" fmla="*/ 2147483647 w 48"/>
                <a:gd name="T19" fmla="*/ 2147483647 h 59"/>
                <a:gd name="T20" fmla="*/ 2147483647 w 48"/>
                <a:gd name="T21" fmla="*/ 2147483647 h 59"/>
                <a:gd name="T22" fmla="*/ 2147483647 w 48"/>
                <a:gd name="T23" fmla="*/ 2147483647 h 59"/>
                <a:gd name="T24" fmla="*/ 2147483647 w 48"/>
                <a:gd name="T25" fmla="*/ 2147483647 h 59"/>
                <a:gd name="T26" fmla="*/ 0 w 48"/>
                <a:gd name="T27" fmla="*/ 2147483647 h 59"/>
                <a:gd name="T28" fmla="*/ 0 w 48"/>
                <a:gd name="T29" fmla="*/ 0 h 59"/>
                <a:gd name="T30" fmla="*/ 2147483647 w 48"/>
                <a:gd name="T31" fmla="*/ 2147483647 h 59"/>
                <a:gd name="T32" fmla="*/ 2147483647 w 48"/>
                <a:gd name="T33" fmla="*/ 2147483647 h 59"/>
                <a:gd name="T34" fmla="*/ 2147483647 w 48"/>
                <a:gd name="T35" fmla="*/ 2147483647 h 59"/>
                <a:gd name="T36" fmla="*/ 2147483647 w 48"/>
                <a:gd name="T37" fmla="*/ 2147483647 h 59"/>
                <a:gd name="T38" fmla="*/ 2147483647 w 48"/>
                <a:gd name="T39" fmla="*/ 2147483647 h 59"/>
                <a:gd name="T40" fmla="*/ 2147483647 w 48"/>
                <a:gd name="T41" fmla="*/ 2147483647 h 59"/>
                <a:gd name="T42" fmla="*/ 2147483647 w 48"/>
                <a:gd name="T43" fmla="*/ 2147483647 h 59"/>
                <a:gd name="T44" fmla="*/ 2147483647 w 48"/>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8"/>
                <a:gd name="T70" fmla="*/ 0 h 59"/>
                <a:gd name="T71" fmla="*/ 48 w 48"/>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8" h="59">
                  <a:moveTo>
                    <a:pt x="0" y="0"/>
                  </a:moveTo>
                  <a:cubicBezTo>
                    <a:pt x="23" y="0"/>
                    <a:pt x="23" y="0"/>
                    <a:pt x="23" y="0"/>
                  </a:cubicBezTo>
                  <a:cubicBezTo>
                    <a:pt x="29" y="0"/>
                    <a:pt x="36" y="0"/>
                    <a:pt x="41" y="4"/>
                  </a:cubicBezTo>
                  <a:cubicBezTo>
                    <a:pt x="44" y="7"/>
                    <a:pt x="46" y="12"/>
                    <a:pt x="46" y="15"/>
                  </a:cubicBezTo>
                  <a:cubicBezTo>
                    <a:pt x="46" y="26"/>
                    <a:pt x="36" y="29"/>
                    <a:pt x="33" y="30"/>
                  </a:cubicBezTo>
                  <a:cubicBezTo>
                    <a:pt x="42" y="31"/>
                    <a:pt x="43" y="36"/>
                    <a:pt x="44" y="43"/>
                  </a:cubicBezTo>
                  <a:cubicBezTo>
                    <a:pt x="45" y="50"/>
                    <a:pt x="45" y="53"/>
                    <a:pt x="46" y="55"/>
                  </a:cubicBezTo>
                  <a:cubicBezTo>
                    <a:pt x="46" y="57"/>
                    <a:pt x="47" y="58"/>
                    <a:pt x="48" y="59"/>
                  </a:cubicBezTo>
                  <a:cubicBezTo>
                    <a:pt x="34" y="59"/>
                    <a:pt x="34" y="59"/>
                    <a:pt x="34" y="59"/>
                  </a:cubicBezTo>
                  <a:cubicBezTo>
                    <a:pt x="33" y="56"/>
                    <a:pt x="31" y="41"/>
                    <a:pt x="31"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3" y="26"/>
                  </a:moveTo>
                  <a:cubicBezTo>
                    <a:pt x="23" y="26"/>
                    <a:pt x="23" y="26"/>
                    <a:pt x="23" y="26"/>
                  </a:cubicBezTo>
                  <a:cubicBezTo>
                    <a:pt x="24" y="26"/>
                    <a:pt x="27" y="26"/>
                    <a:pt x="29" y="24"/>
                  </a:cubicBezTo>
                  <a:cubicBezTo>
                    <a:pt x="30" y="23"/>
                    <a:pt x="33" y="21"/>
                    <a:pt x="33" y="17"/>
                  </a:cubicBezTo>
                  <a:cubicBezTo>
                    <a:pt x="33" y="13"/>
                    <a:pt x="31" y="11"/>
                    <a:pt x="29" y="11"/>
                  </a:cubicBezTo>
                  <a:cubicBezTo>
                    <a:pt x="28" y="9"/>
                    <a:pt x="25" y="9"/>
                    <a:pt x="21" y="9"/>
                  </a:cubicBezTo>
                  <a:cubicBezTo>
                    <a:pt x="13" y="9"/>
                    <a:pt x="13" y="9"/>
                    <a:pt x="13" y="9"/>
                  </a:cubicBezTo>
                  <a:lnTo>
                    <a:pt x="13" y="26"/>
                  </a:lnTo>
                  <a:close/>
                </a:path>
              </a:pathLst>
            </a:custGeom>
            <a:solidFill>
              <a:srgbClr val="808080"/>
            </a:solidFill>
            <a:ln w="9525">
              <a:noFill/>
              <a:round/>
              <a:headEnd/>
              <a:tailEnd/>
            </a:ln>
          </p:spPr>
          <p:txBody>
            <a:bodyPr/>
            <a:lstStyle/>
            <a:p>
              <a:endParaRPr lang="en-US"/>
            </a:p>
          </p:txBody>
        </p:sp>
        <p:sp>
          <p:nvSpPr>
            <p:cNvPr id="102" name="Freeform 119"/>
            <p:cNvSpPr>
              <a:spLocks noEditPoints="1"/>
            </p:cNvSpPr>
            <p:nvPr/>
          </p:nvSpPr>
          <p:spPr bwMode="gray">
            <a:xfrm>
              <a:off x="2946400" y="419100"/>
              <a:ext cx="158750" cy="187325"/>
            </a:xfrm>
            <a:custGeom>
              <a:avLst/>
              <a:gdLst>
                <a:gd name="T0" fmla="*/ 0 w 50"/>
                <a:gd name="T1" fmla="*/ 0 h 59"/>
                <a:gd name="T2" fmla="*/ 2147483647 w 50"/>
                <a:gd name="T3" fmla="*/ 0 h 59"/>
                <a:gd name="T4" fmla="*/ 2147483647 w 50"/>
                <a:gd name="T5" fmla="*/ 2147483647 h 59"/>
                <a:gd name="T6" fmla="*/ 2147483647 w 50"/>
                <a:gd name="T7" fmla="*/ 2147483647 h 59"/>
                <a:gd name="T8" fmla="*/ 2147483647 w 50"/>
                <a:gd name="T9" fmla="*/ 2147483647 h 59"/>
                <a:gd name="T10" fmla="*/ 2147483647 w 50"/>
                <a:gd name="T11" fmla="*/ 2147483647 h 59"/>
                <a:gd name="T12" fmla="*/ 0 w 50"/>
                <a:gd name="T13" fmla="*/ 2147483647 h 59"/>
                <a:gd name="T14" fmla="*/ 0 w 50"/>
                <a:gd name="T15" fmla="*/ 0 h 59"/>
                <a:gd name="T16" fmla="*/ 2147483647 w 50"/>
                <a:gd name="T17" fmla="*/ 2147483647 h 59"/>
                <a:gd name="T18" fmla="*/ 2147483647 w 50"/>
                <a:gd name="T19" fmla="*/ 2147483647 h 59"/>
                <a:gd name="T20" fmla="*/ 2147483647 w 50"/>
                <a:gd name="T21" fmla="*/ 2147483647 h 59"/>
                <a:gd name="T22" fmla="*/ 2147483647 w 50"/>
                <a:gd name="T23" fmla="*/ 2147483647 h 59"/>
                <a:gd name="T24" fmla="*/ 2147483647 w 50"/>
                <a:gd name="T25" fmla="*/ 2147483647 h 59"/>
                <a:gd name="T26" fmla="*/ 2147483647 w 50"/>
                <a:gd name="T27" fmla="*/ 2147483647 h 59"/>
                <a:gd name="T28" fmla="*/ 2147483647 w 50"/>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9"/>
                <a:gd name="T47" fmla="*/ 50 w 50"/>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9">
                  <a:moveTo>
                    <a:pt x="0" y="0"/>
                  </a:moveTo>
                  <a:cubicBezTo>
                    <a:pt x="19" y="0"/>
                    <a:pt x="19" y="0"/>
                    <a:pt x="19" y="0"/>
                  </a:cubicBezTo>
                  <a:cubicBezTo>
                    <a:pt x="23" y="0"/>
                    <a:pt x="32" y="0"/>
                    <a:pt x="40" y="6"/>
                  </a:cubicBezTo>
                  <a:cubicBezTo>
                    <a:pt x="47" y="11"/>
                    <a:pt x="50" y="20"/>
                    <a:pt x="50" y="29"/>
                  </a:cubicBezTo>
                  <a:cubicBezTo>
                    <a:pt x="50" y="47"/>
                    <a:pt x="40" y="56"/>
                    <a:pt x="29" y="58"/>
                  </a:cubicBezTo>
                  <a:cubicBezTo>
                    <a:pt x="27" y="59"/>
                    <a:pt x="24" y="59"/>
                    <a:pt x="18" y="59"/>
                  </a:cubicBezTo>
                  <a:cubicBezTo>
                    <a:pt x="0" y="59"/>
                    <a:pt x="0" y="59"/>
                    <a:pt x="0" y="59"/>
                  </a:cubicBezTo>
                  <a:lnTo>
                    <a:pt x="0" y="0"/>
                  </a:lnTo>
                  <a:close/>
                  <a:moveTo>
                    <a:pt x="13" y="49"/>
                  </a:moveTo>
                  <a:cubicBezTo>
                    <a:pt x="14" y="49"/>
                    <a:pt x="16" y="49"/>
                    <a:pt x="18" y="49"/>
                  </a:cubicBezTo>
                  <a:cubicBezTo>
                    <a:pt x="23" y="49"/>
                    <a:pt x="28" y="49"/>
                    <a:pt x="31" y="45"/>
                  </a:cubicBezTo>
                  <a:cubicBezTo>
                    <a:pt x="36" y="40"/>
                    <a:pt x="37" y="32"/>
                    <a:pt x="37" y="29"/>
                  </a:cubicBezTo>
                  <a:cubicBezTo>
                    <a:pt x="37" y="20"/>
                    <a:pt x="34" y="13"/>
                    <a:pt x="26" y="11"/>
                  </a:cubicBezTo>
                  <a:cubicBezTo>
                    <a:pt x="23" y="10"/>
                    <a:pt x="20" y="9"/>
                    <a:pt x="13" y="10"/>
                  </a:cubicBezTo>
                  <a:lnTo>
                    <a:pt x="13" y="49"/>
                  </a:lnTo>
                  <a:close/>
                </a:path>
              </a:pathLst>
            </a:custGeom>
            <a:solidFill>
              <a:srgbClr val="808080"/>
            </a:solidFill>
            <a:ln w="9525">
              <a:noFill/>
              <a:round/>
              <a:headEnd/>
              <a:tailEnd/>
            </a:ln>
          </p:spPr>
          <p:txBody>
            <a:bodyPr/>
            <a:lstStyle/>
            <a:p>
              <a:endParaRPr lang="en-US"/>
            </a:p>
          </p:txBody>
        </p:sp>
        <p:sp>
          <p:nvSpPr>
            <p:cNvPr id="103" name="Freeform 120"/>
            <p:cNvSpPr>
              <a:spLocks/>
            </p:cNvSpPr>
            <p:nvPr/>
          </p:nvSpPr>
          <p:spPr bwMode="gray">
            <a:xfrm>
              <a:off x="3124200" y="415925"/>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0"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3"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0" y="61"/>
                    <a:pt x="0" y="47"/>
                    <a:pt x="0" y="41"/>
                  </a:cubicBezTo>
                  <a:lnTo>
                    <a:pt x="13" y="41"/>
                  </a:lnTo>
                  <a:close/>
                </a:path>
              </a:pathLst>
            </a:custGeom>
            <a:solidFill>
              <a:srgbClr val="808080"/>
            </a:solidFill>
            <a:ln w="9525">
              <a:noFill/>
              <a:round/>
              <a:headEnd/>
              <a:tailEnd/>
            </a:ln>
          </p:spPr>
          <p:txBody>
            <a:bodyPr/>
            <a:lstStyle/>
            <a:p>
              <a:endParaRPr lang="en-US"/>
            </a:p>
          </p:txBody>
        </p:sp>
        <p:sp>
          <p:nvSpPr>
            <p:cNvPr id="104" name="Freeform 121"/>
            <p:cNvSpPr>
              <a:spLocks/>
            </p:cNvSpPr>
            <p:nvPr/>
          </p:nvSpPr>
          <p:spPr bwMode="gray">
            <a:xfrm>
              <a:off x="3378200"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105" name="Freeform 122"/>
            <p:cNvSpPr>
              <a:spLocks/>
            </p:cNvSpPr>
            <p:nvPr/>
          </p:nvSpPr>
          <p:spPr bwMode="gray">
            <a:xfrm>
              <a:off x="3536950" y="419100"/>
              <a:ext cx="161925" cy="187325"/>
            </a:xfrm>
            <a:custGeom>
              <a:avLst/>
              <a:gdLst>
                <a:gd name="T0" fmla="*/ 0 w 102"/>
                <a:gd name="T1" fmla="*/ 0 h 118"/>
                <a:gd name="T2" fmla="*/ 2147483647 w 102"/>
                <a:gd name="T3" fmla="*/ 0 h 118"/>
                <a:gd name="T4" fmla="*/ 2147483647 w 102"/>
                <a:gd name="T5" fmla="*/ 2147483647 h 118"/>
                <a:gd name="T6" fmla="*/ 2147483647 w 102"/>
                <a:gd name="T7" fmla="*/ 0 h 118"/>
                <a:gd name="T8" fmla="*/ 2147483647 w 102"/>
                <a:gd name="T9" fmla="*/ 0 h 118"/>
                <a:gd name="T10" fmla="*/ 2147483647 w 102"/>
                <a:gd name="T11" fmla="*/ 2147483647 h 118"/>
                <a:gd name="T12" fmla="*/ 2147483647 w 102"/>
                <a:gd name="T13" fmla="*/ 2147483647 h 118"/>
                <a:gd name="T14" fmla="*/ 2147483647 w 102"/>
                <a:gd name="T15" fmla="*/ 2147483647 h 118"/>
                <a:gd name="T16" fmla="*/ 2147483647 w 102"/>
                <a:gd name="T17" fmla="*/ 2147483647 h 118"/>
                <a:gd name="T18" fmla="*/ 0 w 102"/>
                <a:gd name="T19" fmla="*/ 2147483647 h 118"/>
                <a:gd name="T20" fmla="*/ 0 w 102"/>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2"/>
                <a:gd name="T34" fmla="*/ 0 h 118"/>
                <a:gd name="T35" fmla="*/ 102 w 102"/>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2" h="118">
                  <a:moveTo>
                    <a:pt x="0" y="0"/>
                  </a:moveTo>
                  <a:lnTo>
                    <a:pt x="36" y="0"/>
                  </a:lnTo>
                  <a:lnTo>
                    <a:pt x="80" y="92"/>
                  </a:lnTo>
                  <a:lnTo>
                    <a:pt x="80" y="0"/>
                  </a:lnTo>
                  <a:lnTo>
                    <a:pt x="102" y="0"/>
                  </a:lnTo>
                  <a:lnTo>
                    <a:pt x="102" y="118"/>
                  </a:lnTo>
                  <a:lnTo>
                    <a:pt x="68" y="118"/>
                  </a:lnTo>
                  <a:lnTo>
                    <a:pt x="22" y="20"/>
                  </a:lnTo>
                  <a:lnTo>
                    <a:pt x="22" y="118"/>
                  </a:lnTo>
                  <a:lnTo>
                    <a:pt x="0" y="118"/>
                  </a:lnTo>
                  <a:lnTo>
                    <a:pt x="0" y="0"/>
                  </a:lnTo>
                  <a:close/>
                </a:path>
              </a:pathLst>
            </a:custGeom>
            <a:solidFill>
              <a:srgbClr val="808080"/>
            </a:solidFill>
            <a:ln w="9525">
              <a:noFill/>
              <a:round/>
              <a:headEnd/>
              <a:tailEnd/>
            </a:ln>
          </p:spPr>
          <p:txBody>
            <a:bodyPr/>
            <a:lstStyle/>
            <a:p>
              <a:endParaRPr lang="en-US"/>
            </a:p>
          </p:txBody>
        </p:sp>
        <p:sp>
          <p:nvSpPr>
            <p:cNvPr id="106" name="Freeform 123"/>
            <p:cNvSpPr>
              <a:spLocks/>
            </p:cNvSpPr>
            <p:nvPr/>
          </p:nvSpPr>
          <p:spPr bwMode="gray">
            <a:xfrm>
              <a:off x="3721100" y="419100"/>
              <a:ext cx="152400" cy="187325"/>
            </a:xfrm>
            <a:custGeom>
              <a:avLst/>
              <a:gdLst>
                <a:gd name="T0" fmla="*/ 2147483647 w 96"/>
                <a:gd name="T1" fmla="*/ 2147483647 h 118"/>
                <a:gd name="T2" fmla="*/ 0 w 96"/>
                <a:gd name="T3" fmla="*/ 2147483647 h 118"/>
                <a:gd name="T4" fmla="*/ 0 w 96"/>
                <a:gd name="T5" fmla="*/ 0 h 118"/>
                <a:gd name="T6" fmla="*/ 2147483647 w 96"/>
                <a:gd name="T7" fmla="*/ 0 h 118"/>
                <a:gd name="T8" fmla="*/ 2147483647 w 96"/>
                <a:gd name="T9" fmla="*/ 2147483647 h 118"/>
                <a:gd name="T10" fmla="*/ 2147483647 w 96"/>
                <a:gd name="T11" fmla="*/ 2147483647 h 118"/>
                <a:gd name="T12" fmla="*/ 2147483647 w 96"/>
                <a:gd name="T13" fmla="*/ 2147483647 h 118"/>
                <a:gd name="T14" fmla="*/ 2147483647 w 96"/>
                <a:gd name="T15" fmla="*/ 2147483647 h 118"/>
                <a:gd name="T16" fmla="*/ 2147483647 w 96"/>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8"/>
                <a:gd name="T29" fmla="*/ 96 w 96"/>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8">
                  <a:moveTo>
                    <a:pt x="36" y="20"/>
                  </a:moveTo>
                  <a:lnTo>
                    <a:pt x="0" y="20"/>
                  </a:lnTo>
                  <a:lnTo>
                    <a:pt x="0" y="0"/>
                  </a:lnTo>
                  <a:lnTo>
                    <a:pt x="96" y="0"/>
                  </a:lnTo>
                  <a:lnTo>
                    <a:pt x="96" y="20"/>
                  </a:lnTo>
                  <a:lnTo>
                    <a:pt x="60" y="20"/>
                  </a:lnTo>
                  <a:lnTo>
                    <a:pt x="60" y="118"/>
                  </a:lnTo>
                  <a:lnTo>
                    <a:pt x="36" y="118"/>
                  </a:lnTo>
                  <a:lnTo>
                    <a:pt x="36" y="20"/>
                  </a:lnTo>
                  <a:close/>
                </a:path>
              </a:pathLst>
            </a:custGeom>
            <a:solidFill>
              <a:srgbClr val="808080"/>
            </a:solidFill>
            <a:ln w="9525">
              <a:noFill/>
              <a:round/>
              <a:headEnd/>
              <a:tailEnd/>
            </a:ln>
          </p:spPr>
          <p:txBody>
            <a:bodyPr/>
            <a:lstStyle/>
            <a:p>
              <a:endParaRPr lang="en-US"/>
            </a:p>
          </p:txBody>
        </p:sp>
        <p:sp>
          <p:nvSpPr>
            <p:cNvPr id="107" name="Freeform 124"/>
            <p:cNvSpPr>
              <a:spLocks/>
            </p:cNvSpPr>
            <p:nvPr/>
          </p:nvSpPr>
          <p:spPr bwMode="gray">
            <a:xfrm>
              <a:off x="3895725"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108" name="Freeform 125"/>
            <p:cNvSpPr>
              <a:spLocks noEditPoints="1"/>
            </p:cNvSpPr>
            <p:nvPr/>
          </p:nvSpPr>
          <p:spPr bwMode="gray">
            <a:xfrm>
              <a:off x="4048125" y="41910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3" y="0"/>
                    <a:pt x="23" y="0"/>
                    <a:pt x="23" y="0"/>
                  </a:cubicBezTo>
                  <a:cubicBezTo>
                    <a:pt x="29" y="0"/>
                    <a:pt x="36" y="0"/>
                    <a:pt x="40" y="4"/>
                  </a:cubicBezTo>
                  <a:cubicBezTo>
                    <a:pt x="44" y="7"/>
                    <a:pt x="45" y="12"/>
                    <a:pt x="45" y="15"/>
                  </a:cubicBezTo>
                  <a:cubicBezTo>
                    <a:pt x="45" y="26"/>
                    <a:pt x="36" y="29"/>
                    <a:pt x="33" y="30"/>
                  </a:cubicBezTo>
                  <a:cubicBezTo>
                    <a:pt x="42" y="31"/>
                    <a:pt x="43" y="36"/>
                    <a:pt x="44" y="43"/>
                  </a:cubicBezTo>
                  <a:cubicBezTo>
                    <a:pt x="45" y="50"/>
                    <a:pt x="45" y="53"/>
                    <a:pt x="46" y="55"/>
                  </a:cubicBezTo>
                  <a:cubicBezTo>
                    <a:pt x="46" y="57"/>
                    <a:pt x="47" y="58"/>
                    <a:pt x="47" y="59"/>
                  </a:cubicBezTo>
                  <a:cubicBezTo>
                    <a:pt x="33" y="59"/>
                    <a:pt x="33" y="59"/>
                    <a:pt x="33" y="59"/>
                  </a:cubicBezTo>
                  <a:cubicBezTo>
                    <a:pt x="33" y="56"/>
                    <a:pt x="31" y="41"/>
                    <a:pt x="30"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2" y="26"/>
                  </a:moveTo>
                  <a:cubicBezTo>
                    <a:pt x="23" y="26"/>
                    <a:pt x="23" y="26"/>
                    <a:pt x="23"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109" name="Freeform 126"/>
            <p:cNvSpPr>
              <a:spLocks noEditPoints="1"/>
            </p:cNvSpPr>
            <p:nvPr/>
          </p:nvSpPr>
          <p:spPr bwMode="gray">
            <a:xfrm>
              <a:off x="4222750" y="41910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6" y="0"/>
                    <a:pt x="33" y="1"/>
                    <a:pt x="38" y="7"/>
                  </a:cubicBezTo>
                  <a:cubicBezTo>
                    <a:pt x="41" y="10"/>
                    <a:pt x="42" y="15"/>
                    <a:pt x="42" y="18"/>
                  </a:cubicBezTo>
                  <a:cubicBezTo>
                    <a:pt x="42" y="24"/>
                    <a:pt x="39" y="30"/>
                    <a:pt x="34" y="33"/>
                  </a:cubicBezTo>
                  <a:cubicBezTo>
                    <a:pt x="30" y="36"/>
                    <a:pt x="24" y="36"/>
                    <a:pt x="21" y="36"/>
                  </a:cubicBezTo>
                  <a:cubicBezTo>
                    <a:pt x="12" y="36"/>
                    <a:pt x="12" y="36"/>
                    <a:pt x="12" y="36"/>
                  </a:cubicBezTo>
                  <a:cubicBezTo>
                    <a:pt x="12" y="59"/>
                    <a:pt x="12" y="59"/>
                    <a:pt x="12" y="59"/>
                  </a:cubicBezTo>
                  <a:cubicBezTo>
                    <a:pt x="0" y="59"/>
                    <a:pt x="0" y="59"/>
                    <a:pt x="0" y="59"/>
                  </a:cubicBezTo>
                  <a:lnTo>
                    <a:pt x="0" y="0"/>
                  </a:lnTo>
                  <a:close/>
                  <a:moveTo>
                    <a:pt x="12" y="27"/>
                  </a:moveTo>
                  <a:cubicBezTo>
                    <a:pt x="17" y="27"/>
                    <a:pt x="17" y="27"/>
                    <a:pt x="17" y="27"/>
                  </a:cubicBezTo>
                  <a:cubicBezTo>
                    <a:pt x="21" y="27"/>
                    <a:pt x="29" y="27"/>
                    <a:pt x="29" y="18"/>
                  </a:cubicBezTo>
                  <a:cubicBezTo>
                    <a:pt x="29" y="10"/>
                    <a:pt x="22" y="10"/>
                    <a:pt x="18" y="10"/>
                  </a:cubicBezTo>
                  <a:cubicBezTo>
                    <a:pt x="12" y="10"/>
                    <a:pt x="12" y="10"/>
                    <a:pt x="12" y="10"/>
                  </a:cubicBezTo>
                  <a:lnTo>
                    <a:pt x="12" y="27"/>
                  </a:lnTo>
                  <a:close/>
                </a:path>
              </a:pathLst>
            </a:custGeom>
            <a:solidFill>
              <a:srgbClr val="808080"/>
            </a:solidFill>
            <a:ln w="9525">
              <a:noFill/>
              <a:round/>
              <a:headEnd/>
              <a:tailEnd/>
            </a:ln>
          </p:spPr>
          <p:txBody>
            <a:bodyPr/>
            <a:lstStyle/>
            <a:p>
              <a:endParaRPr lang="en-US"/>
            </a:p>
          </p:txBody>
        </p:sp>
        <p:sp>
          <p:nvSpPr>
            <p:cNvPr id="110" name="Freeform 127"/>
            <p:cNvSpPr>
              <a:spLocks noEditPoints="1"/>
            </p:cNvSpPr>
            <p:nvPr/>
          </p:nvSpPr>
          <p:spPr bwMode="gray">
            <a:xfrm>
              <a:off x="4378325" y="41910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4" y="7"/>
                    <a:pt x="45" y="12"/>
                    <a:pt x="45" y="15"/>
                  </a:cubicBezTo>
                  <a:cubicBezTo>
                    <a:pt x="45" y="26"/>
                    <a:pt x="36" y="29"/>
                    <a:pt x="33" y="30"/>
                  </a:cubicBezTo>
                  <a:cubicBezTo>
                    <a:pt x="42" y="31"/>
                    <a:pt x="43" y="36"/>
                    <a:pt x="44" y="43"/>
                  </a:cubicBezTo>
                  <a:cubicBezTo>
                    <a:pt x="44" y="50"/>
                    <a:pt x="45" y="53"/>
                    <a:pt x="45" y="55"/>
                  </a:cubicBezTo>
                  <a:cubicBezTo>
                    <a:pt x="46" y="57"/>
                    <a:pt x="47" y="58"/>
                    <a:pt x="47" y="59"/>
                  </a:cubicBezTo>
                  <a:cubicBezTo>
                    <a:pt x="33" y="59"/>
                    <a:pt x="33" y="59"/>
                    <a:pt x="33" y="59"/>
                  </a:cubicBezTo>
                  <a:cubicBezTo>
                    <a:pt x="33" y="56"/>
                    <a:pt x="31" y="41"/>
                    <a:pt x="30"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2" y="26"/>
                  </a:moveTo>
                  <a:cubicBezTo>
                    <a:pt x="22" y="26"/>
                    <a:pt x="22" y="26"/>
                    <a:pt x="22"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111" name="Rectangle 128"/>
            <p:cNvSpPr>
              <a:spLocks noChangeArrowheads="1"/>
            </p:cNvSpPr>
            <p:nvPr/>
          </p:nvSpPr>
          <p:spPr bwMode="gray">
            <a:xfrm>
              <a:off x="4549775" y="419100"/>
              <a:ext cx="41275" cy="187325"/>
            </a:xfrm>
            <a:prstGeom prst="rect">
              <a:avLst/>
            </a:prstGeom>
            <a:solidFill>
              <a:srgbClr val="808080"/>
            </a:solidFill>
            <a:ln w="9525">
              <a:noFill/>
              <a:miter lim="800000"/>
              <a:headEnd/>
              <a:tailEnd/>
            </a:ln>
          </p:spPr>
          <p:txBody>
            <a:bodyPr/>
            <a:lstStyle/>
            <a:p>
              <a:pPr algn="ctr"/>
              <a:endParaRPr lang="en-US"/>
            </a:p>
          </p:txBody>
        </p:sp>
        <p:sp>
          <p:nvSpPr>
            <p:cNvPr id="112" name="Freeform 129"/>
            <p:cNvSpPr>
              <a:spLocks/>
            </p:cNvSpPr>
            <p:nvPr/>
          </p:nvSpPr>
          <p:spPr bwMode="gray">
            <a:xfrm>
              <a:off x="4616450" y="415925"/>
              <a:ext cx="149225" cy="193675"/>
            </a:xfrm>
            <a:custGeom>
              <a:avLst/>
              <a:gdLst>
                <a:gd name="T0" fmla="*/ 2147483647 w 47"/>
                <a:gd name="T1" fmla="*/ 2147483647 h 61"/>
                <a:gd name="T2" fmla="*/ 2147483647 w 47"/>
                <a:gd name="T3" fmla="*/ 2147483647 h 61"/>
                <a:gd name="T4" fmla="*/ 2147483647 w 47"/>
                <a:gd name="T5" fmla="*/ 2147483647 h 61"/>
                <a:gd name="T6" fmla="*/ 2147483647 w 47"/>
                <a:gd name="T7" fmla="*/ 2147483647 h 61"/>
                <a:gd name="T8" fmla="*/ 2147483647 w 47"/>
                <a:gd name="T9" fmla="*/ 2147483647 h 61"/>
                <a:gd name="T10" fmla="*/ 2147483647 w 47"/>
                <a:gd name="T11" fmla="*/ 0 h 61"/>
                <a:gd name="T12" fmla="*/ 2147483647 w 47"/>
                <a:gd name="T13" fmla="*/ 2147483647 h 61"/>
                <a:gd name="T14" fmla="*/ 2147483647 w 47"/>
                <a:gd name="T15" fmla="*/ 2147483647 h 61"/>
                <a:gd name="T16" fmla="*/ 2147483647 w 47"/>
                <a:gd name="T17" fmla="*/ 2147483647 h 61"/>
                <a:gd name="T18" fmla="*/ 2147483647 w 47"/>
                <a:gd name="T19" fmla="*/ 2147483647 h 61"/>
                <a:gd name="T20" fmla="*/ 2147483647 w 47"/>
                <a:gd name="T21" fmla="*/ 2147483647 h 61"/>
                <a:gd name="T22" fmla="*/ 2147483647 w 47"/>
                <a:gd name="T23" fmla="*/ 2147483647 h 61"/>
                <a:gd name="T24" fmla="*/ 2147483647 w 47"/>
                <a:gd name="T25" fmla="*/ 2147483647 h 61"/>
                <a:gd name="T26" fmla="*/ 2147483647 w 47"/>
                <a:gd name="T27" fmla="*/ 2147483647 h 61"/>
                <a:gd name="T28" fmla="*/ 0 w 47"/>
                <a:gd name="T29" fmla="*/ 2147483647 h 61"/>
                <a:gd name="T30" fmla="*/ 2147483647 w 47"/>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
                <a:gd name="T49" fmla="*/ 0 h 61"/>
                <a:gd name="T50" fmla="*/ 47 w 47"/>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 h="61">
                  <a:moveTo>
                    <a:pt x="12" y="41"/>
                  </a:moveTo>
                  <a:cubicBezTo>
                    <a:pt x="12" y="44"/>
                    <a:pt x="12" y="52"/>
                    <a:pt x="23" y="52"/>
                  </a:cubicBezTo>
                  <a:cubicBezTo>
                    <a:pt x="30" y="52"/>
                    <a:pt x="34" y="49"/>
                    <a:pt x="34" y="44"/>
                  </a:cubicBezTo>
                  <a:cubicBezTo>
                    <a:pt x="34" y="39"/>
                    <a:pt x="31" y="38"/>
                    <a:pt x="23" y="36"/>
                  </a:cubicBezTo>
                  <a:cubicBezTo>
                    <a:pt x="9" y="33"/>
                    <a:pt x="1" y="28"/>
                    <a:pt x="1" y="18"/>
                  </a:cubicBezTo>
                  <a:cubicBezTo>
                    <a:pt x="1" y="9"/>
                    <a:pt x="8" y="0"/>
                    <a:pt x="25" y="0"/>
                  </a:cubicBezTo>
                  <a:cubicBezTo>
                    <a:pt x="31" y="0"/>
                    <a:pt x="38" y="1"/>
                    <a:pt x="42" y="7"/>
                  </a:cubicBezTo>
                  <a:cubicBezTo>
                    <a:pt x="46" y="11"/>
                    <a:pt x="46" y="16"/>
                    <a:pt x="46" y="18"/>
                  </a:cubicBezTo>
                  <a:cubicBezTo>
                    <a:pt x="34" y="18"/>
                    <a:pt x="34" y="18"/>
                    <a:pt x="34" y="18"/>
                  </a:cubicBezTo>
                  <a:cubicBezTo>
                    <a:pt x="34" y="16"/>
                    <a:pt x="33" y="9"/>
                    <a:pt x="24" y="9"/>
                  </a:cubicBezTo>
                  <a:cubicBezTo>
                    <a:pt x="18" y="9"/>
                    <a:pt x="15" y="12"/>
                    <a:pt x="15" y="17"/>
                  </a:cubicBezTo>
                  <a:cubicBezTo>
                    <a:pt x="15" y="22"/>
                    <a:pt x="19" y="23"/>
                    <a:pt x="27" y="25"/>
                  </a:cubicBezTo>
                  <a:cubicBezTo>
                    <a:pt x="37" y="28"/>
                    <a:pt x="47" y="31"/>
                    <a:pt x="47" y="42"/>
                  </a:cubicBezTo>
                  <a:cubicBezTo>
                    <a:pt x="47" y="53"/>
                    <a:pt x="39" y="61"/>
                    <a:pt x="22" y="61"/>
                  </a:cubicBezTo>
                  <a:cubicBezTo>
                    <a:pt x="0" y="61"/>
                    <a:pt x="0" y="47"/>
                    <a:pt x="0" y="41"/>
                  </a:cubicBezTo>
                  <a:lnTo>
                    <a:pt x="12" y="41"/>
                  </a:lnTo>
                  <a:close/>
                </a:path>
              </a:pathLst>
            </a:custGeom>
            <a:solidFill>
              <a:srgbClr val="808080"/>
            </a:solidFill>
            <a:ln w="9525">
              <a:noFill/>
              <a:round/>
              <a:headEnd/>
              <a:tailEnd/>
            </a:ln>
          </p:spPr>
          <p:txBody>
            <a:bodyPr/>
            <a:lstStyle/>
            <a:p>
              <a:endParaRPr lang="en-US"/>
            </a:p>
          </p:txBody>
        </p:sp>
        <p:sp>
          <p:nvSpPr>
            <p:cNvPr id="113" name="Freeform 130"/>
            <p:cNvSpPr>
              <a:spLocks/>
            </p:cNvSpPr>
            <p:nvPr/>
          </p:nvSpPr>
          <p:spPr bwMode="gray">
            <a:xfrm>
              <a:off x="4797425"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114" name="Freeform 131"/>
            <p:cNvSpPr>
              <a:spLocks noEditPoints="1"/>
            </p:cNvSpPr>
            <p:nvPr/>
          </p:nvSpPr>
          <p:spPr bwMode="gray">
            <a:xfrm>
              <a:off x="4953000" y="41592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4" y="48"/>
                    <a:pt x="49" y="53"/>
                  </a:cubicBezTo>
                  <a:cubicBezTo>
                    <a:pt x="42" y="60"/>
                    <a:pt x="33" y="61"/>
                    <a:pt x="28" y="61"/>
                  </a:cubicBezTo>
                  <a:cubicBezTo>
                    <a:pt x="20" y="61"/>
                    <a:pt x="13" y="59"/>
                    <a:pt x="7" y="53"/>
                  </a:cubicBezTo>
                  <a:cubicBezTo>
                    <a:pt x="1" y="46"/>
                    <a:pt x="0" y="37"/>
                    <a:pt x="0" y="31"/>
                  </a:cubicBezTo>
                  <a:cubicBezTo>
                    <a:pt x="0" y="16"/>
                    <a:pt x="7" y="0"/>
                    <a:pt x="28" y="0"/>
                  </a:cubicBezTo>
                  <a:close/>
                  <a:moveTo>
                    <a:pt x="17" y="47"/>
                  </a:moveTo>
                  <a:cubicBezTo>
                    <a:pt x="19" y="50"/>
                    <a:pt x="22" y="52"/>
                    <a:pt x="28" y="52"/>
                  </a:cubicBezTo>
                  <a:cubicBezTo>
                    <a:pt x="33" y="52"/>
                    <a:pt x="37" y="50"/>
                    <a:pt x="39" y="47"/>
                  </a:cubicBezTo>
                  <a:cubicBezTo>
                    <a:pt x="41" y="44"/>
                    <a:pt x="43" y="39"/>
                    <a:pt x="43" y="30"/>
                  </a:cubicBezTo>
                  <a:cubicBezTo>
                    <a:pt x="43" y="27"/>
                    <a:pt x="43" y="23"/>
                    <a:pt x="42" y="19"/>
                  </a:cubicBezTo>
                  <a:cubicBezTo>
                    <a:pt x="39" y="12"/>
                    <a:pt x="34" y="9"/>
                    <a:pt x="28" y="9"/>
                  </a:cubicBezTo>
                  <a:cubicBezTo>
                    <a:pt x="23" y="9"/>
                    <a:pt x="20" y="11"/>
                    <a:pt x="17" y="14"/>
                  </a:cubicBezTo>
                  <a:cubicBezTo>
                    <a:pt x="14" y="18"/>
                    <a:pt x="13" y="24"/>
                    <a:pt x="13" y="31"/>
                  </a:cubicBezTo>
                  <a:cubicBezTo>
                    <a:pt x="13" y="37"/>
                    <a:pt x="14" y="43"/>
                    <a:pt x="17" y="47"/>
                  </a:cubicBezTo>
                  <a:close/>
                </a:path>
              </a:pathLst>
            </a:custGeom>
            <a:solidFill>
              <a:srgbClr val="808080"/>
            </a:solidFill>
            <a:ln w="9525">
              <a:noFill/>
              <a:round/>
              <a:headEnd/>
              <a:tailEnd/>
            </a:ln>
          </p:spPr>
          <p:txBody>
            <a:bodyPr/>
            <a:lstStyle/>
            <a:p>
              <a:endParaRPr lang="en-US"/>
            </a:p>
          </p:txBody>
        </p:sp>
        <p:sp>
          <p:nvSpPr>
            <p:cNvPr id="115" name="Freeform 132"/>
            <p:cNvSpPr>
              <a:spLocks/>
            </p:cNvSpPr>
            <p:nvPr/>
          </p:nvSpPr>
          <p:spPr bwMode="gray">
            <a:xfrm>
              <a:off x="5162550" y="419100"/>
              <a:ext cx="161925" cy="187325"/>
            </a:xfrm>
            <a:custGeom>
              <a:avLst/>
              <a:gdLst>
                <a:gd name="T0" fmla="*/ 0 w 102"/>
                <a:gd name="T1" fmla="*/ 0 h 118"/>
                <a:gd name="T2" fmla="*/ 2147483647 w 102"/>
                <a:gd name="T3" fmla="*/ 0 h 118"/>
                <a:gd name="T4" fmla="*/ 2147483647 w 102"/>
                <a:gd name="T5" fmla="*/ 2147483647 h 118"/>
                <a:gd name="T6" fmla="*/ 2147483647 w 102"/>
                <a:gd name="T7" fmla="*/ 0 h 118"/>
                <a:gd name="T8" fmla="*/ 2147483647 w 102"/>
                <a:gd name="T9" fmla="*/ 0 h 118"/>
                <a:gd name="T10" fmla="*/ 2147483647 w 102"/>
                <a:gd name="T11" fmla="*/ 2147483647 h 118"/>
                <a:gd name="T12" fmla="*/ 2147483647 w 102"/>
                <a:gd name="T13" fmla="*/ 2147483647 h 118"/>
                <a:gd name="T14" fmla="*/ 2147483647 w 102"/>
                <a:gd name="T15" fmla="*/ 2147483647 h 118"/>
                <a:gd name="T16" fmla="*/ 2147483647 w 102"/>
                <a:gd name="T17" fmla="*/ 2147483647 h 118"/>
                <a:gd name="T18" fmla="*/ 0 w 102"/>
                <a:gd name="T19" fmla="*/ 2147483647 h 118"/>
                <a:gd name="T20" fmla="*/ 0 w 102"/>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2"/>
                <a:gd name="T34" fmla="*/ 0 h 118"/>
                <a:gd name="T35" fmla="*/ 102 w 102"/>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2" h="118">
                  <a:moveTo>
                    <a:pt x="0" y="0"/>
                  </a:moveTo>
                  <a:lnTo>
                    <a:pt x="36" y="0"/>
                  </a:lnTo>
                  <a:lnTo>
                    <a:pt x="80" y="92"/>
                  </a:lnTo>
                  <a:lnTo>
                    <a:pt x="80" y="0"/>
                  </a:lnTo>
                  <a:lnTo>
                    <a:pt x="102" y="0"/>
                  </a:lnTo>
                  <a:lnTo>
                    <a:pt x="102" y="118"/>
                  </a:lnTo>
                  <a:lnTo>
                    <a:pt x="68" y="118"/>
                  </a:lnTo>
                  <a:lnTo>
                    <a:pt x="22" y="20"/>
                  </a:lnTo>
                  <a:lnTo>
                    <a:pt x="22" y="118"/>
                  </a:lnTo>
                  <a:lnTo>
                    <a:pt x="0" y="118"/>
                  </a:lnTo>
                  <a:lnTo>
                    <a:pt x="0" y="0"/>
                  </a:lnTo>
                  <a:close/>
                </a:path>
              </a:pathLst>
            </a:custGeom>
            <a:solidFill>
              <a:srgbClr val="808080"/>
            </a:solidFill>
            <a:ln w="9525">
              <a:noFill/>
              <a:round/>
              <a:headEnd/>
              <a:tailEnd/>
            </a:ln>
          </p:spPr>
          <p:txBody>
            <a:bodyPr/>
            <a:lstStyle/>
            <a:p>
              <a:endParaRPr lang="en-US"/>
            </a:p>
          </p:txBody>
        </p:sp>
        <p:sp>
          <p:nvSpPr>
            <p:cNvPr id="116" name="Freeform 133"/>
            <p:cNvSpPr>
              <a:spLocks/>
            </p:cNvSpPr>
            <p:nvPr/>
          </p:nvSpPr>
          <p:spPr bwMode="gray">
            <a:xfrm>
              <a:off x="5362575"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6" y="48"/>
                  </a:lnTo>
                  <a:lnTo>
                    <a:pt x="76"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117" name="Freeform 134"/>
            <p:cNvSpPr>
              <a:spLocks/>
            </p:cNvSpPr>
            <p:nvPr/>
          </p:nvSpPr>
          <p:spPr bwMode="gray">
            <a:xfrm>
              <a:off x="3930650" y="-282575"/>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3"/>
                    <a:pt x="32" y="9"/>
                    <a:pt x="25" y="9"/>
                  </a:cubicBezTo>
                  <a:cubicBezTo>
                    <a:pt x="16" y="9"/>
                    <a:pt x="14" y="22"/>
                    <a:pt x="14" y="30"/>
                  </a:cubicBezTo>
                  <a:cubicBezTo>
                    <a:pt x="14" y="38"/>
                    <a:pt x="16" y="51"/>
                    <a:pt x="25" y="51"/>
                  </a:cubicBezTo>
                  <a:cubicBezTo>
                    <a:pt x="32" y="51"/>
                    <a:pt x="36" y="46"/>
                    <a:pt x="36" y="40"/>
                  </a:cubicBezTo>
                  <a:cubicBezTo>
                    <a:pt x="49" y="40"/>
                    <a:pt x="49" y="40"/>
                    <a:pt x="49" y="40"/>
                  </a:cubicBezTo>
                  <a:cubicBezTo>
                    <a:pt x="49" y="55"/>
                    <a:pt x="38" y="60"/>
                    <a:pt x="25" y="60"/>
                  </a:cubicBezTo>
                  <a:cubicBezTo>
                    <a:pt x="8" y="60"/>
                    <a:pt x="0" y="47"/>
                    <a:pt x="0" y="30"/>
                  </a:cubicBezTo>
                  <a:cubicBezTo>
                    <a:pt x="0" y="13"/>
                    <a:pt x="8" y="0"/>
                    <a:pt x="25" y="0"/>
                  </a:cubicBezTo>
                  <a:cubicBezTo>
                    <a:pt x="38" y="0"/>
                    <a:pt x="49" y="5"/>
                    <a:pt x="49" y="20"/>
                  </a:cubicBezTo>
                  <a:lnTo>
                    <a:pt x="36" y="20"/>
                  </a:lnTo>
                  <a:close/>
                </a:path>
              </a:pathLst>
            </a:custGeom>
            <a:solidFill>
              <a:srgbClr val="231F20"/>
            </a:solidFill>
            <a:ln w="9525">
              <a:noFill/>
              <a:round/>
              <a:headEnd/>
              <a:tailEnd/>
            </a:ln>
          </p:spPr>
          <p:txBody>
            <a:bodyPr/>
            <a:lstStyle/>
            <a:p>
              <a:endParaRPr lang="en-US"/>
            </a:p>
          </p:txBody>
        </p:sp>
        <p:sp>
          <p:nvSpPr>
            <p:cNvPr id="118" name="Freeform 135"/>
            <p:cNvSpPr>
              <a:spLocks/>
            </p:cNvSpPr>
            <p:nvPr/>
          </p:nvSpPr>
          <p:spPr bwMode="gray">
            <a:xfrm>
              <a:off x="4114800" y="-2794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119" name="Freeform 136"/>
            <p:cNvSpPr>
              <a:spLocks noEditPoints="1"/>
            </p:cNvSpPr>
            <p:nvPr/>
          </p:nvSpPr>
          <p:spPr bwMode="gray">
            <a:xfrm>
              <a:off x="4279900" y="-2794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9"/>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120" name="Freeform 137"/>
            <p:cNvSpPr>
              <a:spLocks/>
            </p:cNvSpPr>
            <p:nvPr/>
          </p:nvSpPr>
          <p:spPr bwMode="gray">
            <a:xfrm>
              <a:off x="4445000" y="-2794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121" name="Rectangle 138"/>
            <p:cNvSpPr>
              <a:spLocks noChangeArrowheads="1"/>
            </p:cNvSpPr>
            <p:nvPr/>
          </p:nvSpPr>
          <p:spPr bwMode="gray">
            <a:xfrm>
              <a:off x="4619625" y="-279400"/>
              <a:ext cx="41275" cy="184150"/>
            </a:xfrm>
            <a:prstGeom prst="rect">
              <a:avLst/>
            </a:prstGeom>
            <a:solidFill>
              <a:srgbClr val="231F20"/>
            </a:solidFill>
            <a:ln w="9525">
              <a:noFill/>
              <a:miter lim="800000"/>
              <a:headEnd/>
              <a:tailEnd/>
            </a:ln>
          </p:spPr>
          <p:txBody>
            <a:bodyPr/>
            <a:lstStyle/>
            <a:p>
              <a:pPr algn="ctr"/>
              <a:endParaRPr lang="en-US"/>
            </a:p>
          </p:txBody>
        </p:sp>
        <p:sp>
          <p:nvSpPr>
            <p:cNvPr id="122" name="Freeform 139"/>
            <p:cNvSpPr>
              <a:spLocks/>
            </p:cNvSpPr>
            <p:nvPr/>
          </p:nvSpPr>
          <p:spPr bwMode="gray">
            <a:xfrm>
              <a:off x="4699000" y="-279400"/>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123" name="Rectangle 140"/>
            <p:cNvSpPr>
              <a:spLocks noChangeArrowheads="1"/>
            </p:cNvSpPr>
            <p:nvPr/>
          </p:nvSpPr>
          <p:spPr bwMode="gray">
            <a:xfrm>
              <a:off x="4848225" y="-279400"/>
              <a:ext cx="38100" cy="184150"/>
            </a:xfrm>
            <a:prstGeom prst="rect">
              <a:avLst/>
            </a:prstGeom>
            <a:solidFill>
              <a:srgbClr val="231F20"/>
            </a:solidFill>
            <a:ln w="9525">
              <a:noFill/>
              <a:miter lim="800000"/>
              <a:headEnd/>
              <a:tailEnd/>
            </a:ln>
          </p:spPr>
          <p:txBody>
            <a:bodyPr/>
            <a:lstStyle/>
            <a:p>
              <a:pPr algn="ctr"/>
              <a:endParaRPr lang="en-US"/>
            </a:p>
          </p:txBody>
        </p:sp>
        <p:sp>
          <p:nvSpPr>
            <p:cNvPr id="124" name="Freeform 141"/>
            <p:cNvSpPr>
              <a:spLocks/>
            </p:cNvSpPr>
            <p:nvPr/>
          </p:nvSpPr>
          <p:spPr bwMode="gray">
            <a:xfrm>
              <a:off x="4924425" y="-2794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125" name="Freeform 142"/>
            <p:cNvSpPr>
              <a:spLocks noEditPoints="1"/>
            </p:cNvSpPr>
            <p:nvPr/>
          </p:nvSpPr>
          <p:spPr bwMode="gray">
            <a:xfrm>
              <a:off x="5089525" y="-279400"/>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126" name="Freeform 143"/>
            <p:cNvSpPr>
              <a:spLocks noEditPoints="1"/>
            </p:cNvSpPr>
            <p:nvPr/>
          </p:nvSpPr>
          <p:spPr bwMode="gray">
            <a:xfrm>
              <a:off x="5346700" y="-2794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127" name="Freeform 144"/>
            <p:cNvSpPr>
              <a:spLocks noEditPoints="1"/>
            </p:cNvSpPr>
            <p:nvPr/>
          </p:nvSpPr>
          <p:spPr bwMode="gray">
            <a:xfrm>
              <a:off x="5549900" y="-279400"/>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128" name="Freeform 145"/>
            <p:cNvSpPr>
              <a:spLocks/>
            </p:cNvSpPr>
            <p:nvPr/>
          </p:nvSpPr>
          <p:spPr bwMode="gray">
            <a:xfrm>
              <a:off x="5727700" y="-279400"/>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129" name="Freeform 146"/>
            <p:cNvSpPr>
              <a:spLocks noEditPoints="1"/>
            </p:cNvSpPr>
            <p:nvPr/>
          </p:nvSpPr>
          <p:spPr bwMode="gray">
            <a:xfrm>
              <a:off x="5921375" y="-2794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130" name="Freeform 147"/>
            <p:cNvSpPr>
              <a:spLocks/>
            </p:cNvSpPr>
            <p:nvPr/>
          </p:nvSpPr>
          <p:spPr bwMode="gray">
            <a:xfrm>
              <a:off x="6127750" y="-279400"/>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68" y="116"/>
                  </a:moveTo>
                  <a:lnTo>
                    <a:pt x="22" y="20"/>
                  </a:lnTo>
                  <a:lnTo>
                    <a:pt x="22" y="116"/>
                  </a:lnTo>
                  <a:lnTo>
                    <a:pt x="0" y="116"/>
                  </a:lnTo>
                  <a:lnTo>
                    <a:pt x="0" y="0"/>
                  </a:lnTo>
                  <a:lnTo>
                    <a:pt x="36" y="0"/>
                  </a:lnTo>
                  <a:lnTo>
                    <a:pt x="80" y="92"/>
                  </a:lnTo>
                  <a:lnTo>
                    <a:pt x="82" y="90"/>
                  </a:lnTo>
                  <a:lnTo>
                    <a:pt x="82" y="0"/>
                  </a:lnTo>
                  <a:lnTo>
                    <a:pt x="104" y="0"/>
                  </a:lnTo>
                  <a:lnTo>
                    <a:pt x="104" y="116"/>
                  </a:lnTo>
                  <a:lnTo>
                    <a:pt x="68" y="116"/>
                  </a:lnTo>
                  <a:close/>
                </a:path>
              </a:pathLst>
            </a:custGeom>
            <a:solidFill>
              <a:srgbClr val="231F20"/>
            </a:solidFill>
            <a:ln w="9525">
              <a:noFill/>
              <a:round/>
              <a:headEnd/>
              <a:tailEnd/>
            </a:ln>
          </p:spPr>
          <p:txBody>
            <a:bodyPr/>
            <a:lstStyle/>
            <a:p>
              <a:endParaRPr lang="en-US"/>
            </a:p>
          </p:txBody>
        </p:sp>
        <p:sp>
          <p:nvSpPr>
            <p:cNvPr id="131" name="Freeform 148"/>
            <p:cNvSpPr>
              <a:spLocks/>
            </p:cNvSpPr>
            <p:nvPr/>
          </p:nvSpPr>
          <p:spPr bwMode="gray">
            <a:xfrm>
              <a:off x="6318250" y="-2794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132" name="Freeform 149"/>
            <p:cNvSpPr>
              <a:spLocks noEditPoints="1"/>
            </p:cNvSpPr>
            <p:nvPr/>
          </p:nvSpPr>
          <p:spPr bwMode="gray">
            <a:xfrm>
              <a:off x="6483350" y="-2794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133" name="Freeform 150"/>
            <p:cNvSpPr>
              <a:spLocks/>
            </p:cNvSpPr>
            <p:nvPr/>
          </p:nvSpPr>
          <p:spPr bwMode="gray">
            <a:xfrm>
              <a:off x="6680200" y="-282575"/>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8"/>
                  </a:cubicBezTo>
                  <a:cubicBezTo>
                    <a:pt x="41" y="18"/>
                    <a:pt x="41" y="18"/>
                    <a:pt x="41" y="18"/>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231F20"/>
            </a:solidFill>
            <a:ln w="9525">
              <a:noFill/>
              <a:round/>
              <a:headEnd/>
              <a:tailEnd/>
            </a:ln>
          </p:spPr>
          <p:txBody>
            <a:bodyPr/>
            <a:lstStyle/>
            <a:p>
              <a:endParaRPr lang="en-US"/>
            </a:p>
          </p:txBody>
        </p:sp>
        <p:sp>
          <p:nvSpPr>
            <p:cNvPr id="134" name="Freeform 151"/>
            <p:cNvSpPr>
              <a:spLocks/>
            </p:cNvSpPr>
            <p:nvPr/>
          </p:nvSpPr>
          <p:spPr bwMode="gray">
            <a:xfrm>
              <a:off x="6892925" y="-2794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135" name="Freeform 152"/>
            <p:cNvSpPr>
              <a:spLocks noEditPoints="1"/>
            </p:cNvSpPr>
            <p:nvPr/>
          </p:nvSpPr>
          <p:spPr bwMode="gray">
            <a:xfrm>
              <a:off x="3940175" y="28575"/>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4" y="35"/>
                    <a:pt x="42" y="28"/>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136" name="Freeform 153"/>
            <p:cNvSpPr>
              <a:spLocks noEditPoints="1"/>
            </p:cNvSpPr>
            <p:nvPr/>
          </p:nvSpPr>
          <p:spPr bwMode="gray">
            <a:xfrm>
              <a:off x="4089400" y="285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137" name="Freeform 154"/>
            <p:cNvSpPr>
              <a:spLocks noEditPoints="1"/>
            </p:cNvSpPr>
            <p:nvPr/>
          </p:nvSpPr>
          <p:spPr bwMode="gray">
            <a:xfrm>
              <a:off x="4292600" y="285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138" name="Freeform 155"/>
            <p:cNvSpPr>
              <a:spLocks/>
            </p:cNvSpPr>
            <p:nvPr/>
          </p:nvSpPr>
          <p:spPr bwMode="gray">
            <a:xfrm>
              <a:off x="4457700" y="28575"/>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139" name="Freeform 156"/>
            <p:cNvSpPr>
              <a:spLocks/>
            </p:cNvSpPr>
            <p:nvPr/>
          </p:nvSpPr>
          <p:spPr bwMode="gray">
            <a:xfrm>
              <a:off x="4635500" y="2857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140" name="Freeform 157"/>
            <p:cNvSpPr>
              <a:spLocks/>
            </p:cNvSpPr>
            <p:nvPr/>
          </p:nvSpPr>
          <p:spPr bwMode="gray">
            <a:xfrm>
              <a:off x="4838700" y="285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141" name="Freeform 158"/>
            <p:cNvSpPr>
              <a:spLocks noEditPoints="1"/>
            </p:cNvSpPr>
            <p:nvPr/>
          </p:nvSpPr>
          <p:spPr bwMode="gray">
            <a:xfrm>
              <a:off x="5003800" y="285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142" name="Rectangle 159"/>
            <p:cNvSpPr>
              <a:spLocks noChangeArrowheads="1"/>
            </p:cNvSpPr>
            <p:nvPr/>
          </p:nvSpPr>
          <p:spPr bwMode="gray">
            <a:xfrm>
              <a:off x="1600200" y="-279400"/>
              <a:ext cx="2165350" cy="492125"/>
            </a:xfrm>
            <a:prstGeom prst="rect">
              <a:avLst/>
            </a:prstGeom>
            <a:solidFill>
              <a:srgbClr val="FF0000"/>
            </a:solidFill>
            <a:ln w="9525">
              <a:noFill/>
              <a:miter lim="800000"/>
              <a:headEnd/>
              <a:tailEnd/>
            </a:ln>
          </p:spPr>
          <p:txBody>
            <a:bodyPr/>
            <a:lstStyle/>
            <a:p>
              <a:pPr algn="ctr"/>
              <a:endParaRPr lang="en-US"/>
            </a:p>
          </p:txBody>
        </p:sp>
        <p:sp>
          <p:nvSpPr>
            <p:cNvPr id="143" name="Freeform 160"/>
            <p:cNvSpPr>
              <a:spLocks noEditPoints="1"/>
            </p:cNvSpPr>
            <p:nvPr/>
          </p:nvSpPr>
          <p:spPr bwMode="gray">
            <a:xfrm>
              <a:off x="1724025" y="-158750"/>
              <a:ext cx="1917700" cy="247650"/>
            </a:xfrm>
            <a:custGeom>
              <a:avLst/>
              <a:gdLst>
                <a:gd name="T0" fmla="*/ 2147483647 w 604"/>
                <a:gd name="T1" fmla="*/ 2147483647 h 78"/>
                <a:gd name="T2" fmla="*/ 2147483647 w 604"/>
                <a:gd name="T3" fmla="*/ 2147483647 h 78"/>
                <a:gd name="T4" fmla="*/ 2147483647 w 604"/>
                <a:gd name="T5" fmla="*/ 2147483647 h 78"/>
                <a:gd name="T6" fmla="*/ 2147483647 w 604"/>
                <a:gd name="T7" fmla="*/ 2147483647 h 78"/>
                <a:gd name="T8" fmla="*/ 2147483647 w 604"/>
                <a:gd name="T9" fmla="*/ 2147483647 h 78"/>
                <a:gd name="T10" fmla="*/ 2147483647 w 604"/>
                <a:gd name="T11" fmla="*/ 2147483647 h 78"/>
                <a:gd name="T12" fmla="*/ 2147483647 w 604"/>
                <a:gd name="T13" fmla="*/ 2147483647 h 78"/>
                <a:gd name="T14" fmla="*/ 2147483647 w 604"/>
                <a:gd name="T15" fmla="*/ 2147483647 h 78"/>
                <a:gd name="T16" fmla="*/ 2147483647 w 604"/>
                <a:gd name="T17" fmla="*/ 2147483647 h 78"/>
                <a:gd name="T18" fmla="*/ 2147483647 w 604"/>
                <a:gd name="T19" fmla="*/ 2147483647 h 78"/>
                <a:gd name="T20" fmla="*/ 2147483647 w 604"/>
                <a:gd name="T21" fmla="*/ 2147483647 h 78"/>
                <a:gd name="T22" fmla="*/ 2147483647 w 604"/>
                <a:gd name="T23" fmla="*/ 2147483647 h 78"/>
                <a:gd name="T24" fmla="*/ 2147483647 w 604"/>
                <a:gd name="T25" fmla="*/ 2147483647 h 78"/>
                <a:gd name="T26" fmla="*/ 2147483647 w 604"/>
                <a:gd name="T27" fmla="*/ 2147483647 h 78"/>
                <a:gd name="T28" fmla="*/ 2147483647 w 604"/>
                <a:gd name="T29" fmla="*/ 2147483647 h 78"/>
                <a:gd name="T30" fmla="*/ 2147483647 w 604"/>
                <a:gd name="T31" fmla="*/ 2147483647 h 78"/>
                <a:gd name="T32" fmla="*/ 2147483647 w 604"/>
                <a:gd name="T33" fmla="*/ 2147483647 h 78"/>
                <a:gd name="T34" fmla="*/ 2147483647 w 604"/>
                <a:gd name="T35" fmla="*/ 2147483647 h 78"/>
                <a:gd name="T36" fmla="*/ 2147483647 w 604"/>
                <a:gd name="T37" fmla="*/ 2147483647 h 78"/>
                <a:gd name="T38" fmla="*/ 2147483647 w 604"/>
                <a:gd name="T39" fmla="*/ 2147483647 h 78"/>
                <a:gd name="T40" fmla="*/ 2147483647 w 604"/>
                <a:gd name="T41" fmla="*/ 2147483647 h 78"/>
                <a:gd name="T42" fmla="*/ 2147483647 w 604"/>
                <a:gd name="T43" fmla="*/ 2147483647 h 78"/>
                <a:gd name="T44" fmla="*/ 2147483647 w 604"/>
                <a:gd name="T45" fmla="*/ 2147483647 h 78"/>
                <a:gd name="T46" fmla="*/ 2147483647 w 604"/>
                <a:gd name="T47" fmla="*/ 2147483647 h 78"/>
                <a:gd name="T48" fmla="*/ 2147483647 w 604"/>
                <a:gd name="T49" fmla="*/ 2147483647 h 78"/>
                <a:gd name="T50" fmla="*/ 2147483647 w 604"/>
                <a:gd name="T51" fmla="*/ 2147483647 h 78"/>
                <a:gd name="T52" fmla="*/ 2147483647 w 604"/>
                <a:gd name="T53" fmla="*/ 2147483647 h 78"/>
                <a:gd name="T54" fmla="*/ 2147483647 w 604"/>
                <a:gd name="T55" fmla="*/ 2147483647 h 78"/>
                <a:gd name="T56" fmla="*/ 2147483647 w 604"/>
                <a:gd name="T57" fmla="*/ 2147483647 h 78"/>
                <a:gd name="T58" fmla="*/ 2147483647 w 604"/>
                <a:gd name="T59" fmla="*/ 2147483647 h 78"/>
                <a:gd name="T60" fmla="*/ 2147483647 w 604"/>
                <a:gd name="T61" fmla="*/ 2147483647 h 78"/>
                <a:gd name="T62" fmla="*/ 2147483647 w 604"/>
                <a:gd name="T63" fmla="*/ 2147483647 h 78"/>
                <a:gd name="T64" fmla="*/ 2147483647 w 604"/>
                <a:gd name="T65" fmla="*/ 2147483647 h 78"/>
                <a:gd name="T66" fmla="*/ 2147483647 w 604"/>
                <a:gd name="T67" fmla="*/ 2147483647 h 78"/>
                <a:gd name="T68" fmla="*/ 2147483647 w 604"/>
                <a:gd name="T69" fmla="*/ 2147483647 h 78"/>
                <a:gd name="T70" fmla="*/ 2147483647 w 604"/>
                <a:gd name="T71" fmla="*/ 2147483647 h 78"/>
                <a:gd name="T72" fmla="*/ 2147483647 w 604"/>
                <a:gd name="T73" fmla="*/ 2147483647 h 78"/>
                <a:gd name="T74" fmla="*/ 2147483647 w 604"/>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8"/>
                <a:gd name="T116" fmla="*/ 604 w 604"/>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8">
                  <a:moveTo>
                    <a:pt x="261" y="51"/>
                  </a:moveTo>
                  <a:cubicBezTo>
                    <a:pt x="301" y="51"/>
                    <a:pt x="301" y="51"/>
                    <a:pt x="301" y="51"/>
                  </a:cubicBezTo>
                  <a:cubicBezTo>
                    <a:pt x="280" y="17"/>
                    <a:pt x="280" y="17"/>
                    <a:pt x="280" y="17"/>
                  </a:cubicBezTo>
                  <a:cubicBezTo>
                    <a:pt x="241" y="78"/>
                    <a:pt x="241" y="78"/>
                    <a:pt x="241" y="78"/>
                  </a:cubicBezTo>
                  <a:cubicBezTo>
                    <a:pt x="224" y="78"/>
                    <a:pt x="224" y="78"/>
                    <a:pt x="224" y="78"/>
                  </a:cubicBezTo>
                  <a:cubicBezTo>
                    <a:pt x="271" y="5"/>
                    <a:pt x="271" y="5"/>
                    <a:pt x="271" y="5"/>
                  </a:cubicBezTo>
                  <a:cubicBezTo>
                    <a:pt x="273" y="2"/>
                    <a:pt x="276" y="0"/>
                    <a:pt x="280" y="0"/>
                  </a:cubicBezTo>
                  <a:cubicBezTo>
                    <a:pt x="284" y="0"/>
                    <a:pt x="287" y="2"/>
                    <a:pt x="289" y="5"/>
                  </a:cubicBezTo>
                  <a:cubicBezTo>
                    <a:pt x="336" y="78"/>
                    <a:pt x="336" y="78"/>
                    <a:pt x="336" y="78"/>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5" y="1"/>
                    <a:pt x="85" y="1"/>
                    <a:pt x="85" y="1"/>
                  </a:cubicBezTo>
                  <a:cubicBezTo>
                    <a:pt x="106" y="1"/>
                    <a:pt x="123" y="18"/>
                    <a:pt x="123" y="40"/>
                  </a:cubicBezTo>
                  <a:cubicBezTo>
                    <a:pt x="123" y="61"/>
                    <a:pt x="106" y="78"/>
                    <a:pt x="85" y="78"/>
                  </a:cubicBezTo>
                  <a:lnTo>
                    <a:pt x="39" y="78"/>
                  </a:lnTo>
                  <a:close/>
                  <a:moveTo>
                    <a:pt x="83" y="65"/>
                  </a:moveTo>
                  <a:cubicBezTo>
                    <a:pt x="97" y="65"/>
                    <a:pt x="109" y="53"/>
                    <a:pt x="109" y="40"/>
                  </a:cubicBezTo>
                  <a:cubicBezTo>
                    <a:pt x="109" y="26"/>
                    <a:pt x="97" y="14"/>
                    <a:pt x="83" y="14"/>
                  </a:cubicBezTo>
                  <a:cubicBezTo>
                    <a:pt x="40" y="14"/>
                    <a:pt x="40" y="14"/>
                    <a:pt x="40" y="14"/>
                  </a:cubicBezTo>
                  <a:cubicBezTo>
                    <a:pt x="26" y="14"/>
                    <a:pt x="15" y="26"/>
                    <a:pt x="15" y="40"/>
                  </a:cubicBezTo>
                  <a:cubicBezTo>
                    <a:pt x="15" y="53"/>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3"/>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144" name="Freeform 161"/>
            <p:cNvSpPr>
              <a:spLocks noEditPoints="1"/>
            </p:cNvSpPr>
            <p:nvPr/>
          </p:nvSpPr>
          <p:spPr bwMode="gray">
            <a:xfrm>
              <a:off x="3657600" y="-158750"/>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nvGrpSpPr>
          <p:cNvPr id="266" name="Group 265"/>
          <p:cNvGrpSpPr/>
          <p:nvPr/>
        </p:nvGrpSpPr>
        <p:grpSpPr>
          <a:xfrm>
            <a:off x="4721763" y="5552004"/>
            <a:ext cx="3459163" cy="273050"/>
            <a:chOff x="3743325" y="5438794"/>
            <a:chExt cx="3459163" cy="273050"/>
          </a:xfrm>
        </p:grpSpPr>
        <p:grpSp>
          <p:nvGrpSpPr>
            <p:cNvPr id="145" name="Group 256"/>
            <p:cNvGrpSpPr>
              <a:grpSpLocks/>
            </p:cNvGrpSpPr>
            <p:nvPr/>
          </p:nvGrpSpPr>
          <p:grpSpPr bwMode="auto">
            <a:xfrm>
              <a:off x="5543550" y="5438794"/>
              <a:ext cx="1658938" cy="273050"/>
              <a:chOff x="1600200" y="1638300"/>
              <a:chExt cx="5419725" cy="892175"/>
            </a:xfrm>
          </p:grpSpPr>
          <p:sp>
            <p:nvSpPr>
              <p:cNvPr id="146" name="Freeform 162"/>
              <p:cNvSpPr>
                <a:spLocks/>
              </p:cNvSpPr>
              <p:nvPr/>
            </p:nvSpPr>
            <p:spPr bwMode="gray">
              <a:xfrm>
                <a:off x="1600200" y="2339975"/>
                <a:ext cx="123825" cy="187325"/>
              </a:xfrm>
              <a:custGeom>
                <a:avLst/>
                <a:gdLst>
                  <a:gd name="T0" fmla="*/ 2147483647 w 39"/>
                  <a:gd name="T1" fmla="*/ 2147483647 h 59"/>
                  <a:gd name="T2" fmla="*/ 2147483647 w 39"/>
                  <a:gd name="T3" fmla="*/ 2147483647 h 59"/>
                  <a:gd name="T4" fmla="*/ 2147483647 w 39"/>
                  <a:gd name="T5" fmla="*/ 2147483647 h 59"/>
                  <a:gd name="T6" fmla="*/ 2147483647 w 39"/>
                  <a:gd name="T7" fmla="*/ 2147483647 h 59"/>
                  <a:gd name="T8" fmla="*/ 2147483647 w 39"/>
                  <a:gd name="T9" fmla="*/ 0 h 59"/>
                  <a:gd name="T10" fmla="*/ 2147483647 w 39"/>
                  <a:gd name="T11" fmla="*/ 0 h 59"/>
                  <a:gd name="T12" fmla="*/ 2147483647 w 39"/>
                  <a:gd name="T13" fmla="*/ 2147483647 h 59"/>
                  <a:gd name="T14" fmla="*/ 2147483647 w 39"/>
                  <a:gd name="T15" fmla="*/ 2147483647 h 59"/>
                  <a:gd name="T16" fmla="*/ 2147483647 w 39"/>
                  <a:gd name="T17" fmla="*/ 2147483647 h 59"/>
                  <a:gd name="T18" fmla="*/ 2147483647 w 39"/>
                  <a:gd name="T19" fmla="*/ 2147483647 h 59"/>
                  <a:gd name="T20" fmla="*/ 0 w 39"/>
                  <a:gd name="T21" fmla="*/ 2147483647 h 59"/>
                  <a:gd name="T22" fmla="*/ 2147483647 w 3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59"/>
                  <a:gd name="T38" fmla="*/ 39 w 3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59">
                    <a:moveTo>
                      <a:pt x="12" y="40"/>
                    </a:moveTo>
                    <a:cubicBezTo>
                      <a:pt x="12" y="46"/>
                      <a:pt x="14" y="50"/>
                      <a:pt x="19" y="50"/>
                    </a:cubicBezTo>
                    <a:cubicBezTo>
                      <a:pt x="24" y="50"/>
                      <a:pt x="25" y="47"/>
                      <a:pt x="26" y="45"/>
                    </a:cubicBezTo>
                    <a:cubicBezTo>
                      <a:pt x="26" y="43"/>
                      <a:pt x="26" y="39"/>
                      <a:pt x="26" y="36"/>
                    </a:cubicBezTo>
                    <a:cubicBezTo>
                      <a:pt x="26" y="0"/>
                      <a:pt x="26" y="0"/>
                      <a:pt x="26" y="0"/>
                    </a:cubicBezTo>
                    <a:cubicBezTo>
                      <a:pt x="39" y="0"/>
                      <a:pt x="39" y="0"/>
                      <a:pt x="39" y="0"/>
                    </a:cubicBezTo>
                    <a:cubicBezTo>
                      <a:pt x="39" y="36"/>
                      <a:pt x="39" y="36"/>
                      <a:pt x="39" y="36"/>
                    </a:cubicBezTo>
                    <a:cubicBezTo>
                      <a:pt x="39" y="45"/>
                      <a:pt x="37" y="52"/>
                      <a:pt x="30" y="57"/>
                    </a:cubicBezTo>
                    <a:cubicBezTo>
                      <a:pt x="27" y="58"/>
                      <a:pt x="24" y="59"/>
                      <a:pt x="18" y="59"/>
                    </a:cubicBezTo>
                    <a:cubicBezTo>
                      <a:pt x="12" y="59"/>
                      <a:pt x="7" y="58"/>
                      <a:pt x="3" y="52"/>
                    </a:cubicBezTo>
                    <a:cubicBezTo>
                      <a:pt x="0" y="48"/>
                      <a:pt x="0" y="43"/>
                      <a:pt x="0" y="40"/>
                    </a:cubicBezTo>
                    <a:lnTo>
                      <a:pt x="12" y="40"/>
                    </a:lnTo>
                    <a:close/>
                  </a:path>
                </a:pathLst>
              </a:custGeom>
              <a:solidFill>
                <a:srgbClr val="808080"/>
              </a:solidFill>
              <a:ln w="9525">
                <a:noFill/>
                <a:round/>
                <a:headEnd/>
                <a:tailEnd/>
              </a:ln>
            </p:spPr>
            <p:txBody>
              <a:bodyPr/>
              <a:lstStyle/>
              <a:p>
                <a:endParaRPr lang="en-US"/>
              </a:p>
            </p:txBody>
          </p:sp>
          <p:sp>
            <p:nvSpPr>
              <p:cNvPr id="147" name="Freeform 163"/>
              <p:cNvSpPr>
                <a:spLocks noEditPoints="1"/>
              </p:cNvSpPr>
              <p:nvPr/>
            </p:nvSpPr>
            <p:spPr bwMode="gray">
              <a:xfrm>
                <a:off x="1758950" y="2339975"/>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40"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6"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148" name="Freeform 164"/>
              <p:cNvSpPr>
                <a:spLocks/>
              </p:cNvSpPr>
              <p:nvPr/>
            </p:nvSpPr>
            <p:spPr bwMode="gray">
              <a:xfrm>
                <a:off x="2019300" y="2339975"/>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149" name="Freeform 165"/>
              <p:cNvSpPr>
                <a:spLocks noEditPoints="1"/>
              </p:cNvSpPr>
              <p:nvPr/>
            </p:nvSpPr>
            <p:spPr bwMode="gray">
              <a:xfrm>
                <a:off x="2174875" y="2339975"/>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39"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5"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150" name="Freeform 166"/>
              <p:cNvSpPr>
                <a:spLocks/>
              </p:cNvSpPr>
              <p:nvPr/>
            </p:nvSpPr>
            <p:spPr bwMode="gray">
              <a:xfrm>
                <a:off x="2336800" y="2339975"/>
                <a:ext cx="250825" cy="187325"/>
              </a:xfrm>
              <a:custGeom>
                <a:avLst/>
                <a:gdLst>
                  <a:gd name="T0" fmla="*/ 2147483647 w 158"/>
                  <a:gd name="T1" fmla="*/ 0 h 118"/>
                  <a:gd name="T2" fmla="*/ 2147483647 w 158"/>
                  <a:gd name="T3" fmla="*/ 2147483647 h 118"/>
                  <a:gd name="T4" fmla="*/ 2147483647 w 158"/>
                  <a:gd name="T5" fmla="*/ 0 h 118"/>
                  <a:gd name="T6" fmla="*/ 2147483647 w 158"/>
                  <a:gd name="T7" fmla="*/ 0 h 118"/>
                  <a:gd name="T8" fmla="*/ 2147483647 w 158"/>
                  <a:gd name="T9" fmla="*/ 2147483647 h 118"/>
                  <a:gd name="T10" fmla="*/ 2147483647 w 158"/>
                  <a:gd name="T11" fmla="*/ 0 h 118"/>
                  <a:gd name="T12" fmla="*/ 2147483647 w 158"/>
                  <a:gd name="T13" fmla="*/ 0 h 118"/>
                  <a:gd name="T14" fmla="*/ 2147483647 w 158"/>
                  <a:gd name="T15" fmla="*/ 2147483647 h 118"/>
                  <a:gd name="T16" fmla="*/ 2147483647 w 158"/>
                  <a:gd name="T17" fmla="*/ 2147483647 h 118"/>
                  <a:gd name="T18" fmla="*/ 2147483647 w 158"/>
                  <a:gd name="T19" fmla="*/ 2147483647 h 118"/>
                  <a:gd name="T20" fmla="*/ 2147483647 w 158"/>
                  <a:gd name="T21" fmla="*/ 2147483647 h 118"/>
                  <a:gd name="T22" fmla="*/ 2147483647 w 158"/>
                  <a:gd name="T23" fmla="*/ 2147483647 h 118"/>
                  <a:gd name="T24" fmla="*/ 0 w 158"/>
                  <a:gd name="T25" fmla="*/ 0 h 118"/>
                  <a:gd name="T26" fmla="*/ 2147483647 w 158"/>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8"/>
                  <a:gd name="T43" fmla="*/ 0 h 118"/>
                  <a:gd name="T44" fmla="*/ 158 w 158"/>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8" h="118">
                    <a:moveTo>
                      <a:pt x="26" y="0"/>
                    </a:moveTo>
                    <a:lnTo>
                      <a:pt x="44" y="88"/>
                    </a:lnTo>
                    <a:lnTo>
                      <a:pt x="66" y="0"/>
                    </a:lnTo>
                    <a:lnTo>
                      <a:pt x="96" y="0"/>
                    </a:lnTo>
                    <a:lnTo>
                      <a:pt x="116" y="88"/>
                    </a:lnTo>
                    <a:lnTo>
                      <a:pt x="134" y="0"/>
                    </a:lnTo>
                    <a:lnTo>
                      <a:pt x="158" y="0"/>
                    </a:lnTo>
                    <a:lnTo>
                      <a:pt x="130" y="118"/>
                    </a:lnTo>
                    <a:lnTo>
                      <a:pt x="102" y="118"/>
                    </a:lnTo>
                    <a:lnTo>
                      <a:pt x="80" y="28"/>
                    </a:lnTo>
                    <a:lnTo>
                      <a:pt x="56" y="118"/>
                    </a:lnTo>
                    <a:lnTo>
                      <a:pt x="28" y="118"/>
                    </a:lnTo>
                    <a:lnTo>
                      <a:pt x="0" y="0"/>
                    </a:lnTo>
                    <a:lnTo>
                      <a:pt x="26" y="0"/>
                    </a:lnTo>
                    <a:close/>
                  </a:path>
                </a:pathLst>
              </a:custGeom>
              <a:solidFill>
                <a:srgbClr val="808080"/>
              </a:solidFill>
              <a:ln w="9525">
                <a:noFill/>
                <a:round/>
                <a:headEnd/>
                <a:tailEnd/>
              </a:ln>
            </p:spPr>
            <p:txBody>
              <a:bodyPr/>
              <a:lstStyle/>
              <a:p>
                <a:endParaRPr lang="en-US"/>
              </a:p>
            </p:txBody>
          </p:sp>
          <p:sp>
            <p:nvSpPr>
              <p:cNvPr id="151" name="Freeform 167"/>
              <p:cNvSpPr>
                <a:spLocks noEditPoints="1"/>
              </p:cNvSpPr>
              <p:nvPr/>
            </p:nvSpPr>
            <p:spPr bwMode="gray">
              <a:xfrm>
                <a:off x="2571750" y="2339975"/>
                <a:ext cx="180975" cy="187325"/>
              </a:xfrm>
              <a:custGeom>
                <a:avLst/>
                <a:gdLst>
                  <a:gd name="T0" fmla="*/ 2147483647 w 114"/>
                  <a:gd name="T1" fmla="*/ 0 h 118"/>
                  <a:gd name="T2" fmla="*/ 2147483647 w 114"/>
                  <a:gd name="T3" fmla="*/ 2147483647 h 118"/>
                  <a:gd name="T4" fmla="*/ 2147483647 w 114"/>
                  <a:gd name="T5" fmla="*/ 2147483647 h 118"/>
                  <a:gd name="T6" fmla="*/ 2147483647 w 114"/>
                  <a:gd name="T7" fmla="*/ 2147483647 h 118"/>
                  <a:gd name="T8" fmla="*/ 2147483647 w 114"/>
                  <a:gd name="T9" fmla="*/ 2147483647 h 118"/>
                  <a:gd name="T10" fmla="*/ 2147483647 w 114"/>
                  <a:gd name="T11" fmla="*/ 2147483647 h 118"/>
                  <a:gd name="T12" fmla="*/ 0 w 114"/>
                  <a:gd name="T13" fmla="*/ 2147483647 h 118"/>
                  <a:gd name="T14" fmla="*/ 2147483647 w 114"/>
                  <a:gd name="T15" fmla="*/ 0 h 118"/>
                  <a:gd name="T16" fmla="*/ 2147483647 w 114"/>
                  <a:gd name="T17" fmla="*/ 0 h 118"/>
                  <a:gd name="T18" fmla="*/ 2147483647 w 114"/>
                  <a:gd name="T19" fmla="*/ 2147483647 h 118"/>
                  <a:gd name="T20" fmla="*/ 2147483647 w 114"/>
                  <a:gd name="T21" fmla="*/ 2147483647 h 118"/>
                  <a:gd name="T22" fmla="*/ 2147483647 w 114"/>
                  <a:gd name="T23" fmla="*/ 2147483647 h 118"/>
                  <a:gd name="T24" fmla="*/ 2147483647 w 114"/>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18"/>
                  <a:gd name="T41" fmla="*/ 114 w 114"/>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18">
                    <a:moveTo>
                      <a:pt x="72" y="0"/>
                    </a:moveTo>
                    <a:lnTo>
                      <a:pt x="114" y="118"/>
                    </a:lnTo>
                    <a:lnTo>
                      <a:pt x="88" y="118"/>
                    </a:lnTo>
                    <a:lnTo>
                      <a:pt x="80" y="92"/>
                    </a:lnTo>
                    <a:lnTo>
                      <a:pt x="34" y="92"/>
                    </a:lnTo>
                    <a:lnTo>
                      <a:pt x="24" y="118"/>
                    </a:lnTo>
                    <a:lnTo>
                      <a:pt x="0" y="118"/>
                    </a:lnTo>
                    <a:lnTo>
                      <a:pt x="42" y="0"/>
                    </a:lnTo>
                    <a:lnTo>
                      <a:pt x="72" y="0"/>
                    </a:lnTo>
                    <a:close/>
                    <a:moveTo>
                      <a:pt x="74" y="74"/>
                    </a:moveTo>
                    <a:lnTo>
                      <a:pt x="58" y="24"/>
                    </a:lnTo>
                    <a:lnTo>
                      <a:pt x="40" y="74"/>
                    </a:lnTo>
                    <a:lnTo>
                      <a:pt x="74" y="74"/>
                    </a:lnTo>
                    <a:close/>
                  </a:path>
                </a:pathLst>
              </a:custGeom>
              <a:solidFill>
                <a:srgbClr val="808080"/>
              </a:solidFill>
              <a:ln w="9525">
                <a:noFill/>
                <a:round/>
                <a:headEnd/>
                <a:tailEnd/>
              </a:ln>
            </p:spPr>
            <p:txBody>
              <a:bodyPr/>
              <a:lstStyle/>
              <a:p>
                <a:endParaRPr lang="en-US"/>
              </a:p>
            </p:txBody>
          </p:sp>
          <p:sp>
            <p:nvSpPr>
              <p:cNvPr id="152" name="Freeform 168"/>
              <p:cNvSpPr>
                <a:spLocks noEditPoints="1"/>
              </p:cNvSpPr>
              <p:nvPr/>
            </p:nvSpPr>
            <p:spPr bwMode="gray">
              <a:xfrm>
                <a:off x="2771775" y="2339975"/>
                <a:ext cx="152400" cy="187325"/>
              </a:xfrm>
              <a:custGeom>
                <a:avLst/>
                <a:gdLst>
                  <a:gd name="T0" fmla="*/ 0 w 48"/>
                  <a:gd name="T1" fmla="*/ 0 h 59"/>
                  <a:gd name="T2" fmla="*/ 2147483647 w 48"/>
                  <a:gd name="T3" fmla="*/ 0 h 59"/>
                  <a:gd name="T4" fmla="*/ 2147483647 w 48"/>
                  <a:gd name="T5" fmla="*/ 2147483647 h 59"/>
                  <a:gd name="T6" fmla="*/ 2147483647 w 48"/>
                  <a:gd name="T7" fmla="*/ 2147483647 h 59"/>
                  <a:gd name="T8" fmla="*/ 2147483647 w 48"/>
                  <a:gd name="T9" fmla="*/ 2147483647 h 59"/>
                  <a:gd name="T10" fmla="*/ 2147483647 w 48"/>
                  <a:gd name="T11" fmla="*/ 2147483647 h 59"/>
                  <a:gd name="T12" fmla="*/ 2147483647 w 48"/>
                  <a:gd name="T13" fmla="*/ 2147483647 h 59"/>
                  <a:gd name="T14" fmla="*/ 2147483647 w 48"/>
                  <a:gd name="T15" fmla="*/ 2147483647 h 59"/>
                  <a:gd name="T16" fmla="*/ 2147483647 w 48"/>
                  <a:gd name="T17" fmla="*/ 2147483647 h 59"/>
                  <a:gd name="T18" fmla="*/ 2147483647 w 48"/>
                  <a:gd name="T19" fmla="*/ 2147483647 h 59"/>
                  <a:gd name="T20" fmla="*/ 2147483647 w 48"/>
                  <a:gd name="T21" fmla="*/ 2147483647 h 59"/>
                  <a:gd name="T22" fmla="*/ 2147483647 w 48"/>
                  <a:gd name="T23" fmla="*/ 2147483647 h 59"/>
                  <a:gd name="T24" fmla="*/ 2147483647 w 48"/>
                  <a:gd name="T25" fmla="*/ 2147483647 h 59"/>
                  <a:gd name="T26" fmla="*/ 0 w 48"/>
                  <a:gd name="T27" fmla="*/ 2147483647 h 59"/>
                  <a:gd name="T28" fmla="*/ 0 w 48"/>
                  <a:gd name="T29" fmla="*/ 0 h 59"/>
                  <a:gd name="T30" fmla="*/ 2147483647 w 48"/>
                  <a:gd name="T31" fmla="*/ 2147483647 h 59"/>
                  <a:gd name="T32" fmla="*/ 2147483647 w 48"/>
                  <a:gd name="T33" fmla="*/ 2147483647 h 59"/>
                  <a:gd name="T34" fmla="*/ 2147483647 w 48"/>
                  <a:gd name="T35" fmla="*/ 2147483647 h 59"/>
                  <a:gd name="T36" fmla="*/ 2147483647 w 48"/>
                  <a:gd name="T37" fmla="*/ 2147483647 h 59"/>
                  <a:gd name="T38" fmla="*/ 2147483647 w 48"/>
                  <a:gd name="T39" fmla="*/ 2147483647 h 59"/>
                  <a:gd name="T40" fmla="*/ 2147483647 w 48"/>
                  <a:gd name="T41" fmla="*/ 2147483647 h 59"/>
                  <a:gd name="T42" fmla="*/ 2147483647 w 48"/>
                  <a:gd name="T43" fmla="*/ 2147483647 h 59"/>
                  <a:gd name="T44" fmla="*/ 2147483647 w 48"/>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8"/>
                  <a:gd name="T70" fmla="*/ 0 h 59"/>
                  <a:gd name="T71" fmla="*/ 48 w 48"/>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8" h="59">
                    <a:moveTo>
                      <a:pt x="0" y="0"/>
                    </a:moveTo>
                    <a:cubicBezTo>
                      <a:pt x="23" y="0"/>
                      <a:pt x="23" y="0"/>
                      <a:pt x="23" y="0"/>
                    </a:cubicBezTo>
                    <a:cubicBezTo>
                      <a:pt x="29" y="0"/>
                      <a:pt x="36" y="0"/>
                      <a:pt x="41" y="4"/>
                    </a:cubicBezTo>
                    <a:cubicBezTo>
                      <a:pt x="44" y="7"/>
                      <a:pt x="46" y="12"/>
                      <a:pt x="46" y="15"/>
                    </a:cubicBezTo>
                    <a:cubicBezTo>
                      <a:pt x="46" y="26"/>
                      <a:pt x="36" y="29"/>
                      <a:pt x="33" y="30"/>
                    </a:cubicBezTo>
                    <a:cubicBezTo>
                      <a:pt x="42" y="31"/>
                      <a:pt x="43" y="36"/>
                      <a:pt x="44" y="43"/>
                    </a:cubicBezTo>
                    <a:cubicBezTo>
                      <a:pt x="45" y="50"/>
                      <a:pt x="45" y="53"/>
                      <a:pt x="46" y="55"/>
                    </a:cubicBezTo>
                    <a:cubicBezTo>
                      <a:pt x="46" y="57"/>
                      <a:pt x="47" y="58"/>
                      <a:pt x="48" y="59"/>
                    </a:cubicBezTo>
                    <a:cubicBezTo>
                      <a:pt x="34" y="59"/>
                      <a:pt x="34" y="59"/>
                      <a:pt x="34" y="59"/>
                    </a:cubicBezTo>
                    <a:cubicBezTo>
                      <a:pt x="33" y="56"/>
                      <a:pt x="31" y="41"/>
                      <a:pt x="31"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3" y="26"/>
                    </a:moveTo>
                    <a:cubicBezTo>
                      <a:pt x="23" y="26"/>
                      <a:pt x="23" y="26"/>
                      <a:pt x="23" y="26"/>
                    </a:cubicBezTo>
                    <a:cubicBezTo>
                      <a:pt x="24" y="26"/>
                      <a:pt x="27" y="26"/>
                      <a:pt x="29" y="24"/>
                    </a:cubicBezTo>
                    <a:cubicBezTo>
                      <a:pt x="30" y="23"/>
                      <a:pt x="33" y="21"/>
                      <a:pt x="33" y="17"/>
                    </a:cubicBezTo>
                    <a:cubicBezTo>
                      <a:pt x="33" y="13"/>
                      <a:pt x="31" y="11"/>
                      <a:pt x="30" y="11"/>
                    </a:cubicBezTo>
                    <a:cubicBezTo>
                      <a:pt x="28" y="9"/>
                      <a:pt x="25" y="9"/>
                      <a:pt x="21" y="9"/>
                    </a:cubicBezTo>
                    <a:cubicBezTo>
                      <a:pt x="13" y="9"/>
                      <a:pt x="13" y="9"/>
                      <a:pt x="13" y="9"/>
                    </a:cubicBezTo>
                    <a:lnTo>
                      <a:pt x="13" y="26"/>
                    </a:lnTo>
                    <a:close/>
                  </a:path>
                </a:pathLst>
              </a:custGeom>
              <a:solidFill>
                <a:srgbClr val="808080"/>
              </a:solidFill>
              <a:ln w="9525">
                <a:noFill/>
                <a:round/>
                <a:headEnd/>
                <a:tailEnd/>
              </a:ln>
            </p:spPr>
            <p:txBody>
              <a:bodyPr/>
              <a:lstStyle/>
              <a:p>
                <a:endParaRPr lang="en-US"/>
              </a:p>
            </p:txBody>
          </p:sp>
          <p:sp>
            <p:nvSpPr>
              <p:cNvPr id="153" name="Freeform 169"/>
              <p:cNvSpPr>
                <a:spLocks noEditPoints="1"/>
              </p:cNvSpPr>
              <p:nvPr/>
            </p:nvSpPr>
            <p:spPr bwMode="gray">
              <a:xfrm>
                <a:off x="2946400" y="2339975"/>
                <a:ext cx="158750" cy="187325"/>
              </a:xfrm>
              <a:custGeom>
                <a:avLst/>
                <a:gdLst>
                  <a:gd name="T0" fmla="*/ 0 w 50"/>
                  <a:gd name="T1" fmla="*/ 0 h 59"/>
                  <a:gd name="T2" fmla="*/ 2147483647 w 50"/>
                  <a:gd name="T3" fmla="*/ 0 h 59"/>
                  <a:gd name="T4" fmla="*/ 2147483647 w 50"/>
                  <a:gd name="T5" fmla="*/ 2147483647 h 59"/>
                  <a:gd name="T6" fmla="*/ 2147483647 w 50"/>
                  <a:gd name="T7" fmla="*/ 2147483647 h 59"/>
                  <a:gd name="T8" fmla="*/ 2147483647 w 50"/>
                  <a:gd name="T9" fmla="*/ 2147483647 h 59"/>
                  <a:gd name="T10" fmla="*/ 2147483647 w 50"/>
                  <a:gd name="T11" fmla="*/ 2147483647 h 59"/>
                  <a:gd name="T12" fmla="*/ 0 w 50"/>
                  <a:gd name="T13" fmla="*/ 2147483647 h 59"/>
                  <a:gd name="T14" fmla="*/ 0 w 50"/>
                  <a:gd name="T15" fmla="*/ 0 h 59"/>
                  <a:gd name="T16" fmla="*/ 2147483647 w 50"/>
                  <a:gd name="T17" fmla="*/ 2147483647 h 59"/>
                  <a:gd name="T18" fmla="*/ 2147483647 w 50"/>
                  <a:gd name="T19" fmla="*/ 2147483647 h 59"/>
                  <a:gd name="T20" fmla="*/ 2147483647 w 50"/>
                  <a:gd name="T21" fmla="*/ 2147483647 h 59"/>
                  <a:gd name="T22" fmla="*/ 2147483647 w 50"/>
                  <a:gd name="T23" fmla="*/ 2147483647 h 59"/>
                  <a:gd name="T24" fmla="*/ 2147483647 w 50"/>
                  <a:gd name="T25" fmla="*/ 2147483647 h 59"/>
                  <a:gd name="T26" fmla="*/ 2147483647 w 50"/>
                  <a:gd name="T27" fmla="*/ 2147483647 h 59"/>
                  <a:gd name="T28" fmla="*/ 2147483647 w 50"/>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9"/>
                  <a:gd name="T47" fmla="*/ 50 w 50"/>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9">
                    <a:moveTo>
                      <a:pt x="0" y="0"/>
                    </a:moveTo>
                    <a:cubicBezTo>
                      <a:pt x="19" y="0"/>
                      <a:pt x="19" y="0"/>
                      <a:pt x="19" y="0"/>
                    </a:cubicBezTo>
                    <a:cubicBezTo>
                      <a:pt x="23" y="0"/>
                      <a:pt x="33" y="0"/>
                      <a:pt x="40" y="6"/>
                    </a:cubicBezTo>
                    <a:cubicBezTo>
                      <a:pt x="47" y="11"/>
                      <a:pt x="50" y="20"/>
                      <a:pt x="50" y="29"/>
                    </a:cubicBezTo>
                    <a:cubicBezTo>
                      <a:pt x="50" y="47"/>
                      <a:pt x="40" y="56"/>
                      <a:pt x="29" y="58"/>
                    </a:cubicBezTo>
                    <a:cubicBezTo>
                      <a:pt x="27" y="59"/>
                      <a:pt x="24" y="59"/>
                      <a:pt x="18" y="59"/>
                    </a:cubicBezTo>
                    <a:cubicBezTo>
                      <a:pt x="0" y="59"/>
                      <a:pt x="0" y="59"/>
                      <a:pt x="0" y="59"/>
                    </a:cubicBezTo>
                    <a:lnTo>
                      <a:pt x="0" y="0"/>
                    </a:lnTo>
                    <a:close/>
                    <a:moveTo>
                      <a:pt x="13" y="49"/>
                    </a:moveTo>
                    <a:cubicBezTo>
                      <a:pt x="14" y="49"/>
                      <a:pt x="16" y="49"/>
                      <a:pt x="18" y="49"/>
                    </a:cubicBezTo>
                    <a:cubicBezTo>
                      <a:pt x="23" y="49"/>
                      <a:pt x="28" y="49"/>
                      <a:pt x="31" y="45"/>
                    </a:cubicBezTo>
                    <a:cubicBezTo>
                      <a:pt x="36" y="40"/>
                      <a:pt x="37" y="32"/>
                      <a:pt x="37" y="29"/>
                    </a:cubicBezTo>
                    <a:cubicBezTo>
                      <a:pt x="37" y="20"/>
                      <a:pt x="34" y="13"/>
                      <a:pt x="26" y="11"/>
                    </a:cubicBezTo>
                    <a:cubicBezTo>
                      <a:pt x="23" y="10"/>
                      <a:pt x="20" y="9"/>
                      <a:pt x="13" y="10"/>
                    </a:cubicBezTo>
                    <a:lnTo>
                      <a:pt x="13" y="49"/>
                    </a:lnTo>
                    <a:close/>
                  </a:path>
                </a:pathLst>
              </a:custGeom>
              <a:solidFill>
                <a:srgbClr val="808080"/>
              </a:solidFill>
              <a:ln w="9525">
                <a:noFill/>
                <a:round/>
                <a:headEnd/>
                <a:tailEnd/>
              </a:ln>
            </p:spPr>
            <p:txBody>
              <a:bodyPr/>
              <a:lstStyle/>
              <a:p>
                <a:endParaRPr lang="en-US"/>
              </a:p>
            </p:txBody>
          </p:sp>
          <p:sp>
            <p:nvSpPr>
              <p:cNvPr id="154" name="Freeform 170"/>
              <p:cNvSpPr>
                <a:spLocks/>
              </p:cNvSpPr>
              <p:nvPr/>
            </p:nvSpPr>
            <p:spPr bwMode="gray">
              <a:xfrm>
                <a:off x="3124200" y="2336800"/>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0"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3"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0" y="61"/>
                      <a:pt x="0" y="47"/>
                      <a:pt x="0" y="41"/>
                    </a:cubicBezTo>
                    <a:lnTo>
                      <a:pt x="13" y="41"/>
                    </a:lnTo>
                    <a:close/>
                  </a:path>
                </a:pathLst>
              </a:custGeom>
              <a:solidFill>
                <a:srgbClr val="808080"/>
              </a:solidFill>
              <a:ln w="9525">
                <a:noFill/>
                <a:round/>
                <a:headEnd/>
                <a:tailEnd/>
              </a:ln>
            </p:spPr>
            <p:txBody>
              <a:bodyPr/>
              <a:lstStyle/>
              <a:p>
                <a:endParaRPr lang="en-US"/>
              </a:p>
            </p:txBody>
          </p:sp>
          <p:sp>
            <p:nvSpPr>
              <p:cNvPr id="155" name="Freeform 171"/>
              <p:cNvSpPr>
                <a:spLocks/>
              </p:cNvSpPr>
              <p:nvPr/>
            </p:nvSpPr>
            <p:spPr bwMode="gray">
              <a:xfrm>
                <a:off x="3330575" y="2339975"/>
                <a:ext cx="254000" cy="187325"/>
              </a:xfrm>
              <a:custGeom>
                <a:avLst/>
                <a:gdLst>
                  <a:gd name="T0" fmla="*/ 2147483647 w 160"/>
                  <a:gd name="T1" fmla="*/ 0 h 118"/>
                  <a:gd name="T2" fmla="*/ 2147483647 w 160"/>
                  <a:gd name="T3" fmla="*/ 2147483647 h 118"/>
                  <a:gd name="T4" fmla="*/ 2147483647 w 160"/>
                  <a:gd name="T5" fmla="*/ 0 h 118"/>
                  <a:gd name="T6" fmla="*/ 2147483647 w 160"/>
                  <a:gd name="T7" fmla="*/ 0 h 118"/>
                  <a:gd name="T8" fmla="*/ 2147483647 w 160"/>
                  <a:gd name="T9" fmla="*/ 2147483647 h 118"/>
                  <a:gd name="T10" fmla="*/ 2147483647 w 160"/>
                  <a:gd name="T11" fmla="*/ 0 h 118"/>
                  <a:gd name="T12" fmla="*/ 2147483647 w 160"/>
                  <a:gd name="T13" fmla="*/ 0 h 118"/>
                  <a:gd name="T14" fmla="*/ 2147483647 w 160"/>
                  <a:gd name="T15" fmla="*/ 2147483647 h 118"/>
                  <a:gd name="T16" fmla="*/ 2147483647 w 160"/>
                  <a:gd name="T17" fmla="*/ 2147483647 h 118"/>
                  <a:gd name="T18" fmla="*/ 2147483647 w 160"/>
                  <a:gd name="T19" fmla="*/ 2147483647 h 118"/>
                  <a:gd name="T20" fmla="*/ 2147483647 w 160"/>
                  <a:gd name="T21" fmla="*/ 2147483647 h 118"/>
                  <a:gd name="T22" fmla="*/ 2147483647 w 160"/>
                  <a:gd name="T23" fmla="*/ 2147483647 h 118"/>
                  <a:gd name="T24" fmla="*/ 0 w 160"/>
                  <a:gd name="T25" fmla="*/ 0 h 118"/>
                  <a:gd name="T26" fmla="*/ 2147483647 w 160"/>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0"/>
                  <a:gd name="T43" fmla="*/ 0 h 118"/>
                  <a:gd name="T44" fmla="*/ 160 w 160"/>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0" h="118">
                    <a:moveTo>
                      <a:pt x="26" y="0"/>
                    </a:moveTo>
                    <a:lnTo>
                      <a:pt x="44" y="88"/>
                    </a:lnTo>
                    <a:lnTo>
                      <a:pt x="68" y="0"/>
                    </a:lnTo>
                    <a:lnTo>
                      <a:pt x="96" y="0"/>
                    </a:lnTo>
                    <a:lnTo>
                      <a:pt x="116" y="88"/>
                    </a:lnTo>
                    <a:lnTo>
                      <a:pt x="136" y="0"/>
                    </a:lnTo>
                    <a:lnTo>
                      <a:pt x="160" y="0"/>
                    </a:lnTo>
                    <a:lnTo>
                      <a:pt x="130" y="118"/>
                    </a:lnTo>
                    <a:lnTo>
                      <a:pt x="102" y="118"/>
                    </a:lnTo>
                    <a:lnTo>
                      <a:pt x="80" y="28"/>
                    </a:lnTo>
                    <a:lnTo>
                      <a:pt x="58" y="118"/>
                    </a:lnTo>
                    <a:lnTo>
                      <a:pt x="28" y="118"/>
                    </a:lnTo>
                    <a:lnTo>
                      <a:pt x="0" y="0"/>
                    </a:lnTo>
                    <a:lnTo>
                      <a:pt x="26" y="0"/>
                    </a:lnTo>
                    <a:close/>
                  </a:path>
                </a:pathLst>
              </a:custGeom>
              <a:solidFill>
                <a:srgbClr val="808080"/>
              </a:solidFill>
              <a:ln w="9525">
                <a:noFill/>
                <a:round/>
                <a:headEnd/>
                <a:tailEnd/>
              </a:ln>
            </p:spPr>
            <p:txBody>
              <a:bodyPr/>
              <a:lstStyle/>
              <a:p>
                <a:endParaRPr lang="en-US"/>
              </a:p>
            </p:txBody>
          </p:sp>
          <p:sp>
            <p:nvSpPr>
              <p:cNvPr id="156" name="Freeform 172"/>
              <p:cNvSpPr>
                <a:spLocks noEditPoints="1"/>
              </p:cNvSpPr>
              <p:nvPr/>
            </p:nvSpPr>
            <p:spPr bwMode="gray">
              <a:xfrm>
                <a:off x="3590925" y="2336800"/>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4" y="48"/>
                      <a:pt x="49" y="53"/>
                    </a:cubicBezTo>
                    <a:cubicBezTo>
                      <a:pt x="42" y="60"/>
                      <a:pt x="33" y="61"/>
                      <a:pt x="28" y="61"/>
                    </a:cubicBezTo>
                    <a:cubicBezTo>
                      <a:pt x="20" y="61"/>
                      <a:pt x="13" y="59"/>
                      <a:pt x="7" y="53"/>
                    </a:cubicBezTo>
                    <a:cubicBezTo>
                      <a:pt x="1" y="46"/>
                      <a:pt x="0" y="37"/>
                      <a:pt x="0" y="31"/>
                    </a:cubicBezTo>
                    <a:cubicBezTo>
                      <a:pt x="0" y="16"/>
                      <a:pt x="7" y="0"/>
                      <a:pt x="28" y="0"/>
                    </a:cubicBezTo>
                    <a:close/>
                    <a:moveTo>
                      <a:pt x="18" y="47"/>
                    </a:moveTo>
                    <a:cubicBezTo>
                      <a:pt x="19" y="50"/>
                      <a:pt x="22" y="52"/>
                      <a:pt x="28" y="52"/>
                    </a:cubicBezTo>
                    <a:cubicBezTo>
                      <a:pt x="33" y="52"/>
                      <a:pt x="37" y="50"/>
                      <a:pt x="39" y="47"/>
                    </a:cubicBezTo>
                    <a:cubicBezTo>
                      <a:pt x="41" y="44"/>
                      <a:pt x="43" y="39"/>
                      <a:pt x="43" y="30"/>
                    </a:cubicBezTo>
                    <a:cubicBezTo>
                      <a:pt x="43" y="27"/>
                      <a:pt x="43" y="23"/>
                      <a:pt x="42" y="19"/>
                    </a:cubicBezTo>
                    <a:cubicBezTo>
                      <a:pt x="39" y="12"/>
                      <a:pt x="34" y="9"/>
                      <a:pt x="28" y="9"/>
                    </a:cubicBezTo>
                    <a:cubicBezTo>
                      <a:pt x="23" y="9"/>
                      <a:pt x="20" y="11"/>
                      <a:pt x="17" y="14"/>
                    </a:cubicBezTo>
                    <a:cubicBezTo>
                      <a:pt x="14" y="18"/>
                      <a:pt x="13" y="24"/>
                      <a:pt x="13" y="31"/>
                    </a:cubicBezTo>
                    <a:cubicBezTo>
                      <a:pt x="13" y="37"/>
                      <a:pt x="14" y="43"/>
                      <a:pt x="18" y="47"/>
                    </a:cubicBezTo>
                    <a:close/>
                  </a:path>
                </a:pathLst>
              </a:custGeom>
              <a:solidFill>
                <a:srgbClr val="808080"/>
              </a:solidFill>
              <a:ln w="9525">
                <a:noFill/>
                <a:round/>
                <a:headEnd/>
                <a:tailEnd/>
              </a:ln>
            </p:spPr>
            <p:txBody>
              <a:bodyPr/>
              <a:lstStyle/>
              <a:p>
                <a:endParaRPr lang="en-US"/>
              </a:p>
            </p:txBody>
          </p:sp>
          <p:sp>
            <p:nvSpPr>
              <p:cNvPr id="157" name="Freeform 173"/>
              <p:cNvSpPr>
                <a:spLocks noEditPoints="1"/>
              </p:cNvSpPr>
              <p:nvPr/>
            </p:nvSpPr>
            <p:spPr bwMode="gray">
              <a:xfrm>
                <a:off x="3797300" y="2339975"/>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4" y="7"/>
                      <a:pt x="45" y="12"/>
                      <a:pt x="45" y="15"/>
                    </a:cubicBezTo>
                    <a:cubicBezTo>
                      <a:pt x="45" y="26"/>
                      <a:pt x="36" y="29"/>
                      <a:pt x="33" y="30"/>
                    </a:cubicBezTo>
                    <a:cubicBezTo>
                      <a:pt x="42" y="31"/>
                      <a:pt x="42" y="36"/>
                      <a:pt x="43" y="43"/>
                    </a:cubicBezTo>
                    <a:cubicBezTo>
                      <a:pt x="44" y="50"/>
                      <a:pt x="45" y="53"/>
                      <a:pt x="45" y="55"/>
                    </a:cubicBezTo>
                    <a:cubicBezTo>
                      <a:pt x="46" y="57"/>
                      <a:pt x="46" y="58"/>
                      <a:pt x="47" y="59"/>
                    </a:cubicBezTo>
                    <a:cubicBezTo>
                      <a:pt x="33" y="59"/>
                      <a:pt x="33" y="59"/>
                      <a:pt x="33" y="59"/>
                    </a:cubicBezTo>
                    <a:cubicBezTo>
                      <a:pt x="32" y="56"/>
                      <a:pt x="31" y="41"/>
                      <a:pt x="30" y="38"/>
                    </a:cubicBezTo>
                    <a:cubicBezTo>
                      <a:pt x="29" y="35"/>
                      <a:pt x="26" y="35"/>
                      <a:pt x="23" y="35"/>
                    </a:cubicBezTo>
                    <a:cubicBezTo>
                      <a:pt x="12" y="35"/>
                      <a:pt x="12" y="35"/>
                      <a:pt x="12" y="35"/>
                    </a:cubicBezTo>
                    <a:cubicBezTo>
                      <a:pt x="12" y="59"/>
                      <a:pt x="12" y="59"/>
                      <a:pt x="12" y="59"/>
                    </a:cubicBezTo>
                    <a:cubicBezTo>
                      <a:pt x="0" y="59"/>
                      <a:pt x="0" y="59"/>
                      <a:pt x="0" y="59"/>
                    </a:cubicBezTo>
                    <a:lnTo>
                      <a:pt x="0" y="0"/>
                    </a:lnTo>
                    <a:close/>
                    <a:moveTo>
                      <a:pt x="12" y="26"/>
                    </a:moveTo>
                    <a:cubicBezTo>
                      <a:pt x="22" y="26"/>
                      <a:pt x="22" y="26"/>
                      <a:pt x="22"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158" name="Freeform 174"/>
              <p:cNvSpPr>
                <a:spLocks/>
              </p:cNvSpPr>
              <p:nvPr/>
            </p:nvSpPr>
            <p:spPr bwMode="gray">
              <a:xfrm>
                <a:off x="3971925" y="2339975"/>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4" y="0"/>
                    </a:lnTo>
                    <a:lnTo>
                      <a:pt x="24"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159" name="Freeform 175"/>
              <p:cNvSpPr>
                <a:spLocks noEditPoints="1"/>
              </p:cNvSpPr>
              <p:nvPr/>
            </p:nvSpPr>
            <p:spPr bwMode="gray">
              <a:xfrm>
                <a:off x="4111625" y="2339975"/>
                <a:ext cx="158750" cy="187325"/>
              </a:xfrm>
              <a:custGeom>
                <a:avLst/>
                <a:gdLst>
                  <a:gd name="T0" fmla="*/ 0 w 50"/>
                  <a:gd name="T1" fmla="*/ 0 h 59"/>
                  <a:gd name="T2" fmla="*/ 2147483647 w 50"/>
                  <a:gd name="T3" fmla="*/ 0 h 59"/>
                  <a:gd name="T4" fmla="*/ 2147483647 w 50"/>
                  <a:gd name="T5" fmla="*/ 2147483647 h 59"/>
                  <a:gd name="T6" fmla="*/ 2147483647 w 50"/>
                  <a:gd name="T7" fmla="*/ 2147483647 h 59"/>
                  <a:gd name="T8" fmla="*/ 2147483647 w 50"/>
                  <a:gd name="T9" fmla="*/ 2147483647 h 59"/>
                  <a:gd name="T10" fmla="*/ 2147483647 w 50"/>
                  <a:gd name="T11" fmla="*/ 2147483647 h 59"/>
                  <a:gd name="T12" fmla="*/ 0 w 50"/>
                  <a:gd name="T13" fmla="*/ 2147483647 h 59"/>
                  <a:gd name="T14" fmla="*/ 0 w 50"/>
                  <a:gd name="T15" fmla="*/ 0 h 59"/>
                  <a:gd name="T16" fmla="*/ 2147483647 w 50"/>
                  <a:gd name="T17" fmla="*/ 2147483647 h 59"/>
                  <a:gd name="T18" fmla="*/ 2147483647 w 50"/>
                  <a:gd name="T19" fmla="*/ 2147483647 h 59"/>
                  <a:gd name="T20" fmla="*/ 2147483647 w 50"/>
                  <a:gd name="T21" fmla="*/ 2147483647 h 59"/>
                  <a:gd name="T22" fmla="*/ 2147483647 w 50"/>
                  <a:gd name="T23" fmla="*/ 2147483647 h 59"/>
                  <a:gd name="T24" fmla="*/ 2147483647 w 50"/>
                  <a:gd name="T25" fmla="*/ 2147483647 h 59"/>
                  <a:gd name="T26" fmla="*/ 2147483647 w 50"/>
                  <a:gd name="T27" fmla="*/ 2147483647 h 59"/>
                  <a:gd name="T28" fmla="*/ 2147483647 w 50"/>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9"/>
                  <a:gd name="T47" fmla="*/ 50 w 50"/>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9">
                    <a:moveTo>
                      <a:pt x="0" y="0"/>
                    </a:moveTo>
                    <a:cubicBezTo>
                      <a:pt x="20" y="0"/>
                      <a:pt x="20" y="0"/>
                      <a:pt x="20" y="0"/>
                    </a:cubicBezTo>
                    <a:cubicBezTo>
                      <a:pt x="23" y="0"/>
                      <a:pt x="33" y="0"/>
                      <a:pt x="40" y="6"/>
                    </a:cubicBezTo>
                    <a:cubicBezTo>
                      <a:pt x="47" y="11"/>
                      <a:pt x="50" y="20"/>
                      <a:pt x="50" y="29"/>
                    </a:cubicBezTo>
                    <a:cubicBezTo>
                      <a:pt x="50" y="47"/>
                      <a:pt x="40" y="56"/>
                      <a:pt x="29" y="58"/>
                    </a:cubicBezTo>
                    <a:cubicBezTo>
                      <a:pt x="27" y="59"/>
                      <a:pt x="25" y="59"/>
                      <a:pt x="19" y="59"/>
                    </a:cubicBezTo>
                    <a:cubicBezTo>
                      <a:pt x="0" y="59"/>
                      <a:pt x="0" y="59"/>
                      <a:pt x="0" y="59"/>
                    </a:cubicBezTo>
                    <a:lnTo>
                      <a:pt x="0" y="0"/>
                    </a:lnTo>
                    <a:close/>
                    <a:moveTo>
                      <a:pt x="13" y="49"/>
                    </a:moveTo>
                    <a:cubicBezTo>
                      <a:pt x="14" y="49"/>
                      <a:pt x="17" y="49"/>
                      <a:pt x="18" y="49"/>
                    </a:cubicBezTo>
                    <a:cubicBezTo>
                      <a:pt x="23" y="49"/>
                      <a:pt x="28" y="49"/>
                      <a:pt x="32" y="45"/>
                    </a:cubicBezTo>
                    <a:cubicBezTo>
                      <a:pt x="37" y="40"/>
                      <a:pt x="37" y="32"/>
                      <a:pt x="37" y="29"/>
                    </a:cubicBezTo>
                    <a:cubicBezTo>
                      <a:pt x="37" y="20"/>
                      <a:pt x="34" y="13"/>
                      <a:pt x="26" y="11"/>
                    </a:cubicBezTo>
                    <a:cubicBezTo>
                      <a:pt x="24" y="10"/>
                      <a:pt x="20" y="9"/>
                      <a:pt x="13" y="10"/>
                    </a:cubicBezTo>
                    <a:lnTo>
                      <a:pt x="13" y="49"/>
                    </a:lnTo>
                    <a:close/>
                  </a:path>
                </a:pathLst>
              </a:custGeom>
              <a:solidFill>
                <a:srgbClr val="808080"/>
              </a:solidFill>
              <a:ln w="9525">
                <a:noFill/>
                <a:round/>
                <a:headEnd/>
                <a:tailEnd/>
              </a:ln>
            </p:spPr>
            <p:txBody>
              <a:bodyPr/>
              <a:lstStyle/>
              <a:p>
                <a:endParaRPr lang="en-US"/>
              </a:p>
            </p:txBody>
          </p:sp>
          <p:sp>
            <p:nvSpPr>
              <p:cNvPr id="160" name="Freeform 176"/>
              <p:cNvSpPr>
                <a:spLocks/>
              </p:cNvSpPr>
              <p:nvPr/>
            </p:nvSpPr>
            <p:spPr bwMode="gray">
              <a:xfrm>
                <a:off x="3930650" y="163830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3"/>
                      <a:pt x="32" y="9"/>
                      <a:pt x="25" y="9"/>
                    </a:cubicBezTo>
                    <a:cubicBezTo>
                      <a:pt x="16" y="9"/>
                      <a:pt x="14" y="22"/>
                      <a:pt x="14" y="30"/>
                    </a:cubicBezTo>
                    <a:cubicBezTo>
                      <a:pt x="14" y="38"/>
                      <a:pt x="16" y="51"/>
                      <a:pt x="25" y="51"/>
                    </a:cubicBezTo>
                    <a:cubicBezTo>
                      <a:pt x="32" y="51"/>
                      <a:pt x="36" y="46"/>
                      <a:pt x="36" y="40"/>
                    </a:cubicBezTo>
                    <a:cubicBezTo>
                      <a:pt x="49" y="40"/>
                      <a:pt x="49" y="40"/>
                      <a:pt x="49" y="40"/>
                    </a:cubicBezTo>
                    <a:cubicBezTo>
                      <a:pt x="49" y="55"/>
                      <a:pt x="38" y="60"/>
                      <a:pt x="25" y="60"/>
                    </a:cubicBezTo>
                    <a:cubicBezTo>
                      <a:pt x="8" y="60"/>
                      <a:pt x="0" y="47"/>
                      <a:pt x="0" y="30"/>
                    </a:cubicBezTo>
                    <a:cubicBezTo>
                      <a:pt x="0" y="13"/>
                      <a:pt x="8" y="0"/>
                      <a:pt x="25" y="0"/>
                    </a:cubicBezTo>
                    <a:cubicBezTo>
                      <a:pt x="38" y="0"/>
                      <a:pt x="49" y="5"/>
                      <a:pt x="49" y="20"/>
                    </a:cubicBezTo>
                    <a:lnTo>
                      <a:pt x="36" y="20"/>
                    </a:lnTo>
                    <a:close/>
                  </a:path>
                </a:pathLst>
              </a:custGeom>
              <a:solidFill>
                <a:srgbClr val="231F20"/>
              </a:solidFill>
              <a:ln w="9525">
                <a:noFill/>
                <a:round/>
                <a:headEnd/>
                <a:tailEnd/>
              </a:ln>
            </p:spPr>
            <p:txBody>
              <a:bodyPr/>
              <a:lstStyle/>
              <a:p>
                <a:endParaRPr lang="en-US"/>
              </a:p>
            </p:txBody>
          </p:sp>
          <p:sp>
            <p:nvSpPr>
              <p:cNvPr id="161" name="Freeform 177"/>
              <p:cNvSpPr>
                <a:spLocks/>
              </p:cNvSpPr>
              <p:nvPr/>
            </p:nvSpPr>
            <p:spPr bwMode="gray">
              <a:xfrm>
                <a:off x="4114800" y="16414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162" name="Freeform 178"/>
              <p:cNvSpPr>
                <a:spLocks noEditPoints="1"/>
              </p:cNvSpPr>
              <p:nvPr/>
            </p:nvSpPr>
            <p:spPr bwMode="gray">
              <a:xfrm>
                <a:off x="4279900" y="16414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10"/>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163" name="Freeform 179"/>
              <p:cNvSpPr>
                <a:spLocks/>
              </p:cNvSpPr>
              <p:nvPr/>
            </p:nvSpPr>
            <p:spPr bwMode="gray">
              <a:xfrm>
                <a:off x="4445000" y="16414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164" name="Rectangle 180"/>
              <p:cNvSpPr>
                <a:spLocks noChangeArrowheads="1"/>
              </p:cNvSpPr>
              <p:nvPr/>
            </p:nvSpPr>
            <p:spPr bwMode="gray">
              <a:xfrm>
                <a:off x="4619625" y="1641475"/>
                <a:ext cx="41275" cy="184150"/>
              </a:xfrm>
              <a:prstGeom prst="rect">
                <a:avLst/>
              </a:prstGeom>
              <a:solidFill>
                <a:srgbClr val="231F20"/>
              </a:solidFill>
              <a:ln w="9525">
                <a:noFill/>
                <a:miter lim="800000"/>
                <a:headEnd/>
                <a:tailEnd/>
              </a:ln>
            </p:spPr>
            <p:txBody>
              <a:bodyPr/>
              <a:lstStyle/>
              <a:p>
                <a:pPr algn="ctr"/>
                <a:endParaRPr lang="en-US"/>
              </a:p>
            </p:txBody>
          </p:sp>
          <p:sp>
            <p:nvSpPr>
              <p:cNvPr id="165" name="Freeform 181"/>
              <p:cNvSpPr>
                <a:spLocks/>
              </p:cNvSpPr>
              <p:nvPr/>
            </p:nvSpPr>
            <p:spPr bwMode="gray">
              <a:xfrm>
                <a:off x="4699000" y="164147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166" name="Rectangle 182"/>
              <p:cNvSpPr>
                <a:spLocks noChangeArrowheads="1"/>
              </p:cNvSpPr>
              <p:nvPr/>
            </p:nvSpPr>
            <p:spPr bwMode="gray">
              <a:xfrm>
                <a:off x="4848225" y="1641475"/>
                <a:ext cx="38100" cy="184150"/>
              </a:xfrm>
              <a:prstGeom prst="rect">
                <a:avLst/>
              </a:prstGeom>
              <a:solidFill>
                <a:srgbClr val="231F20"/>
              </a:solidFill>
              <a:ln w="9525">
                <a:noFill/>
                <a:miter lim="800000"/>
                <a:headEnd/>
                <a:tailEnd/>
              </a:ln>
            </p:spPr>
            <p:txBody>
              <a:bodyPr/>
              <a:lstStyle/>
              <a:p>
                <a:pPr algn="ctr"/>
                <a:endParaRPr lang="en-US"/>
              </a:p>
            </p:txBody>
          </p:sp>
          <p:sp>
            <p:nvSpPr>
              <p:cNvPr id="167" name="Freeform 183"/>
              <p:cNvSpPr>
                <a:spLocks/>
              </p:cNvSpPr>
              <p:nvPr/>
            </p:nvSpPr>
            <p:spPr bwMode="gray">
              <a:xfrm>
                <a:off x="4924425" y="16414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4" y="46"/>
                    </a:lnTo>
                    <a:lnTo>
                      <a:pt x="74"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168" name="Freeform 184"/>
              <p:cNvSpPr>
                <a:spLocks noEditPoints="1"/>
              </p:cNvSpPr>
              <p:nvPr/>
            </p:nvSpPr>
            <p:spPr bwMode="gray">
              <a:xfrm>
                <a:off x="5089525" y="164147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169" name="Freeform 185"/>
              <p:cNvSpPr>
                <a:spLocks noEditPoints="1"/>
              </p:cNvSpPr>
              <p:nvPr/>
            </p:nvSpPr>
            <p:spPr bwMode="gray">
              <a:xfrm>
                <a:off x="5346700" y="16414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170" name="Freeform 186"/>
              <p:cNvSpPr>
                <a:spLocks noEditPoints="1"/>
              </p:cNvSpPr>
              <p:nvPr/>
            </p:nvSpPr>
            <p:spPr bwMode="gray">
              <a:xfrm>
                <a:off x="5549900" y="1641475"/>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171" name="Freeform 187"/>
              <p:cNvSpPr>
                <a:spLocks/>
              </p:cNvSpPr>
              <p:nvPr/>
            </p:nvSpPr>
            <p:spPr bwMode="gray">
              <a:xfrm>
                <a:off x="5727700" y="164147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172" name="Freeform 188"/>
              <p:cNvSpPr>
                <a:spLocks noEditPoints="1"/>
              </p:cNvSpPr>
              <p:nvPr/>
            </p:nvSpPr>
            <p:spPr bwMode="gray">
              <a:xfrm>
                <a:off x="5921375" y="16414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173" name="Freeform 189"/>
              <p:cNvSpPr>
                <a:spLocks/>
              </p:cNvSpPr>
              <p:nvPr/>
            </p:nvSpPr>
            <p:spPr bwMode="gray">
              <a:xfrm>
                <a:off x="6127750" y="1641475"/>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68" y="116"/>
                    </a:moveTo>
                    <a:lnTo>
                      <a:pt x="22" y="20"/>
                    </a:lnTo>
                    <a:lnTo>
                      <a:pt x="22" y="116"/>
                    </a:lnTo>
                    <a:lnTo>
                      <a:pt x="0" y="116"/>
                    </a:lnTo>
                    <a:lnTo>
                      <a:pt x="0" y="0"/>
                    </a:lnTo>
                    <a:lnTo>
                      <a:pt x="36" y="0"/>
                    </a:lnTo>
                    <a:lnTo>
                      <a:pt x="80" y="92"/>
                    </a:lnTo>
                    <a:lnTo>
                      <a:pt x="82" y="90"/>
                    </a:lnTo>
                    <a:lnTo>
                      <a:pt x="82" y="0"/>
                    </a:lnTo>
                    <a:lnTo>
                      <a:pt x="104" y="0"/>
                    </a:lnTo>
                    <a:lnTo>
                      <a:pt x="104" y="116"/>
                    </a:lnTo>
                    <a:lnTo>
                      <a:pt x="68" y="116"/>
                    </a:lnTo>
                    <a:close/>
                  </a:path>
                </a:pathLst>
              </a:custGeom>
              <a:solidFill>
                <a:srgbClr val="231F20"/>
              </a:solidFill>
              <a:ln w="9525">
                <a:noFill/>
                <a:round/>
                <a:headEnd/>
                <a:tailEnd/>
              </a:ln>
            </p:spPr>
            <p:txBody>
              <a:bodyPr/>
              <a:lstStyle/>
              <a:p>
                <a:endParaRPr lang="en-US"/>
              </a:p>
            </p:txBody>
          </p:sp>
          <p:sp>
            <p:nvSpPr>
              <p:cNvPr id="174" name="Freeform 190"/>
              <p:cNvSpPr>
                <a:spLocks/>
              </p:cNvSpPr>
              <p:nvPr/>
            </p:nvSpPr>
            <p:spPr bwMode="gray">
              <a:xfrm>
                <a:off x="6318250" y="16414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175" name="Freeform 191"/>
              <p:cNvSpPr>
                <a:spLocks noEditPoints="1"/>
              </p:cNvSpPr>
              <p:nvPr/>
            </p:nvSpPr>
            <p:spPr bwMode="gray">
              <a:xfrm>
                <a:off x="6483350" y="16414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176" name="Freeform 192"/>
              <p:cNvSpPr>
                <a:spLocks/>
              </p:cNvSpPr>
              <p:nvPr/>
            </p:nvSpPr>
            <p:spPr bwMode="gray">
              <a:xfrm>
                <a:off x="6680200" y="1638300"/>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231F20"/>
              </a:solidFill>
              <a:ln w="9525">
                <a:noFill/>
                <a:round/>
                <a:headEnd/>
                <a:tailEnd/>
              </a:ln>
            </p:spPr>
            <p:txBody>
              <a:bodyPr/>
              <a:lstStyle/>
              <a:p>
                <a:endParaRPr lang="en-US"/>
              </a:p>
            </p:txBody>
          </p:sp>
          <p:sp>
            <p:nvSpPr>
              <p:cNvPr id="177" name="Freeform 193"/>
              <p:cNvSpPr>
                <a:spLocks/>
              </p:cNvSpPr>
              <p:nvPr/>
            </p:nvSpPr>
            <p:spPr bwMode="gray">
              <a:xfrm>
                <a:off x="6892925" y="16414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178" name="Freeform 194"/>
              <p:cNvSpPr>
                <a:spLocks noEditPoints="1"/>
              </p:cNvSpPr>
              <p:nvPr/>
            </p:nvSpPr>
            <p:spPr bwMode="gray">
              <a:xfrm>
                <a:off x="3940175" y="194945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5" y="35"/>
                      <a:pt x="42" y="28"/>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179" name="Freeform 195"/>
              <p:cNvSpPr>
                <a:spLocks noEditPoints="1"/>
              </p:cNvSpPr>
              <p:nvPr/>
            </p:nvSpPr>
            <p:spPr bwMode="gray">
              <a:xfrm>
                <a:off x="4089400" y="19494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180" name="Freeform 196"/>
              <p:cNvSpPr>
                <a:spLocks noEditPoints="1"/>
              </p:cNvSpPr>
              <p:nvPr/>
            </p:nvSpPr>
            <p:spPr bwMode="gray">
              <a:xfrm>
                <a:off x="4292600" y="19494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181" name="Freeform 197"/>
              <p:cNvSpPr>
                <a:spLocks/>
              </p:cNvSpPr>
              <p:nvPr/>
            </p:nvSpPr>
            <p:spPr bwMode="gray">
              <a:xfrm>
                <a:off x="4457700" y="1949450"/>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182" name="Freeform 198"/>
              <p:cNvSpPr>
                <a:spLocks/>
              </p:cNvSpPr>
              <p:nvPr/>
            </p:nvSpPr>
            <p:spPr bwMode="gray">
              <a:xfrm>
                <a:off x="4635500" y="194945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183" name="Freeform 199"/>
              <p:cNvSpPr>
                <a:spLocks/>
              </p:cNvSpPr>
              <p:nvPr/>
            </p:nvSpPr>
            <p:spPr bwMode="gray">
              <a:xfrm>
                <a:off x="4838700" y="19494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80" y="0"/>
                    </a:lnTo>
                    <a:lnTo>
                      <a:pt x="80"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184" name="Freeform 200"/>
              <p:cNvSpPr>
                <a:spLocks noEditPoints="1"/>
              </p:cNvSpPr>
              <p:nvPr/>
            </p:nvSpPr>
            <p:spPr bwMode="gray">
              <a:xfrm>
                <a:off x="5003800" y="19494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185" name="Rectangle 201"/>
              <p:cNvSpPr>
                <a:spLocks noChangeArrowheads="1"/>
              </p:cNvSpPr>
              <p:nvPr/>
            </p:nvSpPr>
            <p:spPr bwMode="gray">
              <a:xfrm>
                <a:off x="1600200" y="1641475"/>
                <a:ext cx="2165350" cy="492125"/>
              </a:xfrm>
              <a:prstGeom prst="rect">
                <a:avLst/>
              </a:prstGeom>
              <a:solidFill>
                <a:srgbClr val="FF0000"/>
              </a:solidFill>
              <a:ln w="9525">
                <a:noFill/>
                <a:miter lim="800000"/>
                <a:headEnd/>
                <a:tailEnd/>
              </a:ln>
            </p:spPr>
            <p:txBody>
              <a:bodyPr/>
              <a:lstStyle/>
              <a:p>
                <a:pPr algn="ctr"/>
                <a:endParaRPr lang="en-US"/>
              </a:p>
            </p:txBody>
          </p:sp>
          <p:sp>
            <p:nvSpPr>
              <p:cNvPr id="186" name="Freeform 202"/>
              <p:cNvSpPr>
                <a:spLocks noEditPoints="1"/>
              </p:cNvSpPr>
              <p:nvPr/>
            </p:nvSpPr>
            <p:spPr bwMode="gray">
              <a:xfrm>
                <a:off x="1724025" y="1762125"/>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1" y="51"/>
                    </a:moveTo>
                    <a:cubicBezTo>
                      <a:pt x="301" y="51"/>
                      <a:pt x="301" y="51"/>
                      <a:pt x="301" y="51"/>
                    </a:cubicBezTo>
                    <a:cubicBezTo>
                      <a:pt x="280" y="17"/>
                      <a:pt x="280" y="17"/>
                      <a:pt x="280" y="17"/>
                    </a:cubicBezTo>
                    <a:cubicBezTo>
                      <a:pt x="241" y="78"/>
                      <a:pt x="241" y="78"/>
                      <a:pt x="241" y="78"/>
                    </a:cubicBezTo>
                    <a:cubicBezTo>
                      <a:pt x="224" y="79"/>
                      <a:pt x="224" y="79"/>
                      <a:pt x="224" y="79"/>
                    </a:cubicBezTo>
                    <a:cubicBezTo>
                      <a:pt x="271" y="5"/>
                      <a:pt x="271" y="5"/>
                      <a:pt x="271" y="5"/>
                    </a:cubicBezTo>
                    <a:cubicBezTo>
                      <a:pt x="273" y="2"/>
                      <a:pt x="276" y="0"/>
                      <a:pt x="280" y="0"/>
                    </a:cubicBezTo>
                    <a:cubicBezTo>
                      <a:pt x="284" y="0"/>
                      <a:pt x="287" y="2"/>
                      <a:pt x="289" y="5"/>
                    </a:cubicBezTo>
                    <a:cubicBezTo>
                      <a:pt x="336" y="79"/>
                      <a:pt x="336" y="79"/>
                      <a:pt x="336" y="79"/>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5" y="1"/>
                      <a:pt x="85" y="1"/>
                      <a:pt x="85" y="1"/>
                    </a:cubicBezTo>
                    <a:cubicBezTo>
                      <a:pt x="106" y="1"/>
                      <a:pt x="123" y="18"/>
                      <a:pt x="123" y="40"/>
                    </a:cubicBezTo>
                    <a:cubicBezTo>
                      <a:pt x="123" y="61"/>
                      <a:pt x="106" y="79"/>
                      <a:pt x="85" y="79"/>
                    </a:cubicBezTo>
                    <a:lnTo>
                      <a:pt x="39" y="78"/>
                    </a:lnTo>
                    <a:close/>
                    <a:moveTo>
                      <a:pt x="83" y="65"/>
                    </a:moveTo>
                    <a:cubicBezTo>
                      <a:pt x="97" y="65"/>
                      <a:pt x="109" y="53"/>
                      <a:pt x="109" y="40"/>
                    </a:cubicBezTo>
                    <a:cubicBezTo>
                      <a:pt x="109" y="26"/>
                      <a:pt x="97" y="14"/>
                      <a:pt x="83" y="14"/>
                    </a:cubicBezTo>
                    <a:cubicBezTo>
                      <a:pt x="40" y="14"/>
                      <a:pt x="40" y="14"/>
                      <a:pt x="40" y="14"/>
                    </a:cubicBezTo>
                    <a:cubicBezTo>
                      <a:pt x="26" y="14"/>
                      <a:pt x="15" y="26"/>
                      <a:pt x="15" y="40"/>
                    </a:cubicBezTo>
                    <a:cubicBezTo>
                      <a:pt x="15" y="53"/>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3"/>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187" name="Freeform 203"/>
              <p:cNvSpPr>
                <a:spLocks noEditPoints="1"/>
              </p:cNvSpPr>
              <p:nvPr/>
            </p:nvSpPr>
            <p:spPr bwMode="gray">
              <a:xfrm>
                <a:off x="3657600" y="1762125"/>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nvGrpSpPr>
            <p:cNvPr id="188" name="Group 257"/>
            <p:cNvGrpSpPr>
              <a:grpSpLocks/>
            </p:cNvGrpSpPr>
            <p:nvPr/>
          </p:nvGrpSpPr>
          <p:grpSpPr bwMode="auto">
            <a:xfrm>
              <a:off x="3743325" y="5438794"/>
              <a:ext cx="1657350" cy="273050"/>
              <a:chOff x="1600200" y="3559175"/>
              <a:chExt cx="5419725" cy="892175"/>
            </a:xfrm>
          </p:grpSpPr>
          <p:sp>
            <p:nvSpPr>
              <p:cNvPr id="189" name="Freeform 204"/>
              <p:cNvSpPr>
                <a:spLocks noEditPoints="1"/>
              </p:cNvSpPr>
              <p:nvPr/>
            </p:nvSpPr>
            <p:spPr bwMode="gray">
              <a:xfrm>
                <a:off x="1603375" y="426085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7" y="0"/>
                      <a:pt x="34" y="1"/>
                      <a:pt x="39" y="7"/>
                    </a:cubicBezTo>
                    <a:cubicBezTo>
                      <a:pt x="42" y="10"/>
                      <a:pt x="42" y="15"/>
                      <a:pt x="42" y="18"/>
                    </a:cubicBezTo>
                    <a:cubicBezTo>
                      <a:pt x="42" y="24"/>
                      <a:pt x="40" y="30"/>
                      <a:pt x="35" y="33"/>
                    </a:cubicBezTo>
                    <a:cubicBezTo>
                      <a:pt x="31" y="36"/>
                      <a:pt x="25" y="36"/>
                      <a:pt x="22" y="36"/>
                    </a:cubicBezTo>
                    <a:cubicBezTo>
                      <a:pt x="13" y="36"/>
                      <a:pt x="13" y="36"/>
                      <a:pt x="13" y="36"/>
                    </a:cubicBezTo>
                    <a:cubicBezTo>
                      <a:pt x="13" y="59"/>
                      <a:pt x="13" y="59"/>
                      <a:pt x="13" y="59"/>
                    </a:cubicBezTo>
                    <a:cubicBezTo>
                      <a:pt x="0" y="59"/>
                      <a:pt x="0" y="59"/>
                      <a:pt x="0" y="59"/>
                    </a:cubicBezTo>
                    <a:lnTo>
                      <a:pt x="0" y="0"/>
                    </a:lnTo>
                    <a:close/>
                    <a:moveTo>
                      <a:pt x="13" y="27"/>
                    </a:moveTo>
                    <a:cubicBezTo>
                      <a:pt x="18" y="27"/>
                      <a:pt x="18" y="27"/>
                      <a:pt x="18" y="27"/>
                    </a:cubicBezTo>
                    <a:cubicBezTo>
                      <a:pt x="22" y="27"/>
                      <a:pt x="29" y="27"/>
                      <a:pt x="29" y="18"/>
                    </a:cubicBezTo>
                    <a:cubicBezTo>
                      <a:pt x="29" y="10"/>
                      <a:pt x="23" y="10"/>
                      <a:pt x="19" y="10"/>
                    </a:cubicBezTo>
                    <a:cubicBezTo>
                      <a:pt x="13" y="10"/>
                      <a:pt x="13" y="10"/>
                      <a:pt x="13" y="10"/>
                    </a:cubicBezTo>
                    <a:lnTo>
                      <a:pt x="13" y="27"/>
                    </a:lnTo>
                    <a:close/>
                  </a:path>
                </a:pathLst>
              </a:custGeom>
              <a:solidFill>
                <a:srgbClr val="808080"/>
              </a:solidFill>
              <a:ln w="9525">
                <a:noFill/>
                <a:round/>
                <a:headEnd/>
                <a:tailEnd/>
              </a:ln>
            </p:spPr>
            <p:txBody>
              <a:bodyPr/>
              <a:lstStyle/>
              <a:p>
                <a:endParaRPr lang="en-US"/>
              </a:p>
            </p:txBody>
          </p:sp>
          <p:sp>
            <p:nvSpPr>
              <p:cNvPr id="190" name="Freeform 205"/>
              <p:cNvSpPr>
                <a:spLocks/>
              </p:cNvSpPr>
              <p:nvPr/>
            </p:nvSpPr>
            <p:spPr bwMode="gray">
              <a:xfrm>
                <a:off x="1765300"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191" name="Freeform 207"/>
              <p:cNvSpPr>
                <a:spLocks noEditPoints="1"/>
              </p:cNvSpPr>
              <p:nvPr/>
            </p:nvSpPr>
            <p:spPr bwMode="gray">
              <a:xfrm>
                <a:off x="1914525" y="425767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3" y="48"/>
                      <a:pt x="49" y="53"/>
                    </a:cubicBezTo>
                    <a:cubicBezTo>
                      <a:pt x="42" y="60"/>
                      <a:pt x="33" y="61"/>
                      <a:pt x="28" y="61"/>
                    </a:cubicBezTo>
                    <a:cubicBezTo>
                      <a:pt x="20" y="61"/>
                      <a:pt x="12" y="59"/>
                      <a:pt x="7" y="53"/>
                    </a:cubicBezTo>
                    <a:cubicBezTo>
                      <a:pt x="0" y="46"/>
                      <a:pt x="0" y="37"/>
                      <a:pt x="0" y="31"/>
                    </a:cubicBezTo>
                    <a:cubicBezTo>
                      <a:pt x="0" y="16"/>
                      <a:pt x="7" y="0"/>
                      <a:pt x="28" y="0"/>
                    </a:cubicBezTo>
                    <a:close/>
                    <a:moveTo>
                      <a:pt x="17" y="47"/>
                    </a:moveTo>
                    <a:cubicBezTo>
                      <a:pt x="19" y="50"/>
                      <a:pt x="22" y="52"/>
                      <a:pt x="28" y="52"/>
                    </a:cubicBezTo>
                    <a:cubicBezTo>
                      <a:pt x="33" y="52"/>
                      <a:pt x="37" y="50"/>
                      <a:pt x="39" y="47"/>
                    </a:cubicBezTo>
                    <a:cubicBezTo>
                      <a:pt x="41" y="44"/>
                      <a:pt x="43" y="39"/>
                      <a:pt x="43" y="30"/>
                    </a:cubicBezTo>
                    <a:cubicBezTo>
                      <a:pt x="43" y="27"/>
                      <a:pt x="43" y="23"/>
                      <a:pt x="41" y="19"/>
                    </a:cubicBezTo>
                    <a:cubicBezTo>
                      <a:pt x="39" y="12"/>
                      <a:pt x="34" y="9"/>
                      <a:pt x="28" y="9"/>
                    </a:cubicBezTo>
                    <a:cubicBezTo>
                      <a:pt x="23" y="9"/>
                      <a:pt x="20" y="11"/>
                      <a:pt x="17" y="14"/>
                    </a:cubicBezTo>
                    <a:cubicBezTo>
                      <a:pt x="14" y="18"/>
                      <a:pt x="13" y="24"/>
                      <a:pt x="13" y="31"/>
                    </a:cubicBezTo>
                    <a:cubicBezTo>
                      <a:pt x="13" y="37"/>
                      <a:pt x="14" y="43"/>
                      <a:pt x="17" y="47"/>
                    </a:cubicBezTo>
                    <a:close/>
                  </a:path>
                </a:pathLst>
              </a:custGeom>
              <a:solidFill>
                <a:srgbClr val="808080"/>
              </a:solidFill>
              <a:ln w="9525">
                <a:noFill/>
                <a:round/>
                <a:headEnd/>
                <a:tailEnd/>
              </a:ln>
            </p:spPr>
            <p:txBody>
              <a:bodyPr/>
              <a:lstStyle/>
              <a:p>
                <a:endParaRPr lang="en-US"/>
              </a:p>
            </p:txBody>
          </p:sp>
          <p:sp>
            <p:nvSpPr>
              <p:cNvPr id="192" name="Freeform 208"/>
              <p:cNvSpPr>
                <a:spLocks noEditPoints="1"/>
              </p:cNvSpPr>
              <p:nvPr/>
            </p:nvSpPr>
            <p:spPr bwMode="gray">
              <a:xfrm>
                <a:off x="2120900" y="426085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6" y="0"/>
                      <a:pt x="33" y="1"/>
                      <a:pt x="38" y="7"/>
                    </a:cubicBezTo>
                    <a:cubicBezTo>
                      <a:pt x="41" y="10"/>
                      <a:pt x="42" y="15"/>
                      <a:pt x="42" y="18"/>
                    </a:cubicBezTo>
                    <a:cubicBezTo>
                      <a:pt x="42" y="24"/>
                      <a:pt x="39" y="30"/>
                      <a:pt x="34" y="33"/>
                    </a:cubicBezTo>
                    <a:cubicBezTo>
                      <a:pt x="30" y="36"/>
                      <a:pt x="24" y="36"/>
                      <a:pt x="21" y="36"/>
                    </a:cubicBezTo>
                    <a:cubicBezTo>
                      <a:pt x="13" y="36"/>
                      <a:pt x="13" y="36"/>
                      <a:pt x="13" y="36"/>
                    </a:cubicBezTo>
                    <a:cubicBezTo>
                      <a:pt x="13" y="59"/>
                      <a:pt x="13" y="59"/>
                      <a:pt x="13" y="59"/>
                    </a:cubicBezTo>
                    <a:cubicBezTo>
                      <a:pt x="0" y="59"/>
                      <a:pt x="0" y="59"/>
                      <a:pt x="0" y="59"/>
                    </a:cubicBezTo>
                    <a:lnTo>
                      <a:pt x="0" y="0"/>
                    </a:lnTo>
                    <a:close/>
                    <a:moveTo>
                      <a:pt x="12" y="27"/>
                    </a:moveTo>
                    <a:cubicBezTo>
                      <a:pt x="17" y="27"/>
                      <a:pt x="17" y="27"/>
                      <a:pt x="17" y="27"/>
                    </a:cubicBezTo>
                    <a:cubicBezTo>
                      <a:pt x="21" y="27"/>
                      <a:pt x="29" y="27"/>
                      <a:pt x="29" y="18"/>
                    </a:cubicBezTo>
                    <a:cubicBezTo>
                      <a:pt x="29" y="10"/>
                      <a:pt x="22" y="10"/>
                      <a:pt x="19" y="10"/>
                    </a:cubicBezTo>
                    <a:cubicBezTo>
                      <a:pt x="12" y="10"/>
                      <a:pt x="12" y="10"/>
                      <a:pt x="12" y="10"/>
                    </a:cubicBezTo>
                    <a:lnTo>
                      <a:pt x="12" y="27"/>
                    </a:lnTo>
                    <a:close/>
                  </a:path>
                </a:pathLst>
              </a:custGeom>
              <a:solidFill>
                <a:srgbClr val="808080"/>
              </a:solidFill>
              <a:ln w="9525">
                <a:noFill/>
                <a:round/>
                <a:headEnd/>
                <a:tailEnd/>
              </a:ln>
            </p:spPr>
            <p:txBody>
              <a:bodyPr/>
              <a:lstStyle/>
              <a:p>
                <a:endParaRPr lang="en-US"/>
              </a:p>
            </p:txBody>
          </p:sp>
          <p:sp>
            <p:nvSpPr>
              <p:cNvPr id="193" name="Freeform 209"/>
              <p:cNvSpPr>
                <a:spLocks/>
              </p:cNvSpPr>
              <p:nvPr/>
            </p:nvSpPr>
            <p:spPr bwMode="gray">
              <a:xfrm>
                <a:off x="2279650" y="4260850"/>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6" y="0"/>
                    </a:lnTo>
                    <a:lnTo>
                      <a:pt x="26"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194" name="Freeform 210"/>
              <p:cNvSpPr>
                <a:spLocks/>
              </p:cNvSpPr>
              <p:nvPr/>
            </p:nvSpPr>
            <p:spPr bwMode="gray">
              <a:xfrm>
                <a:off x="2422525" y="4260850"/>
                <a:ext cx="130175" cy="187325"/>
              </a:xfrm>
              <a:custGeom>
                <a:avLst/>
                <a:gdLst>
                  <a:gd name="T0" fmla="*/ 0 w 82"/>
                  <a:gd name="T1" fmla="*/ 0 h 118"/>
                  <a:gd name="T2" fmla="*/ 2147483647 w 82"/>
                  <a:gd name="T3" fmla="*/ 0 h 118"/>
                  <a:gd name="T4" fmla="*/ 2147483647 w 82"/>
                  <a:gd name="T5" fmla="*/ 2147483647 h 118"/>
                  <a:gd name="T6" fmla="*/ 2147483647 w 82"/>
                  <a:gd name="T7" fmla="*/ 2147483647 h 118"/>
                  <a:gd name="T8" fmla="*/ 2147483647 w 82"/>
                  <a:gd name="T9" fmla="*/ 2147483647 h 118"/>
                  <a:gd name="T10" fmla="*/ 2147483647 w 82"/>
                  <a:gd name="T11" fmla="*/ 2147483647 h 118"/>
                  <a:gd name="T12" fmla="*/ 2147483647 w 82"/>
                  <a:gd name="T13" fmla="*/ 2147483647 h 118"/>
                  <a:gd name="T14" fmla="*/ 2147483647 w 82"/>
                  <a:gd name="T15" fmla="*/ 2147483647 h 118"/>
                  <a:gd name="T16" fmla="*/ 2147483647 w 82"/>
                  <a:gd name="T17" fmla="*/ 2147483647 h 118"/>
                  <a:gd name="T18" fmla="*/ 2147483647 w 82"/>
                  <a:gd name="T19" fmla="*/ 2147483647 h 118"/>
                  <a:gd name="T20" fmla="*/ 2147483647 w 82"/>
                  <a:gd name="T21" fmla="*/ 2147483647 h 118"/>
                  <a:gd name="T22" fmla="*/ 0 w 82"/>
                  <a:gd name="T23" fmla="*/ 2147483647 h 118"/>
                  <a:gd name="T24" fmla="*/ 0 w 82"/>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2"/>
                  <a:gd name="T40" fmla="*/ 0 h 118"/>
                  <a:gd name="T41" fmla="*/ 82 w 82"/>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2" h="118">
                    <a:moveTo>
                      <a:pt x="0" y="0"/>
                    </a:moveTo>
                    <a:lnTo>
                      <a:pt x="80" y="0"/>
                    </a:lnTo>
                    <a:lnTo>
                      <a:pt x="80" y="20"/>
                    </a:lnTo>
                    <a:lnTo>
                      <a:pt x="26" y="20"/>
                    </a:lnTo>
                    <a:lnTo>
                      <a:pt x="26" y="48"/>
                    </a:lnTo>
                    <a:lnTo>
                      <a:pt x="76" y="48"/>
                    </a:lnTo>
                    <a:lnTo>
                      <a:pt x="76" y="66"/>
                    </a:lnTo>
                    <a:lnTo>
                      <a:pt x="26" y="66"/>
                    </a:lnTo>
                    <a:lnTo>
                      <a:pt x="26" y="98"/>
                    </a:lnTo>
                    <a:lnTo>
                      <a:pt x="82" y="98"/>
                    </a:lnTo>
                    <a:lnTo>
                      <a:pt x="82" y="118"/>
                    </a:lnTo>
                    <a:lnTo>
                      <a:pt x="0" y="118"/>
                    </a:lnTo>
                    <a:lnTo>
                      <a:pt x="0" y="0"/>
                    </a:lnTo>
                    <a:close/>
                  </a:path>
                </a:pathLst>
              </a:custGeom>
              <a:solidFill>
                <a:srgbClr val="808080"/>
              </a:solidFill>
              <a:ln w="9525">
                <a:noFill/>
                <a:round/>
                <a:headEnd/>
                <a:tailEnd/>
              </a:ln>
            </p:spPr>
            <p:txBody>
              <a:bodyPr/>
              <a:lstStyle/>
              <a:p>
                <a:endParaRPr lang="en-US"/>
              </a:p>
            </p:txBody>
          </p:sp>
          <p:sp>
            <p:nvSpPr>
              <p:cNvPr id="195" name="Freeform 211"/>
              <p:cNvSpPr>
                <a:spLocks/>
              </p:cNvSpPr>
              <p:nvPr/>
            </p:nvSpPr>
            <p:spPr bwMode="gray">
              <a:xfrm>
                <a:off x="2571750" y="4257675"/>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2" y="52"/>
                      <a:pt x="23" y="52"/>
                    </a:cubicBezTo>
                    <a:cubicBezTo>
                      <a:pt x="30" y="52"/>
                      <a:pt x="34" y="49"/>
                      <a:pt x="34" y="44"/>
                    </a:cubicBezTo>
                    <a:cubicBezTo>
                      <a:pt x="34" y="39"/>
                      <a:pt x="31" y="38"/>
                      <a:pt x="23" y="36"/>
                    </a:cubicBezTo>
                    <a:cubicBezTo>
                      <a:pt x="9" y="33"/>
                      <a:pt x="2" y="28"/>
                      <a:pt x="2" y="18"/>
                    </a:cubicBezTo>
                    <a:cubicBezTo>
                      <a:pt x="2" y="9"/>
                      <a:pt x="9" y="0"/>
                      <a:pt x="25" y="0"/>
                    </a:cubicBezTo>
                    <a:cubicBezTo>
                      <a:pt x="31" y="0"/>
                      <a:pt x="38" y="1"/>
                      <a:pt x="43" y="7"/>
                    </a:cubicBezTo>
                    <a:cubicBezTo>
                      <a:pt x="46" y="11"/>
                      <a:pt x="46" y="16"/>
                      <a:pt x="46" y="18"/>
                    </a:cubicBezTo>
                    <a:cubicBezTo>
                      <a:pt x="34" y="18"/>
                      <a:pt x="34" y="18"/>
                      <a:pt x="34" y="18"/>
                    </a:cubicBezTo>
                    <a:cubicBezTo>
                      <a:pt x="34" y="16"/>
                      <a:pt x="33" y="9"/>
                      <a:pt x="24" y="9"/>
                    </a:cubicBezTo>
                    <a:cubicBezTo>
                      <a:pt x="18" y="9"/>
                      <a:pt x="15" y="12"/>
                      <a:pt x="15" y="17"/>
                    </a:cubicBezTo>
                    <a:cubicBezTo>
                      <a:pt x="15" y="22"/>
                      <a:pt x="19" y="23"/>
                      <a:pt x="27" y="25"/>
                    </a:cubicBezTo>
                    <a:cubicBezTo>
                      <a:pt x="38" y="28"/>
                      <a:pt x="48" y="31"/>
                      <a:pt x="48" y="42"/>
                    </a:cubicBezTo>
                    <a:cubicBezTo>
                      <a:pt x="48" y="53"/>
                      <a:pt x="39" y="61"/>
                      <a:pt x="23" y="61"/>
                    </a:cubicBezTo>
                    <a:cubicBezTo>
                      <a:pt x="0" y="61"/>
                      <a:pt x="0" y="47"/>
                      <a:pt x="0" y="41"/>
                    </a:cubicBezTo>
                    <a:lnTo>
                      <a:pt x="13" y="41"/>
                    </a:lnTo>
                    <a:close/>
                  </a:path>
                </a:pathLst>
              </a:custGeom>
              <a:solidFill>
                <a:srgbClr val="808080"/>
              </a:solidFill>
              <a:ln w="9525">
                <a:noFill/>
                <a:round/>
                <a:headEnd/>
                <a:tailEnd/>
              </a:ln>
            </p:spPr>
            <p:txBody>
              <a:bodyPr/>
              <a:lstStyle/>
              <a:p>
                <a:endParaRPr lang="en-US"/>
              </a:p>
            </p:txBody>
          </p:sp>
          <p:sp>
            <p:nvSpPr>
              <p:cNvPr id="196" name="Freeform 212"/>
              <p:cNvSpPr>
                <a:spLocks noEditPoints="1"/>
              </p:cNvSpPr>
              <p:nvPr/>
            </p:nvSpPr>
            <p:spPr bwMode="gray">
              <a:xfrm>
                <a:off x="2746375" y="425767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8" y="8"/>
                    </a:cubicBezTo>
                    <a:cubicBezTo>
                      <a:pt x="55" y="15"/>
                      <a:pt x="56" y="24"/>
                      <a:pt x="56" y="30"/>
                    </a:cubicBezTo>
                    <a:cubicBezTo>
                      <a:pt x="56" y="38"/>
                      <a:pt x="53" y="48"/>
                      <a:pt x="48" y="53"/>
                    </a:cubicBezTo>
                    <a:cubicBezTo>
                      <a:pt x="42" y="60"/>
                      <a:pt x="32" y="61"/>
                      <a:pt x="28" y="61"/>
                    </a:cubicBezTo>
                    <a:cubicBezTo>
                      <a:pt x="20" y="61"/>
                      <a:pt x="12" y="59"/>
                      <a:pt x="7" y="53"/>
                    </a:cubicBezTo>
                    <a:cubicBezTo>
                      <a:pt x="0" y="46"/>
                      <a:pt x="0" y="37"/>
                      <a:pt x="0" y="31"/>
                    </a:cubicBezTo>
                    <a:cubicBezTo>
                      <a:pt x="0" y="16"/>
                      <a:pt x="7" y="0"/>
                      <a:pt x="28" y="0"/>
                    </a:cubicBezTo>
                    <a:close/>
                    <a:moveTo>
                      <a:pt x="17" y="47"/>
                    </a:moveTo>
                    <a:cubicBezTo>
                      <a:pt x="19" y="50"/>
                      <a:pt x="22" y="52"/>
                      <a:pt x="28" y="52"/>
                    </a:cubicBezTo>
                    <a:cubicBezTo>
                      <a:pt x="33" y="52"/>
                      <a:pt x="36" y="50"/>
                      <a:pt x="39" y="47"/>
                    </a:cubicBezTo>
                    <a:cubicBezTo>
                      <a:pt x="41" y="44"/>
                      <a:pt x="43" y="39"/>
                      <a:pt x="43" y="30"/>
                    </a:cubicBezTo>
                    <a:cubicBezTo>
                      <a:pt x="43" y="27"/>
                      <a:pt x="42" y="23"/>
                      <a:pt x="41" y="19"/>
                    </a:cubicBezTo>
                    <a:cubicBezTo>
                      <a:pt x="39" y="12"/>
                      <a:pt x="34" y="9"/>
                      <a:pt x="28" y="9"/>
                    </a:cubicBezTo>
                    <a:cubicBezTo>
                      <a:pt x="23" y="9"/>
                      <a:pt x="19" y="11"/>
                      <a:pt x="17" y="14"/>
                    </a:cubicBezTo>
                    <a:cubicBezTo>
                      <a:pt x="14" y="18"/>
                      <a:pt x="13" y="24"/>
                      <a:pt x="13" y="31"/>
                    </a:cubicBezTo>
                    <a:cubicBezTo>
                      <a:pt x="13" y="37"/>
                      <a:pt x="14" y="43"/>
                      <a:pt x="17" y="47"/>
                    </a:cubicBezTo>
                    <a:close/>
                  </a:path>
                </a:pathLst>
              </a:custGeom>
              <a:solidFill>
                <a:srgbClr val="808080"/>
              </a:solidFill>
              <a:ln w="9525">
                <a:noFill/>
                <a:round/>
                <a:headEnd/>
                <a:tailEnd/>
              </a:ln>
            </p:spPr>
            <p:txBody>
              <a:bodyPr/>
              <a:lstStyle/>
              <a:p>
                <a:endParaRPr lang="en-US"/>
              </a:p>
            </p:txBody>
          </p:sp>
          <p:sp>
            <p:nvSpPr>
              <p:cNvPr id="197" name="Freeform 213"/>
              <p:cNvSpPr>
                <a:spLocks/>
              </p:cNvSpPr>
              <p:nvPr/>
            </p:nvSpPr>
            <p:spPr bwMode="gray">
              <a:xfrm>
                <a:off x="2952750" y="4260850"/>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2147483647 w 76"/>
                  <a:gd name="T11" fmla="*/ 2147483647 h 118"/>
                  <a:gd name="T12" fmla="*/ 2147483647 w 76"/>
                  <a:gd name="T13" fmla="*/ 2147483647 h 118"/>
                  <a:gd name="T14" fmla="*/ 2147483647 w 76"/>
                  <a:gd name="T15" fmla="*/ 2147483647 h 118"/>
                  <a:gd name="T16" fmla="*/ 2147483647 w 76"/>
                  <a:gd name="T17" fmla="*/ 2147483647 h 118"/>
                  <a:gd name="T18" fmla="*/ 0 w 76"/>
                  <a:gd name="T19" fmla="*/ 2147483647 h 118"/>
                  <a:gd name="T20" fmla="*/ 0 w 76"/>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8"/>
                  <a:gd name="T35" fmla="*/ 76 w 76"/>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8">
                    <a:moveTo>
                      <a:pt x="0" y="0"/>
                    </a:moveTo>
                    <a:lnTo>
                      <a:pt x="76" y="0"/>
                    </a:lnTo>
                    <a:lnTo>
                      <a:pt x="76" y="20"/>
                    </a:lnTo>
                    <a:lnTo>
                      <a:pt x="26" y="20"/>
                    </a:lnTo>
                    <a:lnTo>
                      <a:pt x="26" y="48"/>
                    </a:lnTo>
                    <a:lnTo>
                      <a:pt x="72" y="48"/>
                    </a:lnTo>
                    <a:lnTo>
                      <a:pt x="72" y="68"/>
                    </a:lnTo>
                    <a:lnTo>
                      <a:pt x="26" y="68"/>
                    </a:lnTo>
                    <a:lnTo>
                      <a:pt x="26" y="118"/>
                    </a:lnTo>
                    <a:lnTo>
                      <a:pt x="0" y="118"/>
                    </a:lnTo>
                    <a:lnTo>
                      <a:pt x="0" y="0"/>
                    </a:lnTo>
                    <a:close/>
                  </a:path>
                </a:pathLst>
              </a:custGeom>
              <a:solidFill>
                <a:srgbClr val="808080"/>
              </a:solidFill>
              <a:ln w="9525">
                <a:noFill/>
                <a:round/>
                <a:headEnd/>
                <a:tailEnd/>
              </a:ln>
            </p:spPr>
            <p:txBody>
              <a:bodyPr/>
              <a:lstStyle/>
              <a:p>
                <a:endParaRPr lang="en-US"/>
              </a:p>
            </p:txBody>
          </p:sp>
          <p:sp>
            <p:nvSpPr>
              <p:cNvPr id="198" name="Freeform 214"/>
              <p:cNvSpPr>
                <a:spLocks/>
              </p:cNvSpPr>
              <p:nvPr/>
            </p:nvSpPr>
            <p:spPr bwMode="gray">
              <a:xfrm>
                <a:off x="3082925" y="4260850"/>
                <a:ext cx="149225" cy="187325"/>
              </a:xfrm>
              <a:custGeom>
                <a:avLst/>
                <a:gdLst>
                  <a:gd name="T0" fmla="*/ 2147483647 w 94"/>
                  <a:gd name="T1" fmla="*/ 2147483647 h 118"/>
                  <a:gd name="T2" fmla="*/ 0 w 94"/>
                  <a:gd name="T3" fmla="*/ 2147483647 h 118"/>
                  <a:gd name="T4" fmla="*/ 0 w 94"/>
                  <a:gd name="T5" fmla="*/ 0 h 118"/>
                  <a:gd name="T6" fmla="*/ 2147483647 w 94"/>
                  <a:gd name="T7" fmla="*/ 0 h 118"/>
                  <a:gd name="T8" fmla="*/ 2147483647 w 94"/>
                  <a:gd name="T9" fmla="*/ 2147483647 h 118"/>
                  <a:gd name="T10" fmla="*/ 2147483647 w 94"/>
                  <a:gd name="T11" fmla="*/ 2147483647 h 118"/>
                  <a:gd name="T12" fmla="*/ 2147483647 w 94"/>
                  <a:gd name="T13" fmla="*/ 2147483647 h 118"/>
                  <a:gd name="T14" fmla="*/ 2147483647 w 94"/>
                  <a:gd name="T15" fmla="*/ 2147483647 h 118"/>
                  <a:gd name="T16" fmla="*/ 2147483647 w 94"/>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8"/>
                  <a:gd name="T29" fmla="*/ 94 w 94"/>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8">
                    <a:moveTo>
                      <a:pt x="34" y="20"/>
                    </a:moveTo>
                    <a:lnTo>
                      <a:pt x="0" y="20"/>
                    </a:lnTo>
                    <a:lnTo>
                      <a:pt x="0" y="0"/>
                    </a:lnTo>
                    <a:lnTo>
                      <a:pt x="94" y="0"/>
                    </a:lnTo>
                    <a:lnTo>
                      <a:pt x="94"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199" name="Freeform 215"/>
              <p:cNvSpPr>
                <a:spLocks/>
              </p:cNvSpPr>
              <p:nvPr/>
            </p:nvSpPr>
            <p:spPr bwMode="gray">
              <a:xfrm>
                <a:off x="3327400"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200" name="Freeform 216"/>
              <p:cNvSpPr>
                <a:spLocks/>
              </p:cNvSpPr>
              <p:nvPr/>
            </p:nvSpPr>
            <p:spPr bwMode="gray">
              <a:xfrm>
                <a:off x="3482975" y="4260850"/>
                <a:ext cx="165100" cy="187325"/>
              </a:xfrm>
              <a:custGeom>
                <a:avLst/>
                <a:gdLst>
                  <a:gd name="T0" fmla="*/ 0 w 104"/>
                  <a:gd name="T1" fmla="*/ 0 h 118"/>
                  <a:gd name="T2" fmla="*/ 2147483647 w 104"/>
                  <a:gd name="T3" fmla="*/ 0 h 118"/>
                  <a:gd name="T4" fmla="*/ 2147483647 w 104"/>
                  <a:gd name="T5" fmla="*/ 2147483647 h 118"/>
                  <a:gd name="T6" fmla="*/ 2147483647 w 104"/>
                  <a:gd name="T7" fmla="*/ 0 h 118"/>
                  <a:gd name="T8" fmla="*/ 2147483647 w 104"/>
                  <a:gd name="T9" fmla="*/ 0 h 118"/>
                  <a:gd name="T10" fmla="*/ 2147483647 w 104"/>
                  <a:gd name="T11" fmla="*/ 2147483647 h 118"/>
                  <a:gd name="T12" fmla="*/ 2147483647 w 104"/>
                  <a:gd name="T13" fmla="*/ 2147483647 h 118"/>
                  <a:gd name="T14" fmla="*/ 2147483647 w 104"/>
                  <a:gd name="T15" fmla="*/ 2147483647 h 118"/>
                  <a:gd name="T16" fmla="*/ 2147483647 w 104"/>
                  <a:gd name="T17" fmla="*/ 2147483647 h 118"/>
                  <a:gd name="T18" fmla="*/ 0 w 104"/>
                  <a:gd name="T19" fmla="*/ 2147483647 h 118"/>
                  <a:gd name="T20" fmla="*/ 0 w 104"/>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18"/>
                  <a:gd name="T35" fmla="*/ 104 w 10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18">
                    <a:moveTo>
                      <a:pt x="0" y="0"/>
                    </a:moveTo>
                    <a:lnTo>
                      <a:pt x="36" y="0"/>
                    </a:lnTo>
                    <a:lnTo>
                      <a:pt x="80" y="92"/>
                    </a:lnTo>
                    <a:lnTo>
                      <a:pt x="80" y="0"/>
                    </a:lnTo>
                    <a:lnTo>
                      <a:pt x="104" y="0"/>
                    </a:lnTo>
                    <a:lnTo>
                      <a:pt x="104" y="118"/>
                    </a:lnTo>
                    <a:lnTo>
                      <a:pt x="70" y="118"/>
                    </a:lnTo>
                    <a:lnTo>
                      <a:pt x="24" y="20"/>
                    </a:lnTo>
                    <a:lnTo>
                      <a:pt x="24" y="118"/>
                    </a:lnTo>
                    <a:lnTo>
                      <a:pt x="0" y="118"/>
                    </a:lnTo>
                    <a:lnTo>
                      <a:pt x="0" y="0"/>
                    </a:lnTo>
                    <a:close/>
                  </a:path>
                </a:pathLst>
              </a:custGeom>
              <a:solidFill>
                <a:srgbClr val="808080"/>
              </a:solidFill>
              <a:ln w="9525">
                <a:noFill/>
                <a:round/>
                <a:headEnd/>
                <a:tailEnd/>
              </a:ln>
            </p:spPr>
            <p:txBody>
              <a:bodyPr/>
              <a:lstStyle/>
              <a:p>
                <a:endParaRPr lang="en-US"/>
              </a:p>
            </p:txBody>
          </p:sp>
          <p:sp>
            <p:nvSpPr>
              <p:cNvPr id="201" name="Freeform 217"/>
              <p:cNvSpPr>
                <a:spLocks/>
              </p:cNvSpPr>
              <p:nvPr/>
            </p:nvSpPr>
            <p:spPr bwMode="gray">
              <a:xfrm>
                <a:off x="3670300" y="4260850"/>
                <a:ext cx="149225" cy="187325"/>
              </a:xfrm>
              <a:custGeom>
                <a:avLst/>
                <a:gdLst>
                  <a:gd name="T0" fmla="*/ 2147483647 w 94"/>
                  <a:gd name="T1" fmla="*/ 2147483647 h 118"/>
                  <a:gd name="T2" fmla="*/ 0 w 94"/>
                  <a:gd name="T3" fmla="*/ 2147483647 h 118"/>
                  <a:gd name="T4" fmla="*/ 0 w 94"/>
                  <a:gd name="T5" fmla="*/ 0 h 118"/>
                  <a:gd name="T6" fmla="*/ 2147483647 w 94"/>
                  <a:gd name="T7" fmla="*/ 0 h 118"/>
                  <a:gd name="T8" fmla="*/ 2147483647 w 94"/>
                  <a:gd name="T9" fmla="*/ 2147483647 h 118"/>
                  <a:gd name="T10" fmla="*/ 2147483647 w 94"/>
                  <a:gd name="T11" fmla="*/ 2147483647 h 118"/>
                  <a:gd name="T12" fmla="*/ 2147483647 w 94"/>
                  <a:gd name="T13" fmla="*/ 2147483647 h 118"/>
                  <a:gd name="T14" fmla="*/ 2147483647 w 94"/>
                  <a:gd name="T15" fmla="*/ 2147483647 h 118"/>
                  <a:gd name="T16" fmla="*/ 2147483647 w 94"/>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8"/>
                  <a:gd name="T29" fmla="*/ 94 w 94"/>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8">
                    <a:moveTo>
                      <a:pt x="34" y="20"/>
                    </a:moveTo>
                    <a:lnTo>
                      <a:pt x="0" y="20"/>
                    </a:lnTo>
                    <a:lnTo>
                      <a:pt x="0" y="0"/>
                    </a:lnTo>
                    <a:lnTo>
                      <a:pt x="94" y="0"/>
                    </a:lnTo>
                    <a:lnTo>
                      <a:pt x="94"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202" name="Freeform 218"/>
              <p:cNvSpPr>
                <a:spLocks/>
              </p:cNvSpPr>
              <p:nvPr/>
            </p:nvSpPr>
            <p:spPr bwMode="gray">
              <a:xfrm>
                <a:off x="3841750"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80" y="0"/>
                    </a:lnTo>
                    <a:lnTo>
                      <a:pt x="80"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203" name="Freeform 219"/>
              <p:cNvSpPr>
                <a:spLocks noEditPoints="1"/>
              </p:cNvSpPr>
              <p:nvPr/>
            </p:nvSpPr>
            <p:spPr bwMode="gray">
              <a:xfrm>
                <a:off x="3997325" y="426085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4" y="7"/>
                      <a:pt x="45" y="12"/>
                      <a:pt x="45" y="15"/>
                    </a:cubicBezTo>
                    <a:cubicBezTo>
                      <a:pt x="45" y="26"/>
                      <a:pt x="36" y="29"/>
                      <a:pt x="33" y="30"/>
                    </a:cubicBezTo>
                    <a:cubicBezTo>
                      <a:pt x="42" y="31"/>
                      <a:pt x="42" y="36"/>
                      <a:pt x="43" y="43"/>
                    </a:cubicBezTo>
                    <a:cubicBezTo>
                      <a:pt x="44" y="50"/>
                      <a:pt x="45" y="53"/>
                      <a:pt x="45" y="55"/>
                    </a:cubicBezTo>
                    <a:cubicBezTo>
                      <a:pt x="46" y="57"/>
                      <a:pt x="46" y="58"/>
                      <a:pt x="47" y="59"/>
                    </a:cubicBezTo>
                    <a:cubicBezTo>
                      <a:pt x="33" y="59"/>
                      <a:pt x="33" y="59"/>
                      <a:pt x="33" y="59"/>
                    </a:cubicBezTo>
                    <a:cubicBezTo>
                      <a:pt x="33" y="56"/>
                      <a:pt x="31" y="41"/>
                      <a:pt x="30"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2" y="26"/>
                    </a:moveTo>
                    <a:cubicBezTo>
                      <a:pt x="22" y="26"/>
                      <a:pt x="22" y="26"/>
                      <a:pt x="22"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204" name="Freeform 220"/>
              <p:cNvSpPr>
                <a:spLocks noEditPoints="1"/>
              </p:cNvSpPr>
              <p:nvPr/>
            </p:nvSpPr>
            <p:spPr bwMode="gray">
              <a:xfrm>
                <a:off x="4168775" y="426085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7" y="0"/>
                      <a:pt x="34" y="1"/>
                      <a:pt x="39" y="7"/>
                    </a:cubicBezTo>
                    <a:cubicBezTo>
                      <a:pt x="42" y="10"/>
                      <a:pt x="42" y="15"/>
                      <a:pt x="42" y="18"/>
                    </a:cubicBezTo>
                    <a:cubicBezTo>
                      <a:pt x="42" y="24"/>
                      <a:pt x="40" y="30"/>
                      <a:pt x="35" y="33"/>
                    </a:cubicBezTo>
                    <a:cubicBezTo>
                      <a:pt x="31" y="36"/>
                      <a:pt x="25" y="36"/>
                      <a:pt x="22" y="36"/>
                    </a:cubicBezTo>
                    <a:cubicBezTo>
                      <a:pt x="13" y="36"/>
                      <a:pt x="13" y="36"/>
                      <a:pt x="13" y="36"/>
                    </a:cubicBezTo>
                    <a:cubicBezTo>
                      <a:pt x="13" y="59"/>
                      <a:pt x="13" y="59"/>
                      <a:pt x="13" y="59"/>
                    </a:cubicBezTo>
                    <a:cubicBezTo>
                      <a:pt x="0" y="59"/>
                      <a:pt x="0" y="59"/>
                      <a:pt x="0" y="59"/>
                    </a:cubicBezTo>
                    <a:lnTo>
                      <a:pt x="0" y="0"/>
                    </a:lnTo>
                    <a:close/>
                    <a:moveTo>
                      <a:pt x="13" y="27"/>
                    </a:moveTo>
                    <a:cubicBezTo>
                      <a:pt x="18" y="27"/>
                      <a:pt x="18" y="27"/>
                      <a:pt x="18" y="27"/>
                    </a:cubicBezTo>
                    <a:cubicBezTo>
                      <a:pt x="22" y="27"/>
                      <a:pt x="29" y="27"/>
                      <a:pt x="29" y="18"/>
                    </a:cubicBezTo>
                    <a:cubicBezTo>
                      <a:pt x="29" y="10"/>
                      <a:pt x="23" y="10"/>
                      <a:pt x="19" y="10"/>
                    </a:cubicBezTo>
                    <a:cubicBezTo>
                      <a:pt x="13" y="10"/>
                      <a:pt x="13" y="10"/>
                      <a:pt x="13" y="10"/>
                    </a:cubicBezTo>
                    <a:lnTo>
                      <a:pt x="13" y="27"/>
                    </a:lnTo>
                    <a:close/>
                  </a:path>
                </a:pathLst>
              </a:custGeom>
              <a:solidFill>
                <a:srgbClr val="808080"/>
              </a:solidFill>
              <a:ln w="9525">
                <a:noFill/>
                <a:round/>
                <a:headEnd/>
                <a:tailEnd/>
              </a:ln>
            </p:spPr>
            <p:txBody>
              <a:bodyPr/>
              <a:lstStyle/>
              <a:p>
                <a:endParaRPr lang="en-US"/>
              </a:p>
            </p:txBody>
          </p:sp>
          <p:sp>
            <p:nvSpPr>
              <p:cNvPr id="205" name="Freeform 221"/>
              <p:cNvSpPr>
                <a:spLocks noEditPoints="1"/>
              </p:cNvSpPr>
              <p:nvPr/>
            </p:nvSpPr>
            <p:spPr bwMode="gray">
              <a:xfrm>
                <a:off x="4327525" y="426085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3" y="7"/>
                      <a:pt x="45" y="12"/>
                      <a:pt x="45" y="15"/>
                    </a:cubicBezTo>
                    <a:cubicBezTo>
                      <a:pt x="45" y="26"/>
                      <a:pt x="36" y="29"/>
                      <a:pt x="33" y="30"/>
                    </a:cubicBezTo>
                    <a:cubicBezTo>
                      <a:pt x="42" y="31"/>
                      <a:pt x="42" y="36"/>
                      <a:pt x="43" y="43"/>
                    </a:cubicBezTo>
                    <a:cubicBezTo>
                      <a:pt x="44" y="50"/>
                      <a:pt x="45" y="53"/>
                      <a:pt x="45" y="55"/>
                    </a:cubicBezTo>
                    <a:cubicBezTo>
                      <a:pt x="46" y="57"/>
                      <a:pt x="46" y="58"/>
                      <a:pt x="47" y="59"/>
                    </a:cubicBezTo>
                    <a:cubicBezTo>
                      <a:pt x="33" y="59"/>
                      <a:pt x="33" y="59"/>
                      <a:pt x="33" y="59"/>
                    </a:cubicBezTo>
                    <a:cubicBezTo>
                      <a:pt x="32" y="56"/>
                      <a:pt x="31" y="41"/>
                      <a:pt x="30" y="38"/>
                    </a:cubicBezTo>
                    <a:cubicBezTo>
                      <a:pt x="29" y="35"/>
                      <a:pt x="26" y="35"/>
                      <a:pt x="23" y="35"/>
                    </a:cubicBezTo>
                    <a:cubicBezTo>
                      <a:pt x="12" y="35"/>
                      <a:pt x="12" y="35"/>
                      <a:pt x="12" y="35"/>
                    </a:cubicBezTo>
                    <a:cubicBezTo>
                      <a:pt x="12" y="59"/>
                      <a:pt x="12" y="59"/>
                      <a:pt x="12" y="59"/>
                    </a:cubicBezTo>
                    <a:cubicBezTo>
                      <a:pt x="0" y="59"/>
                      <a:pt x="0" y="59"/>
                      <a:pt x="0" y="59"/>
                    </a:cubicBezTo>
                    <a:lnTo>
                      <a:pt x="0" y="0"/>
                    </a:lnTo>
                    <a:close/>
                    <a:moveTo>
                      <a:pt x="12" y="26"/>
                    </a:moveTo>
                    <a:cubicBezTo>
                      <a:pt x="22" y="26"/>
                      <a:pt x="22" y="26"/>
                      <a:pt x="22" y="26"/>
                    </a:cubicBezTo>
                    <a:cubicBezTo>
                      <a:pt x="24" y="26"/>
                      <a:pt x="27" y="26"/>
                      <a:pt x="29" y="24"/>
                    </a:cubicBezTo>
                    <a:cubicBezTo>
                      <a:pt x="29" y="23"/>
                      <a:pt x="32" y="21"/>
                      <a:pt x="32" y="17"/>
                    </a:cubicBezTo>
                    <a:cubicBezTo>
                      <a:pt x="32" y="13"/>
                      <a:pt x="30" y="11"/>
                      <a:pt x="29" y="11"/>
                    </a:cubicBezTo>
                    <a:cubicBezTo>
                      <a:pt x="27" y="9"/>
                      <a:pt x="24" y="9"/>
                      <a:pt x="20"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206" name="Rectangle 222"/>
              <p:cNvSpPr>
                <a:spLocks noChangeArrowheads="1"/>
              </p:cNvSpPr>
              <p:nvPr/>
            </p:nvSpPr>
            <p:spPr bwMode="gray">
              <a:xfrm>
                <a:off x="4498975" y="4260850"/>
                <a:ext cx="38100" cy="187325"/>
              </a:xfrm>
              <a:prstGeom prst="rect">
                <a:avLst/>
              </a:prstGeom>
              <a:solidFill>
                <a:srgbClr val="808080"/>
              </a:solidFill>
              <a:ln w="9525">
                <a:noFill/>
                <a:miter lim="800000"/>
                <a:headEnd/>
                <a:tailEnd/>
              </a:ln>
            </p:spPr>
            <p:txBody>
              <a:bodyPr/>
              <a:lstStyle/>
              <a:p>
                <a:pPr algn="ctr"/>
                <a:endParaRPr lang="en-US"/>
              </a:p>
            </p:txBody>
          </p:sp>
          <p:sp>
            <p:nvSpPr>
              <p:cNvPr id="207" name="Freeform 223"/>
              <p:cNvSpPr>
                <a:spLocks/>
              </p:cNvSpPr>
              <p:nvPr/>
            </p:nvSpPr>
            <p:spPr bwMode="gray">
              <a:xfrm>
                <a:off x="4562475" y="4257675"/>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1"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4"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1" y="61"/>
                      <a:pt x="0" y="47"/>
                      <a:pt x="0" y="41"/>
                    </a:cubicBezTo>
                    <a:lnTo>
                      <a:pt x="13" y="41"/>
                    </a:lnTo>
                    <a:close/>
                  </a:path>
                </a:pathLst>
              </a:custGeom>
              <a:solidFill>
                <a:srgbClr val="808080"/>
              </a:solidFill>
              <a:ln w="9525">
                <a:noFill/>
                <a:round/>
                <a:headEnd/>
                <a:tailEnd/>
              </a:ln>
            </p:spPr>
            <p:txBody>
              <a:bodyPr/>
              <a:lstStyle/>
              <a:p>
                <a:endParaRPr lang="en-US"/>
              </a:p>
            </p:txBody>
          </p:sp>
          <p:sp>
            <p:nvSpPr>
              <p:cNvPr id="208" name="Freeform 224"/>
              <p:cNvSpPr>
                <a:spLocks/>
              </p:cNvSpPr>
              <p:nvPr/>
            </p:nvSpPr>
            <p:spPr bwMode="gray">
              <a:xfrm>
                <a:off x="4746625"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209" name="Freeform 225"/>
              <p:cNvSpPr>
                <a:spLocks/>
              </p:cNvSpPr>
              <p:nvPr/>
            </p:nvSpPr>
            <p:spPr bwMode="gray">
              <a:xfrm>
                <a:off x="3930650" y="3559175"/>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3"/>
                      <a:pt x="32" y="9"/>
                      <a:pt x="25" y="9"/>
                    </a:cubicBezTo>
                    <a:cubicBezTo>
                      <a:pt x="16" y="9"/>
                      <a:pt x="14" y="22"/>
                      <a:pt x="14" y="30"/>
                    </a:cubicBezTo>
                    <a:cubicBezTo>
                      <a:pt x="14" y="38"/>
                      <a:pt x="16" y="51"/>
                      <a:pt x="25" y="51"/>
                    </a:cubicBezTo>
                    <a:cubicBezTo>
                      <a:pt x="32" y="51"/>
                      <a:pt x="36" y="46"/>
                      <a:pt x="36" y="40"/>
                    </a:cubicBezTo>
                    <a:cubicBezTo>
                      <a:pt x="49" y="40"/>
                      <a:pt x="49" y="40"/>
                      <a:pt x="49" y="40"/>
                    </a:cubicBezTo>
                    <a:cubicBezTo>
                      <a:pt x="49" y="55"/>
                      <a:pt x="38" y="60"/>
                      <a:pt x="25" y="60"/>
                    </a:cubicBezTo>
                    <a:cubicBezTo>
                      <a:pt x="8" y="60"/>
                      <a:pt x="0" y="47"/>
                      <a:pt x="0" y="30"/>
                    </a:cubicBezTo>
                    <a:cubicBezTo>
                      <a:pt x="0" y="13"/>
                      <a:pt x="8" y="0"/>
                      <a:pt x="25" y="0"/>
                    </a:cubicBezTo>
                    <a:cubicBezTo>
                      <a:pt x="38" y="0"/>
                      <a:pt x="49" y="5"/>
                      <a:pt x="49" y="20"/>
                    </a:cubicBezTo>
                    <a:lnTo>
                      <a:pt x="36" y="20"/>
                    </a:lnTo>
                    <a:close/>
                  </a:path>
                </a:pathLst>
              </a:custGeom>
              <a:solidFill>
                <a:srgbClr val="231F20"/>
              </a:solidFill>
              <a:ln w="9525">
                <a:noFill/>
                <a:round/>
                <a:headEnd/>
                <a:tailEnd/>
              </a:ln>
            </p:spPr>
            <p:txBody>
              <a:bodyPr/>
              <a:lstStyle/>
              <a:p>
                <a:endParaRPr lang="en-US"/>
              </a:p>
            </p:txBody>
          </p:sp>
          <p:sp>
            <p:nvSpPr>
              <p:cNvPr id="210" name="Freeform 226"/>
              <p:cNvSpPr>
                <a:spLocks/>
              </p:cNvSpPr>
              <p:nvPr/>
            </p:nvSpPr>
            <p:spPr bwMode="gray">
              <a:xfrm>
                <a:off x="4114800" y="35623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211" name="Freeform 227"/>
              <p:cNvSpPr>
                <a:spLocks noEditPoints="1"/>
              </p:cNvSpPr>
              <p:nvPr/>
            </p:nvSpPr>
            <p:spPr bwMode="gray">
              <a:xfrm>
                <a:off x="4279900" y="35623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10"/>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212" name="Freeform 228"/>
              <p:cNvSpPr>
                <a:spLocks/>
              </p:cNvSpPr>
              <p:nvPr/>
            </p:nvSpPr>
            <p:spPr bwMode="gray">
              <a:xfrm>
                <a:off x="4445000" y="35623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213" name="Rectangle 229"/>
              <p:cNvSpPr>
                <a:spLocks noChangeArrowheads="1"/>
              </p:cNvSpPr>
              <p:nvPr/>
            </p:nvSpPr>
            <p:spPr bwMode="gray">
              <a:xfrm>
                <a:off x="4619625" y="3562350"/>
                <a:ext cx="41275" cy="184150"/>
              </a:xfrm>
              <a:prstGeom prst="rect">
                <a:avLst/>
              </a:prstGeom>
              <a:solidFill>
                <a:srgbClr val="231F20"/>
              </a:solidFill>
              <a:ln w="9525">
                <a:noFill/>
                <a:miter lim="800000"/>
                <a:headEnd/>
                <a:tailEnd/>
              </a:ln>
            </p:spPr>
            <p:txBody>
              <a:bodyPr/>
              <a:lstStyle/>
              <a:p>
                <a:pPr algn="ctr"/>
                <a:endParaRPr lang="en-US"/>
              </a:p>
            </p:txBody>
          </p:sp>
          <p:sp>
            <p:nvSpPr>
              <p:cNvPr id="214" name="Freeform 230"/>
              <p:cNvSpPr>
                <a:spLocks/>
              </p:cNvSpPr>
              <p:nvPr/>
            </p:nvSpPr>
            <p:spPr bwMode="gray">
              <a:xfrm>
                <a:off x="4699000" y="3562350"/>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8"/>
                    </a:lnTo>
                    <a:lnTo>
                      <a:pt x="72" y="48"/>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215" name="Rectangle 231"/>
              <p:cNvSpPr>
                <a:spLocks noChangeArrowheads="1"/>
              </p:cNvSpPr>
              <p:nvPr/>
            </p:nvSpPr>
            <p:spPr bwMode="gray">
              <a:xfrm>
                <a:off x="4848225" y="3562350"/>
                <a:ext cx="38100" cy="184150"/>
              </a:xfrm>
              <a:prstGeom prst="rect">
                <a:avLst/>
              </a:prstGeom>
              <a:solidFill>
                <a:srgbClr val="231F20"/>
              </a:solidFill>
              <a:ln w="9525">
                <a:noFill/>
                <a:miter lim="800000"/>
                <a:headEnd/>
                <a:tailEnd/>
              </a:ln>
            </p:spPr>
            <p:txBody>
              <a:bodyPr/>
              <a:lstStyle/>
              <a:p>
                <a:pPr algn="ctr"/>
                <a:endParaRPr lang="en-US"/>
              </a:p>
            </p:txBody>
          </p:sp>
          <p:sp>
            <p:nvSpPr>
              <p:cNvPr id="216" name="Freeform 232"/>
              <p:cNvSpPr>
                <a:spLocks/>
              </p:cNvSpPr>
              <p:nvPr/>
            </p:nvSpPr>
            <p:spPr bwMode="gray">
              <a:xfrm>
                <a:off x="4924425" y="35623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217" name="Freeform 233"/>
              <p:cNvSpPr>
                <a:spLocks noEditPoints="1"/>
              </p:cNvSpPr>
              <p:nvPr/>
            </p:nvSpPr>
            <p:spPr bwMode="gray">
              <a:xfrm>
                <a:off x="5089525" y="3562350"/>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218" name="Freeform 234"/>
              <p:cNvSpPr>
                <a:spLocks noEditPoints="1"/>
              </p:cNvSpPr>
              <p:nvPr/>
            </p:nvSpPr>
            <p:spPr bwMode="gray">
              <a:xfrm>
                <a:off x="5346700" y="35623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219" name="Freeform 235"/>
              <p:cNvSpPr>
                <a:spLocks noEditPoints="1"/>
              </p:cNvSpPr>
              <p:nvPr/>
            </p:nvSpPr>
            <p:spPr bwMode="gray">
              <a:xfrm>
                <a:off x="5549900" y="3562350"/>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220" name="Freeform 236"/>
              <p:cNvSpPr>
                <a:spLocks/>
              </p:cNvSpPr>
              <p:nvPr/>
            </p:nvSpPr>
            <p:spPr bwMode="gray">
              <a:xfrm>
                <a:off x="5727700" y="3562350"/>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221" name="Freeform 237"/>
              <p:cNvSpPr>
                <a:spLocks noEditPoints="1"/>
              </p:cNvSpPr>
              <p:nvPr/>
            </p:nvSpPr>
            <p:spPr bwMode="gray">
              <a:xfrm>
                <a:off x="5921375" y="35623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222" name="Freeform 238"/>
              <p:cNvSpPr>
                <a:spLocks/>
              </p:cNvSpPr>
              <p:nvPr/>
            </p:nvSpPr>
            <p:spPr bwMode="gray">
              <a:xfrm>
                <a:off x="6124575" y="356235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90"/>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223" name="Freeform 239"/>
              <p:cNvSpPr>
                <a:spLocks/>
              </p:cNvSpPr>
              <p:nvPr/>
            </p:nvSpPr>
            <p:spPr bwMode="gray">
              <a:xfrm>
                <a:off x="6318250" y="35623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224" name="Freeform 240"/>
              <p:cNvSpPr>
                <a:spLocks noEditPoints="1"/>
              </p:cNvSpPr>
              <p:nvPr/>
            </p:nvSpPr>
            <p:spPr bwMode="gray">
              <a:xfrm>
                <a:off x="6483350" y="35623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225" name="Freeform 241"/>
              <p:cNvSpPr>
                <a:spLocks/>
              </p:cNvSpPr>
              <p:nvPr/>
            </p:nvSpPr>
            <p:spPr bwMode="gray">
              <a:xfrm>
                <a:off x="6680200" y="3559175"/>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231F20"/>
              </a:solidFill>
              <a:ln w="9525">
                <a:noFill/>
                <a:round/>
                <a:headEnd/>
                <a:tailEnd/>
              </a:ln>
            </p:spPr>
            <p:txBody>
              <a:bodyPr/>
              <a:lstStyle/>
              <a:p>
                <a:endParaRPr lang="en-US"/>
              </a:p>
            </p:txBody>
          </p:sp>
          <p:sp>
            <p:nvSpPr>
              <p:cNvPr id="226" name="Freeform 242"/>
              <p:cNvSpPr>
                <a:spLocks/>
              </p:cNvSpPr>
              <p:nvPr/>
            </p:nvSpPr>
            <p:spPr bwMode="gray">
              <a:xfrm>
                <a:off x="6892925" y="35623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227" name="Freeform 243"/>
              <p:cNvSpPr>
                <a:spLocks noEditPoints="1"/>
              </p:cNvSpPr>
              <p:nvPr/>
            </p:nvSpPr>
            <p:spPr bwMode="gray">
              <a:xfrm>
                <a:off x="3940175" y="3870325"/>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4" y="35"/>
                      <a:pt x="42" y="29"/>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228" name="Freeform 244"/>
              <p:cNvSpPr>
                <a:spLocks noEditPoints="1"/>
              </p:cNvSpPr>
              <p:nvPr/>
            </p:nvSpPr>
            <p:spPr bwMode="gray">
              <a:xfrm>
                <a:off x="4089400" y="387032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229" name="Freeform 245"/>
              <p:cNvSpPr>
                <a:spLocks noEditPoints="1"/>
              </p:cNvSpPr>
              <p:nvPr/>
            </p:nvSpPr>
            <p:spPr bwMode="gray">
              <a:xfrm>
                <a:off x="4292600" y="38703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230" name="Freeform 246"/>
              <p:cNvSpPr>
                <a:spLocks/>
              </p:cNvSpPr>
              <p:nvPr/>
            </p:nvSpPr>
            <p:spPr bwMode="gray">
              <a:xfrm>
                <a:off x="4457700" y="3870325"/>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231" name="Freeform 247"/>
              <p:cNvSpPr>
                <a:spLocks/>
              </p:cNvSpPr>
              <p:nvPr/>
            </p:nvSpPr>
            <p:spPr bwMode="gray">
              <a:xfrm>
                <a:off x="4635500" y="387032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232" name="Freeform 248"/>
              <p:cNvSpPr>
                <a:spLocks/>
              </p:cNvSpPr>
              <p:nvPr/>
            </p:nvSpPr>
            <p:spPr bwMode="gray">
              <a:xfrm>
                <a:off x="4838700" y="38703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233" name="Freeform 249"/>
              <p:cNvSpPr>
                <a:spLocks noEditPoints="1"/>
              </p:cNvSpPr>
              <p:nvPr/>
            </p:nvSpPr>
            <p:spPr bwMode="gray">
              <a:xfrm>
                <a:off x="5003800" y="38703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234" name="Rectangle 250"/>
              <p:cNvSpPr>
                <a:spLocks noChangeArrowheads="1"/>
              </p:cNvSpPr>
              <p:nvPr/>
            </p:nvSpPr>
            <p:spPr bwMode="gray">
              <a:xfrm>
                <a:off x="1600200" y="3562350"/>
                <a:ext cx="2165350" cy="492125"/>
              </a:xfrm>
              <a:prstGeom prst="rect">
                <a:avLst/>
              </a:prstGeom>
              <a:solidFill>
                <a:srgbClr val="FF0000"/>
              </a:solidFill>
              <a:ln w="9525">
                <a:noFill/>
                <a:miter lim="800000"/>
                <a:headEnd/>
                <a:tailEnd/>
              </a:ln>
            </p:spPr>
            <p:txBody>
              <a:bodyPr/>
              <a:lstStyle/>
              <a:p>
                <a:pPr algn="ctr"/>
                <a:endParaRPr lang="en-US"/>
              </a:p>
            </p:txBody>
          </p:sp>
          <p:sp>
            <p:nvSpPr>
              <p:cNvPr id="235" name="Freeform 251"/>
              <p:cNvSpPr>
                <a:spLocks noEditPoints="1"/>
              </p:cNvSpPr>
              <p:nvPr/>
            </p:nvSpPr>
            <p:spPr bwMode="gray">
              <a:xfrm>
                <a:off x="1724025" y="3683000"/>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1" y="51"/>
                    </a:moveTo>
                    <a:cubicBezTo>
                      <a:pt x="301" y="51"/>
                      <a:pt x="301" y="51"/>
                      <a:pt x="301" y="51"/>
                    </a:cubicBezTo>
                    <a:cubicBezTo>
                      <a:pt x="280" y="17"/>
                      <a:pt x="280" y="17"/>
                      <a:pt x="280" y="17"/>
                    </a:cubicBezTo>
                    <a:cubicBezTo>
                      <a:pt x="241" y="78"/>
                      <a:pt x="241" y="78"/>
                      <a:pt x="241" y="78"/>
                    </a:cubicBezTo>
                    <a:cubicBezTo>
                      <a:pt x="224" y="79"/>
                      <a:pt x="224" y="79"/>
                      <a:pt x="224" y="79"/>
                    </a:cubicBezTo>
                    <a:cubicBezTo>
                      <a:pt x="271" y="5"/>
                      <a:pt x="271" y="5"/>
                      <a:pt x="271" y="5"/>
                    </a:cubicBezTo>
                    <a:cubicBezTo>
                      <a:pt x="273" y="2"/>
                      <a:pt x="276" y="0"/>
                      <a:pt x="280" y="0"/>
                    </a:cubicBezTo>
                    <a:cubicBezTo>
                      <a:pt x="284" y="0"/>
                      <a:pt x="287" y="2"/>
                      <a:pt x="289" y="5"/>
                    </a:cubicBezTo>
                    <a:cubicBezTo>
                      <a:pt x="336" y="79"/>
                      <a:pt x="336" y="79"/>
                      <a:pt x="336" y="79"/>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5" y="1"/>
                      <a:pt x="85" y="1"/>
                      <a:pt x="85" y="1"/>
                    </a:cubicBezTo>
                    <a:cubicBezTo>
                      <a:pt x="106" y="1"/>
                      <a:pt x="123" y="18"/>
                      <a:pt x="123" y="40"/>
                    </a:cubicBezTo>
                    <a:cubicBezTo>
                      <a:pt x="123" y="61"/>
                      <a:pt x="106" y="79"/>
                      <a:pt x="85" y="79"/>
                    </a:cubicBezTo>
                    <a:lnTo>
                      <a:pt x="39" y="78"/>
                    </a:lnTo>
                    <a:close/>
                    <a:moveTo>
                      <a:pt x="83" y="65"/>
                    </a:moveTo>
                    <a:cubicBezTo>
                      <a:pt x="97" y="65"/>
                      <a:pt x="109" y="54"/>
                      <a:pt x="109" y="40"/>
                    </a:cubicBezTo>
                    <a:cubicBezTo>
                      <a:pt x="109" y="26"/>
                      <a:pt x="97" y="14"/>
                      <a:pt x="83" y="14"/>
                    </a:cubicBezTo>
                    <a:cubicBezTo>
                      <a:pt x="40" y="14"/>
                      <a:pt x="40" y="14"/>
                      <a:pt x="40" y="14"/>
                    </a:cubicBezTo>
                    <a:cubicBezTo>
                      <a:pt x="26" y="14"/>
                      <a:pt x="15" y="26"/>
                      <a:pt x="15" y="40"/>
                    </a:cubicBezTo>
                    <a:cubicBezTo>
                      <a:pt x="15" y="54"/>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4"/>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236" name="Freeform 252"/>
              <p:cNvSpPr>
                <a:spLocks noEditPoints="1"/>
              </p:cNvSpPr>
              <p:nvPr/>
            </p:nvSpPr>
            <p:spPr bwMode="gray">
              <a:xfrm>
                <a:off x="3657600" y="3683000"/>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grpSp>
        <p:nvGrpSpPr>
          <p:cNvPr id="237" name="Group 258"/>
          <p:cNvGrpSpPr>
            <a:grpSpLocks/>
          </p:cNvGrpSpPr>
          <p:nvPr/>
        </p:nvGrpSpPr>
        <p:grpSpPr bwMode="auto">
          <a:xfrm>
            <a:off x="4721763" y="4454231"/>
            <a:ext cx="3011978" cy="275219"/>
            <a:chOff x="1600200" y="5480050"/>
            <a:chExt cx="5419725" cy="495300"/>
          </a:xfrm>
        </p:grpSpPr>
        <p:sp>
          <p:nvSpPr>
            <p:cNvPr id="238" name="Freeform 44"/>
            <p:cNvSpPr>
              <a:spLocks/>
            </p:cNvSpPr>
            <p:nvPr/>
          </p:nvSpPr>
          <p:spPr bwMode="gray">
            <a:xfrm>
              <a:off x="3930650" y="548005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4"/>
                    <a:pt x="32" y="9"/>
                    <a:pt x="24" y="9"/>
                  </a:cubicBezTo>
                  <a:cubicBezTo>
                    <a:pt x="15" y="9"/>
                    <a:pt x="13" y="22"/>
                    <a:pt x="13" y="30"/>
                  </a:cubicBezTo>
                  <a:cubicBezTo>
                    <a:pt x="13" y="38"/>
                    <a:pt x="15" y="51"/>
                    <a:pt x="24" y="51"/>
                  </a:cubicBezTo>
                  <a:cubicBezTo>
                    <a:pt x="32" y="51"/>
                    <a:pt x="36" y="46"/>
                    <a:pt x="36" y="40"/>
                  </a:cubicBezTo>
                  <a:cubicBezTo>
                    <a:pt x="49" y="40"/>
                    <a:pt x="49" y="40"/>
                    <a:pt x="49" y="40"/>
                  </a:cubicBezTo>
                  <a:cubicBezTo>
                    <a:pt x="48" y="55"/>
                    <a:pt x="38" y="60"/>
                    <a:pt x="24" y="60"/>
                  </a:cubicBezTo>
                  <a:cubicBezTo>
                    <a:pt x="7" y="60"/>
                    <a:pt x="0" y="47"/>
                    <a:pt x="0" y="30"/>
                  </a:cubicBezTo>
                  <a:cubicBezTo>
                    <a:pt x="0" y="13"/>
                    <a:pt x="7" y="0"/>
                    <a:pt x="24" y="0"/>
                  </a:cubicBezTo>
                  <a:cubicBezTo>
                    <a:pt x="38" y="0"/>
                    <a:pt x="48" y="5"/>
                    <a:pt x="49" y="20"/>
                  </a:cubicBezTo>
                  <a:lnTo>
                    <a:pt x="36" y="20"/>
                  </a:lnTo>
                  <a:close/>
                </a:path>
              </a:pathLst>
            </a:custGeom>
            <a:solidFill>
              <a:srgbClr val="000000"/>
            </a:solidFill>
            <a:ln w="9525">
              <a:noFill/>
              <a:round/>
              <a:headEnd/>
              <a:tailEnd/>
            </a:ln>
          </p:spPr>
          <p:txBody>
            <a:bodyPr/>
            <a:lstStyle/>
            <a:p>
              <a:endParaRPr lang="en-US"/>
            </a:p>
          </p:txBody>
        </p:sp>
        <p:sp>
          <p:nvSpPr>
            <p:cNvPr id="239" name="Freeform 45"/>
            <p:cNvSpPr>
              <a:spLocks/>
            </p:cNvSpPr>
            <p:nvPr/>
          </p:nvSpPr>
          <p:spPr bwMode="gray">
            <a:xfrm>
              <a:off x="4114800"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240" name="Freeform 46"/>
            <p:cNvSpPr>
              <a:spLocks noEditPoints="1"/>
            </p:cNvSpPr>
            <p:nvPr/>
          </p:nvSpPr>
          <p:spPr bwMode="gray">
            <a:xfrm>
              <a:off x="4276725" y="54832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9"/>
                  </a:moveTo>
                  <a:cubicBezTo>
                    <a:pt x="23" y="9"/>
                    <a:pt x="23" y="9"/>
                    <a:pt x="23" y="9"/>
                  </a:cubicBezTo>
                  <a:cubicBezTo>
                    <a:pt x="29" y="10"/>
                    <a:pt x="32" y="12"/>
                    <a:pt x="32" y="17"/>
                  </a:cubicBezTo>
                  <a:cubicBezTo>
                    <a:pt x="32" y="22"/>
                    <a:pt x="29" y="25"/>
                    <a:pt x="23" y="25"/>
                  </a:cubicBezTo>
                  <a:cubicBezTo>
                    <a:pt x="13" y="25"/>
                    <a:pt x="13" y="25"/>
                    <a:pt x="13" y="25"/>
                  </a:cubicBezTo>
                  <a:lnTo>
                    <a:pt x="13" y="9"/>
                  </a:lnTo>
                  <a:close/>
                  <a:moveTo>
                    <a:pt x="13" y="35"/>
                  </a:moveTo>
                  <a:cubicBezTo>
                    <a:pt x="26" y="35"/>
                    <a:pt x="26" y="35"/>
                    <a:pt x="26" y="35"/>
                  </a:cubicBezTo>
                  <a:cubicBezTo>
                    <a:pt x="30" y="35"/>
                    <a:pt x="31" y="39"/>
                    <a:pt x="31" y="42"/>
                  </a:cubicBezTo>
                  <a:cubicBezTo>
                    <a:pt x="32" y="48"/>
                    <a:pt x="33" y="53"/>
                    <a:pt x="34" y="58"/>
                  </a:cubicBezTo>
                  <a:cubicBezTo>
                    <a:pt x="47" y="58"/>
                    <a:pt x="47" y="58"/>
                    <a:pt x="47" y="58"/>
                  </a:cubicBezTo>
                  <a:cubicBezTo>
                    <a:pt x="45" y="55"/>
                    <a:pt x="45" y="48"/>
                    <a:pt x="44" y="44"/>
                  </a:cubicBezTo>
                  <a:cubicBezTo>
                    <a:pt x="43" y="36"/>
                    <a:pt x="43" y="30"/>
                    <a:pt x="33" y="29"/>
                  </a:cubicBezTo>
                  <a:cubicBezTo>
                    <a:pt x="33" y="29"/>
                    <a:pt x="33" y="29"/>
                    <a:pt x="33" y="29"/>
                  </a:cubicBezTo>
                  <a:cubicBezTo>
                    <a:pt x="41" y="28"/>
                    <a:pt x="46" y="23"/>
                    <a:pt x="46" y="15"/>
                  </a:cubicBezTo>
                  <a:cubicBezTo>
                    <a:pt x="46"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000000"/>
            </a:solidFill>
            <a:ln w="9525">
              <a:noFill/>
              <a:round/>
              <a:headEnd/>
              <a:tailEnd/>
            </a:ln>
          </p:spPr>
          <p:txBody>
            <a:bodyPr/>
            <a:lstStyle/>
            <a:p>
              <a:endParaRPr lang="en-US"/>
            </a:p>
          </p:txBody>
        </p:sp>
        <p:sp>
          <p:nvSpPr>
            <p:cNvPr id="241" name="Freeform 47"/>
            <p:cNvSpPr>
              <a:spLocks/>
            </p:cNvSpPr>
            <p:nvPr/>
          </p:nvSpPr>
          <p:spPr bwMode="gray">
            <a:xfrm>
              <a:off x="444500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58" y="18"/>
                  </a:lnTo>
                  <a:lnTo>
                    <a:pt x="58"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242" name="Rectangle 48"/>
            <p:cNvSpPr>
              <a:spLocks noChangeArrowheads="1"/>
            </p:cNvSpPr>
            <p:nvPr/>
          </p:nvSpPr>
          <p:spPr bwMode="gray">
            <a:xfrm>
              <a:off x="4619625" y="5483225"/>
              <a:ext cx="41275" cy="184150"/>
            </a:xfrm>
            <a:prstGeom prst="rect">
              <a:avLst/>
            </a:prstGeom>
            <a:solidFill>
              <a:srgbClr val="000000"/>
            </a:solidFill>
            <a:ln w="9525">
              <a:noFill/>
              <a:miter lim="800000"/>
              <a:headEnd/>
              <a:tailEnd/>
            </a:ln>
          </p:spPr>
          <p:txBody>
            <a:bodyPr/>
            <a:lstStyle/>
            <a:p>
              <a:pPr algn="ctr"/>
              <a:endParaRPr lang="en-US"/>
            </a:p>
          </p:txBody>
        </p:sp>
        <p:sp>
          <p:nvSpPr>
            <p:cNvPr id="243" name="Freeform 49"/>
            <p:cNvSpPr>
              <a:spLocks/>
            </p:cNvSpPr>
            <p:nvPr/>
          </p:nvSpPr>
          <p:spPr bwMode="gray">
            <a:xfrm>
              <a:off x="4699000" y="548322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8"/>
                  </a:lnTo>
                  <a:lnTo>
                    <a:pt x="72" y="48"/>
                  </a:lnTo>
                  <a:lnTo>
                    <a:pt x="72" y="66"/>
                  </a:lnTo>
                  <a:lnTo>
                    <a:pt x="26" y="66"/>
                  </a:lnTo>
                  <a:lnTo>
                    <a:pt x="26" y="116"/>
                  </a:lnTo>
                  <a:lnTo>
                    <a:pt x="0" y="116"/>
                  </a:lnTo>
                  <a:close/>
                </a:path>
              </a:pathLst>
            </a:custGeom>
            <a:solidFill>
              <a:srgbClr val="000000"/>
            </a:solidFill>
            <a:ln w="9525">
              <a:noFill/>
              <a:round/>
              <a:headEnd/>
              <a:tailEnd/>
            </a:ln>
          </p:spPr>
          <p:txBody>
            <a:bodyPr/>
            <a:lstStyle/>
            <a:p>
              <a:endParaRPr lang="en-US"/>
            </a:p>
          </p:txBody>
        </p:sp>
        <p:sp>
          <p:nvSpPr>
            <p:cNvPr id="244" name="Rectangle 50"/>
            <p:cNvSpPr>
              <a:spLocks noChangeArrowheads="1"/>
            </p:cNvSpPr>
            <p:nvPr/>
          </p:nvSpPr>
          <p:spPr bwMode="gray">
            <a:xfrm>
              <a:off x="4845050" y="5483225"/>
              <a:ext cx="41275" cy="184150"/>
            </a:xfrm>
            <a:prstGeom prst="rect">
              <a:avLst/>
            </a:prstGeom>
            <a:solidFill>
              <a:srgbClr val="000000"/>
            </a:solidFill>
            <a:ln w="9525">
              <a:noFill/>
              <a:miter lim="800000"/>
              <a:headEnd/>
              <a:tailEnd/>
            </a:ln>
          </p:spPr>
          <p:txBody>
            <a:bodyPr/>
            <a:lstStyle/>
            <a:p>
              <a:pPr algn="ctr"/>
              <a:endParaRPr lang="en-US"/>
            </a:p>
          </p:txBody>
        </p:sp>
        <p:sp>
          <p:nvSpPr>
            <p:cNvPr id="245" name="Freeform 51"/>
            <p:cNvSpPr>
              <a:spLocks/>
            </p:cNvSpPr>
            <p:nvPr/>
          </p:nvSpPr>
          <p:spPr bwMode="gray">
            <a:xfrm>
              <a:off x="49244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246" name="Freeform 52"/>
            <p:cNvSpPr>
              <a:spLocks noEditPoints="1"/>
            </p:cNvSpPr>
            <p:nvPr/>
          </p:nvSpPr>
          <p:spPr bwMode="gray">
            <a:xfrm>
              <a:off x="5089525"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247" name="Freeform 53"/>
            <p:cNvSpPr>
              <a:spLocks noEditPoints="1"/>
            </p:cNvSpPr>
            <p:nvPr/>
          </p:nvSpPr>
          <p:spPr bwMode="gray">
            <a:xfrm>
              <a:off x="534352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248" name="Freeform 54"/>
            <p:cNvSpPr>
              <a:spLocks noEditPoints="1"/>
            </p:cNvSpPr>
            <p:nvPr/>
          </p:nvSpPr>
          <p:spPr bwMode="gray">
            <a:xfrm>
              <a:off x="5549900"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249" name="Freeform 55"/>
            <p:cNvSpPr>
              <a:spLocks/>
            </p:cNvSpPr>
            <p:nvPr/>
          </p:nvSpPr>
          <p:spPr bwMode="gray">
            <a:xfrm>
              <a:off x="5727700" y="548322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88" y="0"/>
                  </a:lnTo>
                  <a:lnTo>
                    <a:pt x="114" y="0"/>
                  </a:lnTo>
                  <a:lnTo>
                    <a:pt x="70" y="116"/>
                  </a:lnTo>
                  <a:lnTo>
                    <a:pt x="44" y="116"/>
                  </a:lnTo>
                  <a:lnTo>
                    <a:pt x="0" y="0"/>
                  </a:lnTo>
                  <a:close/>
                </a:path>
              </a:pathLst>
            </a:custGeom>
            <a:solidFill>
              <a:srgbClr val="000000"/>
            </a:solidFill>
            <a:ln w="9525">
              <a:noFill/>
              <a:round/>
              <a:headEnd/>
              <a:tailEnd/>
            </a:ln>
          </p:spPr>
          <p:txBody>
            <a:bodyPr/>
            <a:lstStyle/>
            <a:p>
              <a:endParaRPr lang="en-US"/>
            </a:p>
          </p:txBody>
        </p:sp>
        <p:sp>
          <p:nvSpPr>
            <p:cNvPr id="250" name="Freeform 56"/>
            <p:cNvSpPr>
              <a:spLocks noEditPoints="1"/>
            </p:cNvSpPr>
            <p:nvPr/>
          </p:nvSpPr>
          <p:spPr bwMode="gray">
            <a:xfrm>
              <a:off x="5921375" y="548322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251" name="Freeform 57"/>
            <p:cNvSpPr>
              <a:spLocks/>
            </p:cNvSpPr>
            <p:nvPr/>
          </p:nvSpPr>
          <p:spPr bwMode="gray">
            <a:xfrm>
              <a:off x="6124575" y="548322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000000"/>
            </a:solidFill>
            <a:ln w="9525">
              <a:noFill/>
              <a:round/>
              <a:headEnd/>
              <a:tailEnd/>
            </a:ln>
          </p:spPr>
          <p:txBody>
            <a:bodyPr/>
            <a:lstStyle/>
            <a:p>
              <a:endParaRPr lang="en-US"/>
            </a:p>
          </p:txBody>
        </p:sp>
        <p:sp>
          <p:nvSpPr>
            <p:cNvPr id="252" name="Freeform 58"/>
            <p:cNvSpPr>
              <a:spLocks/>
            </p:cNvSpPr>
            <p:nvPr/>
          </p:nvSpPr>
          <p:spPr bwMode="gray">
            <a:xfrm>
              <a:off x="631825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253" name="Freeform 59"/>
            <p:cNvSpPr>
              <a:spLocks noEditPoints="1"/>
            </p:cNvSpPr>
            <p:nvPr/>
          </p:nvSpPr>
          <p:spPr bwMode="gray">
            <a:xfrm>
              <a:off x="648017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254" name="Freeform 60"/>
            <p:cNvSpPr>
              <a:spLocks/>
            </p:cNvSpPr>
            <p:nvPr/>
          </p:nvSpPr>
          <p:spPr bwMode="gray">
            <a:xfrm>
              <a:off x="6680200" y="5480050"/>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000000"/>
            </a:solidFill>
            <a:ln w="9525">
              <a:noFill/>
              <a:round/>
              <a:headEnd/>
              <a:tailEnd/>
            </a:ln>
          </p:spPr>
          <p:txBody>
            <a:bodyPr/>
            <a:lstStyle/>
            <a:p>
              <a:endParaRPr lang="en-US"/>
            </a:p>
          </p:txBody>
        </p:sp>
        <p:sp>
          <p:nvSpPr>
            <p:cNvPr id="255" name="Freeform 61"/>
            <p:cNvSpPr>
              <a:spLocks/>
            </p:cNvSpPr>
            <p:nvPr/>
          </p:nvSpPr>
          <p:spPr bwMode="gray">
            <a:xfrm>
              <a:off x="68929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256" name="Freeform 62"/>
            <p:cNvSpPr>
              <a:spLocks noEditPoints="1"/>
            </p:cNvSpPr>
            <p:nvPr/>
          </p:nvSpPr>
          <p:spPr bwMode="gray">
            <a:xfrm>
              <a:off x="3937000" y="579120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3" y="10"/>
                  </a:moveTo>
                  <a:cubicBezTo>
                    <a:pt x="20" y="10"/>
                    <a:pt x="29" y="8"/>
                    <a:pt x="29" y="18"/>
                  </a:cubicBezTo>
                  <a:cubicBezTo>
                    <a:pt x="29" y="28"/>
                    <a:pt x="20" y="26"/>
                    <a:pt x="13" y="26"/>
                  </a:cubicBezTo>
                  <a:lnTo>
                    <a:pt x="13" y="10"/>
                  </a:lnTo>
                  <a:close/>
                  <a:moveTo>
                    <a:pt x="13" y="58"/>
                  </a:moveTo>
                  <a:cubicBezTo>
                    <a:pt x="13" y="36"/>
                    <a:pt x="13" y="36"/>
                    <a:pt x="13" y="36"/>
                  </a:cubicBezTo>
                  <a:cubicBezTo>
                    <a:pt x="22" y="36"/>
                    <a:pt x="22" y="36"/>
                    <a:pt x="22" y="36"/>
                  </a:cubicBezTo>
                  <a:cubicBezTo>
                    <a:pt x="35" y="36"/>
                    <a:pt x="42" y="29"/>
                    <a:pt x="42" y="18"/>
                  </a:cubicBezTo>
                  <a:cubicBezTo>
                    <a:pt x="42" y="3"/>
                    <a:pt x="31" y="0"/>
                    <a:pt x="18" y="0"/>
                  </a:cubicBezTo>
                  <a:cubicBezTo>
                    <a:pt x="0" y="0"/>
                    <a:pt x="0" y="0"/>
                    <a:pt x="0" y="0"/>
                  </a:cubicBezTo>
                  <a:cubicBezTo>
                    <a:pt x="0" y="58"/>
                    <a:pt x="0" y="58"/>
                    <a:pt x="0" y="58"/>
                  </a:cubicBezTo>
                  <a:lnTo>
                    <a:pt x="13" y="58"/>
                  </a:lnTo>
                  <a:close/>
                </a:path>
              </a:pathLst>
            </a:custGeom>
            <a:solidFill>
              <a:srgbClr val="000000"/>
            </a:solidFill>
            <a:ln w="9525">
              <a:noFill/>
              <a:round/>
              <a:headEnd/>
              <a:tailEnd/>
            </a:ln>
          </p:spPr>
          <p:txBody>
            <a:bodyPr/>
            <a:lstStyle/>
            <a:p>
              <a:endParaRPr lang="en-US"/>
            </a:p>
          </p:txBody>
        </p:sp>
        <p:sp>
          <p:nvSpPr>
            <p:cNvPr id="257" name="Freeform 63"/>
            <p:cNvSpPr>
              <a:spLocks noEditPoints="1"/>
            </p:cNvSpPr>
            <p:nvPr/>
          </p:nvSpPr>
          <p:spPr bwMode="gray">
            <a:xfrm>
              <a:off x="4089400" y="57912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258" name="Freeform 64"/>
            <p:cNvSpPr>
              <a:spLocks noEditPoints="1"/>
            </p:cNvSpPr>
            <p:nvPr/>
          </p:nvSpPr>
          <p:spPr bwMode="gray">
            <a:xfrm>
              <a:off x="42926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1" y="48"/>
                    <a:pt x="32" y="53"/>
                    <a:pt x="33" y="58"/>
                  </a:cubicBezTo>
                  <a:cubicBezTo>
                    <a:pt x="47" y="58"/>
                    <a:pt x="47" y="58"/>
                    <a:pt x="47" y="58"/>
                  </a:cubicBezTo>
                  <a:cubicBezTo>
                    <a:pt x="45" y="55"/>
                    <a:pt x="44" y="48"/>
                    <a:pt x="44" y="45"/>
                  </a:cubicBezTo>
                  <a:cubicBezTo>
                    <a:pt x="42" y="37"/>
                    <a:pt x="42"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259" name="Freeform 65"/>
            <p:cNvSpPr>
              <a:spLocks/>
            </p:cNvSpPr>
            <p:nvPr/>
          </p:nvSpPr>
          <p:spPr bwMode="gray">
            <a:xfrm>
              <a:off x="4457700" y="57912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20"/>
                  </a:lnTo>
                  <a:lnTo>
                    <a:pt x="60" y="20"/>
                  </a:lnTo>
                  <a:lnTo>
                    <a:pt x="60" y="116"/>
                  </a:lnTo>
                  <a:lnTo>
                    <a:pt x="34" y="116"/>
                  </a:lnTo>
                  <a:lnTo>
                    <a:pt x="34" y="20"/>
                  </a:lnTo>
                  <a:lnTo>
                    <a:pt x="0" y="20"/>
                  </a:lnTo>
                  <a:lnTo>
                    <a:pt x="0" y="0"/>
                  </a:lnTo>
                  <a:close/>
                </a:path>
              </a:pathLst>
            </a:custGeom>
            <a:solidFill>
              <a:srgbClr val="000000"/>
            </a:solidFill>
            <a:ln w="9525">
              <a:noFill/>
              <a:round/>
              <a:headEnd/>
              <a:tailEnd/>
            </a:ln>
          </p:spPr>
          <p:txBody>
            <a:bodyPr/>
            <a:lstStyle/>
            <a:p>
              <a:endParaRPr lang="en-US"/>
            </a:p>
          </p:txBody>
        </p:sp>
        <p:sp>
          <p:nvSpPr>
            <p:cNvPr id="260" name="Freeform 66"/>
            <p:cNvSpPr>
              <a:spLocks/>
            </p:cNvSpPr>
            <p:nvPr/>
          </p:nvSpPr>
          <p:spPr bwMode="gray">
            <a:xfrm>
              <a:off x="4635500" y="5791200"/>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70" y="116"/>
                  </a:moveTo>
                  <a:lnTo>
                    <a:pt x="24" y="20"/>
                  </a:lnTo>
                  <a:lnTo>
                    <a:pt x="22" y="20"/>
                  </a:lnTo>
                  <a:lnTo>
                    <a:pt x="22" y="116"/>
                  </a:lnTo>
                  <a:lnTo>
                    <a:pt x="0" y="116"/>
                  </a:lnTo>
                  <a:lnTo>
                    <a:pt x="0" y="0"/>
                  </a:lnTo>
                  <a:lnTo>
                    <a:pt x="36" y="0"/>
                  </a:lnTo>
                  <a:lnTo>
                    <a:pt x="82" y="92"/>
                  </a:lnTo>
                  <a:lnTo>
                    <a:pt x="82" y="0"/>
                  </a:lnTo>
                  <a:lnTo>
                    <a:pt x="104" y="0"/>
                  </a:lnTo>
                  <a:lnTo>
                    <a:pt x="104" y="116"/>
                  </a:lnTo>
                  <a:lnTo>
                    <a:pt x="70" y="116"/>
                  </a:lnTo>
                  <a:close/>
                </a:path>
              </a:pathLst>
            </a:custGeom>
            <a:solidFill>
              <a:srgbClr val="000000"/>
            </a:solidFill>
            <a:ln w="9525">
              <a:noFill/>
              <a:round/>
              <a:headEnd/>
              <a:tailEnd/>
            </a:ln>
          </p:spPr>
          <p:txBody>
            <a:bodyPr/>
            <a:lstStyle/>
            <a:p>
              <a:endParaRPr lang="en-US"/>
            </a:p>
          </p:txBody>
        </p:sp>
        <p:sp>
          <p:nvSpPr>
            <p:cNvPr id="261" name="Freeform 67"/>
            <p:cNvSpPr>
              <a:spLocks/>
            </p:cNvSpPr>
            <p:nvPr/>
          </p:nvSpPr>
          <p:spPr bwMode="gray">
            <a:xfrm>
              <a:off x="4838700" y="57912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4" y="46"/>
                  </a:lnTo>
                  <a:lnTo>
                    <a:pt x="74" y="66"/>
                  </a:lnTo>
                  <a:lnTo>
                    <a:pt x="26" y="66"/>
                  </a:lnTo>
                  <a:lnTo>
                    <a:pt x="26" y="98"/>
                  </a:lnTo>
                  <a:lnTo>
                    <a:pt x="80" y="98"/>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262" name="Freeform 68"/>
            <p:cNvSpPr>
              <a:spLocks noEditPoints="1"/>
            </p:cNvSpPr>
            <p:nvPr/>
          </p:nvSpPr>
          <p:spPr bwMode="gray">
            <a:xfrm>
              <a:off x="50038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1" y="12"/>
                    <a:pt x="31" y="17"/>
                  </a:cubicBezTo>
                  <a:cubicBezTo>
                    <a:pt x="31" y="22"/>
                    <a:pt x="28" y="25"/>
                    <a:pt x="23" y="25"/>
                  </a:cubicBezTo>
                  <a:cubicBezTo>
                    <a:pt x="12" y="25"/>
                    <a:pt x="12" y="25"/>
                    <a:pt x="12" y="25"/>
                  </a:cubicBezTo>
                  <a:lnTo>
                    <a:pt x="12" y="10"/>
                  </a:lnTo>
                  <a:close/>
                  <a:moveTo>
                    <a:pt x="12" y="35"/>
                  </a:moveTo>
                  <a:cubicBezTo>
                    <a:pt x="25" y="35"/>
                    <a:pt x="25" y="35"/>
                    <a:pt x="25" y="35"/>
                  </a:cubicBezTo>
                  <a:cubicBezTo>
                    <a:pt x="30" y="35"/>
                    <a:pt x="30" y="39"/>
                    <a:pt x="31" y="43"/>
                  </a:cubicBezTo>
                  <a:cubicBezTo>
                    <a:pt x="31" y="48"/>
                    <a:pt x="32" y="53"/>
                    <a:pt x="33" y="58"/>
                  </a:cubicBezTo>
                  <a:cubicBezTo>
                    <a:pt x="47" y="58"/>
                    <a:pt x="47" y="58"/>
                    <a:pt x="47" y="58"/>
                  </a:cubicBezTo>
                  <a:cubicBezTo>
                    <a:pt x="44" y="55"/>
                    <a:pt x="44" y="48"/>
                    <a:pt x="43" y="45"/>
                  </a:cubicBezTo>
                  <a:cubicBezTo>
                    <a:pt x="42" y="37"/>
                    <a:pt x="42" y="31"/>
                    <a:pt x="33" y="30"/>
                  </a:cubicBezTo>
                  <a:cubicBezTo>
                    <a:pt x="33" y="29"/>
                    <a:pt x="33" y="29"/>
                    <a:pt x="33" y="29"/>
                  </a:cubicBezTo>
                  <a:cubicBezTo>
                    <a:pt x="40" y="28"/>
                    <a:pt x="45" y="23"/>
                    <a:pt x="45" y="15"/>
                  </a:cubicBezTo>
                  <a:cubicBezTo>
                    <a:pt x="45" y="3"/>
                    <a:pt x="35" y="0"/>
                    <a:pt x="24"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263" name="Rectangle 69"/>
            <p:cNvSpPr>
              <a:spLocks noChangeArrowheads="1"/>
            </p:cNvSpPr>
            <p:nvPr/>
          </p:nvSpPr>
          <p:spPr bwMode="gray">
            <a:xfrm>
              <a:off x="1600200" y="5483225"/>
              <a:ext cx="2165350" cy="492125"/>
            </a:xfrm>
            <a:prstGeom prst="rect">
              <a:avLst/>
            </a:prstGeom>
            <a:solidFill>
              <a:srgbClr val="FF0000"/>
            </a:solidFill>
            <a:ln w="9525">
              <a:noFill/>
              <a:miter lim="800000"/>
              <a:headEnd/>
              <a:tailEnd/>
            </a:ln>
          </p:spPr>
          <p:txBody>
            <a:bodyPr/>
            <a:lstStyle/>
            <a:p>
              <a:pPr algn="ctr"/>
              <a:endParaRPr lang="en-US"/>
            </a:p>
          </p:txBody>
        </p:sp>
        <p:sp>
          <p:nvSpPr>
            <p:cNvPr id="264" name="Freeform 70"/>
            <p:cNvSpPr>
              <a:spLocks noEditPoints="1"/>
            </p:cNvSpPr>
            <p:nvPr/>
          </p:nvSpPr>
          <p:spPr bwMode="gray">
            <a:xfrm>
              <a:off x="1724025" y="5603875"/>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0" y="51"/>
                  </a:moveTo>
                  <a:cubicBezTo>
                    <a:pt x="300" y="51"/>
                    <a:pt x="300" y="51"/>
                    <a:pt x="300" y="51"/>
                  </a:cubicBezTo>
                  <a:cubicBezTo>
                    <a:pt x="279" y="17"/>
                    <a:pt x="279" y="17"/>
                    <a:pt x="279" y="17"/>
                  </a:cubicBezTo>
                  <a:cubicBezTo>
                    <a:pt x="241" y="79"/>
                    <a:pt x="241" y="79"/>
                    <a:pt x="241" y="79"/>
                  </a:cubicBezTo>
                  <a:cubicBezTo>
                    <a:pt x="223" y="79"/>
                    <a:pt x="223" y="79"/>
                    <a:pt x="223" y="79"/>
                  </a:cubicBezTo>
                  <a:cubicBezTo>
                    <a:pt x="270" y="5"/>
                    <a:pt x="270" y="5"/>
                    <a:pt x="270" y="5"/>
                  </a:cubicBezTo>
                  <a:cubicBezTo>
                    <a:pt x="272" y="2"/>
                    <a:pt x="275" y="0"/>
                    <a:pt x="279" y="0"/>
                  </a:cubicBezTo>
                  <a:cubicBezTo>
                    <a:pt x="283" y="0"/>
                    <a:pt x="286" y="2"/>
                    <a:pt x="288" y="5"/>
                  </a:cubicBezTo>
                  <a:cubicBezTo>
                    <a:pt x="336" y="79"/>
                    <a:pt x="336" y="79"/>
                    <a:pt x="336" y="79"/>
                  </a:cubicBezTo>
                  <a:cubicBezTo>
                    <a:pt x="318" y="79"/>
                    <a:pt x="318" y="79"/>
                    <a:pt x="318" y="79"/>
                  </a:cubicBezTo>
                  <a:cubicBezTo>
                    <a:pt x="310" y="65"/>
                    <a:pt x="310" y="65"/>
                    <a:pt x="310" y="65"/>
                  </a:cubicBezTo>
                  <a:cubicBezTo>
                    <a:pt x="269" y="65"/>
                    <a:pt x="269" y="65"/>
                    <a:pt x="269" y="65"/>
                  </a:cubicBezTo>
                  <a:lnTo>
                    <a:pt x="260" y="51"/>
                  </a:lnTo>
                  <a:close/>
                  <a:moveTo>
                    <a:pt x="444" y="65"/>
                  </a:moveTo>
                  <a:cubicBezTo>
                    <a:pt x="444" y="1"/>
                    <a:pt x="444" y="1"/>
                    <a:pt x="444" y="1"/>
                  </a:cubicBezTo>
                  <a:cubicBezTo>
                    <a:pt x="429" y="1"/>
                    <a:pt x="429" y="1"/>
                    <a:pt x="429" y="1"/>
                  </a:cubicBezTo>
                  <a:cubicBezTo>
                    <a:pt x="429" y="71"/>
                    <a:pt x="429" y="71"/>
                    <a:pt x="429" y="71"/>
                  </a:cubicBezTo>
                  <a:cubicBezTo>
                    <a:pt x="429" y="73"/>
                    <a:pt x="429" y="75"/>
                    <a:pt x="431" y="76"/>
                  </a:cubicBezTo>
                  <a:cubicBezTo>
                    <a:pt x="432" y="78"/>
                    <a:pt x="434" y="79"/>
                    <a:pt x="436" y="79"/>
                  </a:cubicBezTo>
                  <a:cubicBezTo>
                    <a:pt x="504" y="79"/>
                    <a:pt x="504" y="79"/>
                    <a:pt x="504" y="79"/>
                  </a:cubicBezTo>
                  <a:cubicBezTo>
                    <a:pt x="513" y="65"/>
                    <a:pt x="513" y="65"/>
                    <a:pt x="513" y="65"/>
                  </a:cubicBezTo>
                  <a:lnTo>
                    <a:pt x="444" y="65"/>
                  </a:lnTo>
                  <a:close/>
                  <a:moveTo>
                    <a:pt x="196" y="53"/>
                  </a:moveTo>
                  <a:cubicBezTo>
                    <a:pt x="211" y="53"/>
                    <a:pt x="222" y="42"/>
                    <a:pt x="222" y="27"/>
                  </a:cubicBezTo>
                  <a:cubicBezTo>
                    <a:pt x="222" y="13"/>
                    <a:pt x="211" y="1"/>
                    <a:pt x="196" y="1"/>
                  </a:cubicBezTo>
                  <a:cubicBezTo>
                    <a:pt x="131" y="1"/>
                    <a:pt x="131" y="1"/>
                    <a:pt x="131" y="1"/>
                  </a:cubicBezTo>
                  <a:cubicBezTo>
                    <a:pt x="131" y="79"/>
                    <a:pt x="131" y="79"/>
                    <a:pt x="131" y="79"/>
                  </a:cubicBezTo>
                  <a:cubicBezTo>
                    <a:pt x="146" y="79"/>
                    <a:pt x="146" y="79"/>
                    <a:pt x="146" y="79"/>
                  </a:cubicBezTo>
                  <a:cubicBezTo>
                    <a:pt x="146" y="15"/>
                    <a:pt x="146" y="15"/>
                    <a:pt x="146" y="15"/>
                  </a:cubicBezTo>
                  <a:cubicBezTo>
                    <a:pt x="195" y="15"/>
                    <a:pt x="195" y="15"/>
                    <a:pt x="195" y="15"/>
                  </a:cubicBezTo>
                  <a:cubicBezTo>
                    <a:pt x="202" y="15"/>
                    <a:pt x="208" y="20"/>
                    <a:pt x="208" y="27"/>
                  </a:cubicBezTo>
                  <a:cubicBezTo>
                    <a:pt x="208" y="34"/>
                    <a:pt x="202" y="40"/>
                    <a:pt x="195" y="40"/>
                  </a:cubicBezTo>
                  <a:cubicBezTo>
                    <a:pt x="153" y="40"/>
                    <a:pt x="153" y="40"/>
                    <a:pt x="153" y="40"/>
                  </a:cubicBezTo>
                  <a:cubicBezTo>
                    <a:pt x="198" y="79"/>
                    <a:pt x="198" y="79"/>
                    <a:pt x="198" y="79"/>
                  </a:cubicBezTo>
                  <a:cubicBezTo>
                    <a:pt x="219" y="79"/>
                    <a:pt x="219" y="79"/>
                    <a:pt x="219" y="79"/>
                  </a:cubicBezTo>
                  <a:cubicBezTo>
                    <a:pt x="189" y="53"/>
                    <a:pt x="189" y="53"/>
                    <a:pt x="189" y="53"/>
                  </a:cubicBezTo>
                  <a:lnTo>
                    <a:pt x="196" y="53"/>
                  </a:lnTo>
                  <a:close/>
                  <a:moveTo>
                    <a:pt x="39" y="79"/>
                  </a:moveTo>
                  <a:cubicBezTo>
                    <a:pt x="17" y="79"/>
                    <a:pt x="0" y="61"/>
                    <a:pt x="0" y="40"/>
                  </a:cubicBezTo>
                  <a:cubicBezTo>
                    <a:pt x="0" y="18"/>
                    <a:pt x="17" y="1"/>
                    <a:pt x="39" y="1"/>
                  </a:cubicBezTo>
                  <a:cubicBezTo>
                    <a:pt x="84" y="1"/>
                    <a:pt x="84" y="1"/>
                    <a:pt x="84" y="1"/>
                  </a:cubicBezTo>
                  <a:cubicBezTo>
                    <a:pt x="105" y="1"/>
                    <a:pt x="123" y="18"/>
                    <a:pt x="123" y="40"/>
                  </a:cubicBezTo>
                  <a:cubicBezTo>
                    <a:pt x="123" y="61"/>
                    <a:pt x="105" y="79"/>
                    <a:pt x="84" y="79"/>
                  </a:cubicBezTo>
                  <a:lnTo>
                    <a:pt x="39" y="79"/>
                  </a:lnTo>
                  <a:close/>
                  <a:moveTo>
                    <a:pt x="83" y="65"/>
                  </a:moveTo>
                  <a:cubicBezTo>
                    <a:pt x="97" y="65"/>
                    <a:pt x="108" y="54"/>
                    <a:pt x="108" y="40"/>
                  </a:cubicBezTo>
                  <a:cubicBezTo>
                    <a:pt x="108" y="26"/>
                    <a:pt x="97" y="15"/>
                    <a:pt x="83" y="15"/>
                  </a:cubicBezTo>
                  <a:cubicBezTo>
                    <a:pt x="40" y="15"/>
                    <a:pt x="40" y="15"/>
                    <a:pt x="40" y="15"/>
                  </a:cubicBezTo>
                  <a:cubicBezTo>
                    <a:pt x="26" y="15"/>
                    <a:pt x="14" y="26"/>
                    <a:pt x="14" y="40"/>
                  </a:cubicBezTo>
                  <a:cubicBezTo>
                    <a:pt x="14" y="54"/>
                    <a:pt x="26" y="65"/>
                    <a:pt x="40" y="65"/>
                  </a:cubicBezTo>
                  <a:lnTo>
                    <a:pt x="83" y="65"/>
                  </a:lnTo>
                  <a:close/>
                  <a:moveTo>
                    <a:pt x="367" y="79"/>
                  </a:moveTo>
                  <a:cubicBezTo>
                    <a:pt x="345" y="79"/>
                    <a:pt x="328" y="61"/>
                    <a:pt x="328" y="40"/>
                  </a:cubicBezTo>
                  <a:cubicBezTo>
                    <a:pt x="328" y="18"/>
                    <a:pt x="345" y="1"/>
                    <a:pt x="367" y="1"/>
                  </a:cubicBezTo>
                  <a:cubicBezTo>
                    <a:pt x="420" y="1"/>
                    <a:pt x="420" y="1"/>
                    <a:pt x="420" y="1"/>
                  </a:cubicBezTo>
                  <a:cubicBezTo>
                    <a:pt x="412" y="15"/>
                    <a:pt x="412" y="15"/>
                    <a:pt x="412" y="15"/>
                  </a:cubicBezTo>
                  <a:cubicBezTo>
                    <a:pt x="368" y="15"/>
                    <a:pt x="368" y="15"/>
                    <a:pt x="368" y="15"/>
                  </a:cubicBezTo>
                  <a:cubicBezTo>
                    <a:pt x="354" y="15"/>
                    <a:pt x="343" y="26"/>
                    <a:pt x="343" y="40"/>
                  </a:cubicBezTo>
                  <a:cubicBezTo>
                    <a:pt x="343" y="54"/>
                    <a:pt x="354" y="65"/>
                    <a:pt x="368" y="65"/>
                  </a:cubicBezTo>
                  <a:cubicBezTo>
                    <a:pt x="422" y="65"/>
                    <a:pt x="422" y="65"/>
                    <a:pt x="422" y="65"/>
                  </a:cubicBezTo>
                  <a:cubicBezTo>
                    <a:pt x="413" y="79"/>
                    <a:pt x="413" y="79"/>
                    <a:pt x="413" y="79"/>
                  </a:cubicBezTo>
                  <a:lnTo>
                    <a:pt x="367" y="79"/>
                  </a:lnTo>
                  <a:close/>
                  <a:moveTo>
                    <a:pt x="550" y="65"/>
                  </a:moveTo>
                  <a:cubicBezTo>
                    <a:pt x="538" y="65"/>
                    <a:pt x="529" y="57"/>
                    <a:pt x="526" y="47"/>
                  </a:cubicBezTo>
                  <a:cubicBezTo>
                    <a:pt x="589" y="47"/>
                    <a:pt x="589" y="47"/>
                    <a:pt x="589" y="47"/>
                  </a:cubicBezTo>
                  <a:cubicBezTo>
                    <a:pt x="598" y="33"/>
                    <a:pt x="598" y="33"/>
                    <a:pt x="598" y="33"/>
                  </a:cubicBezTo>
                  <a:cubicBezTo>
                    <a:pt x="525" y="33"/>
                    <a:pt x="525" y="33"/>
                    <a:pt x="525" y="33"/>
                  </a:cubicBezTo>
                  <a:cubicBezTo>
                    <a:pt x="529" y="22"/>
                    <a:pt x="538" y="15"/>
                    <a:pt x="550" y="15"/>
                  </a:cubicBezTo>
                  <a:cubicBezTo>
                    <a:pt x="594" y="15"/>
                    <a:pt x="594" y="15"/>
                    <a:pt x="594" y="15"/>
                  </a:cubicBezTo>
                  <a:cubicBezTo>
                    <a:pt x="602" y="1"/>
                    <a:pt x="602" y="1"/>
                    <a:pt x="602" y="1"/>
                  </a:cubicBezTo>
                  <a:cubicBezTo>
                    <a:pt x="549" y="1"/>
                    <a:pt x="549" y="1"/>
                    <a:pt x="549" y="1"/>
                  </a:cubicBezTo>
                  <a:cubicBezTo>
                    <a:pt x="527" y="1"/>
                    <a:pt x="510" y="18"/>
                    <a:pt x="510" y="40"/>
                  </a:cubicBezTo>
                  <a:cubicBezTo>
                    <a:pt x="510" y="61"/>
                    <a:pt x="527" y="79"/>
                    <a:pt x="549" y="79"/>
                  </a:cubicBezTo>
                  <a:cubicBezTo>
                    <a:pt x="595" y="79"/>
                    <a:pt x="595" y="79"/>
                    <a:pt x="595" y="79"/>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265" name="Freeform 71"/>
            <p:cNvSpPr>
              <a:spLocks noEditPoints="1"/>
            </p:cNvSpPr>
            <p:nvPr/>
          </p:nvSpPr>
          <p:spPr bwMode="gray">
            <a:xfrm>
              <a:off x="3657600" y="5603875"/>
              <a:ext cx="53975" cy="57150"/>
            </a:xfrm>
            <a:custGeom>
              <a:avLst/>
              <a:gdLst>
                <a:gd name="T0" fmla="*/ 2147483647 w 17"/>
                <a:gd name="T1" fmla="*/ 2147483647 h 18"/>
                <a:gd name="T2" fmla="*/ 2147483647 w 17"/>
                <a:gd name="T3" fmla="*/ 2147483647 h 18"/>
                <a:gd name="T4" fmla="*/ 2147483647 w 17"/>
                <a:gd name="T5" fmla="*/ 2147483647 h 18"/>
                <a:gd name="T6" fmla="*/ 2147483647 w 17"/>
                <a:gd name="T7" fmla="*/ 2147483647 h 18"/>
                <a:gd name="T8" fmla="*/ 2147483647 w 17"/>
                <a:gd name="T9" fmla="*/ 2147483647 h 18"/>
                <a:gd name="T10" fmla="*/ 2147483647 w 17"/>
                <a:gd name="T11" fmla="*/ 2147483647 h 18"/>
                <a:gd name="T12" fmla="*/ 2147483647 w 17"/>
                <a:gd name="T13" fmla="*/ 2147483647 h 18"/>
                <a:gd name="T14" fmla="*/ 2147483647 w 17"/>
                <a:gd name="T15" fmla="*/ 0 h 18"/>
                <a:gd name="T16" fmla="*/ 0 w 17"/>
                <a:gd name="T17" fmla="*/ 2147483647 h 18"/>
                <a:gd name="T18" fmla="*/ 2147483647 w 17"/>
                <a:gd name="T19" fmla="*/ 2147483647 h 18"/>
                <a:gd name="T20" fmla="*/ 2147483647 w 17"/>
                <a:gd name="T21" fmla="*/ 2147483647 h 18"/>
                <a:gd name="T22" fmla="*/ 2147483647 w 17"/>
                <a:gd name="T23" fmla="*/ 2147483647 h 18"/>
                <a:gd name="T24" fmla="*/ 2147483647 w 17"/>
                <a:gd name="T25" fmla="*/ 2147483647 h 18"/>
                <a:gd name="T26" fmla="*/ 2147483647 w 17"/>
                <a:gd name="T27" fmla="*/ 2147483647 h 18"/>
                <a:gd name="T28" fmla="*/ 2147483647 w 17"/>
                <a:gd name="T29" fmla="*/ 2147483647 h 18"/>
                <a:gd name="T30" fmla="*/ 2147483647 w 17"/>
                <a:gd name="T31" fmla="*/ 2147483647 h 18"/>
                <a:gd name="T32" fmla="*/ 2147483647 w 17"/>
                <a:gd name="T33" fmla="*/ 2147483647 h 18"/>
                <a:gd name="T34" fmla="*/ 2147483647 w 17"/>
                <a:gd name="T35" fmla="*/ 2147483647 h 18"/>
                <a:gd name="T36" fmla="*/ 2147483647 w 17"/>
                <a:gd name="T37" fmla="*/ 2147483647 h 18"/>
                <a:gd name="T38" fmla="*/ 2147483647 w 17"/>
                <a:gd name="T39" fmla="*/ 2147483647 h 18"/>
                <a:gd name="T40" fmla="*/ 2147483647 w 17"/>
                <a:gd name="T41" fmla="*/ 2147483647 h 18"/>
                <a:gd name="T42" fmla="*/ 2147483647 w 17"/>
                <a:gd name="T43" fmla="*/ 2147483647 h 18"/>
                <a:gd name="T44" fmla="*/ 2147483647 w 17"/>
                <a:gd name="T45" fmla="*/ 2147483647 h 18"/>
                <a:gd name="T46" fmla="*/ 2147483647 w 17"/>
                <a:gd name="T47" fmla="*/ 2147483647 h 18"/>
                <a:gd name="T48" fmla="*/ 2147483647 w 17"/>
                <a:gd name="T49" fmla="*/ 2147483647 h 18"/>
                <a:gd name="T50" fmla="*/ 2147483647 w 17"/>
                <a:gd name="T51" fmla="*/ 2147483647 h 18"/>
                <a:gd name="T52" fmla="*/ 2147483647 w 17"/>
                <a:gd name="T53" fmla="*/ 2147483647 h 18"/>
                <a:gd name="T54" fmla="*/ 2147483647 w 17"/>
                <a:gd name="T55" fmla="*/ 2147483647 h 18"/>
                <a:gd name="T56" fmla="*/ 2147483647 w 17"/>
                <a:gd name="T57" fmla="*/ 2147483647 h 18"/>
                <a:gd name="T58" fmla="*/ 2147483647 w 17"/>
                <a:gd name="T59" fmla="*/ 2147483647 h 18"/>
                <a:gd name="T60" fmla="*/ 2147483647 w 17"/>
                <a:gd name="T61" fmla="*/ 2147483647 h 18"/>
                <a:gd name="T62" fmla="*/ 2147483647 w 17"/>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
                <a:gd name="T97" fmla="*/ 0 h 18"/>
                <a:gd name="T98" fmla="*/ 17 w 17"/>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 h="18">
                  <a:moveTo>
                    <a:pt x="1" y="9"/>
                  </a:moveTo>
                  <a:cubicBezTo>
                    <a:pt x="1" y="5"/>
                    <a:pt x="5" y="2"/>
                    <a:pt x="8" y="2"/>
                  </a:cubicBezTo>
                  <a:cubicBezTo>
                    <a:pt x="12" y="2"/>
                    <a:pt x="15" y="5"/>
                    <a:pt x="15" y="9"/>
                  </a:cubicBezTo>
                  <a:cubicBezTo>
                    <a:pt x="15" y="13"/>
                    <a:pt x="12" y="16"/>
                    <a:pt x="8" y="16"/>
                  </a:cubicBezTo>
                  <a:cubicBezTo>
                    <a:pt x="5" y="16"/>
                    <a:pt x="1" y="13"/>
                    <a:pt x="1" y="9"/>
                  </a:cubicBezTo>
                  <a:close/>
                  <a:moveTo>
                    <a:pt x="8" y="18"/>
                  </a:moveTo>
                  <a:cubicBezTo>
                    <a:pt x="13" y="18"/>
                    <a:pt x="17" y="14"/>
                    <a:pt x="17" y="9"/>
                  </a:cubicBezTo>
                  <a:cubicBezTo>
                    <a:pt x="17" y="4"/>
                    <a:pt x="13" y="0"/>
                    <a:pt x="8" y="0"/>
                  </a:cubicBezTo>
                  <a:cubicBezTo>
                    <a:pt x="3" y="0"/>
                    <a:pt x="0" y="4"/>
                    <a:pt x="0" y="9"/>
                  </a:cubicBezTo>
                  <a:cubicBezTo>
                    <a:pt x="0" y="14"/>
                    <a:pt x="3" y="18"/>
                    <a:pt x="8" y="18"/>
                  </a:cubicBezTo>
                  <a:close/>
                  <a:moveTo>
                    <a:pt x="8" y="4"/>
                  </a:moveTo>
                  <a:cubicBezTo>
                    <a:pt x="9" y="4"/>
                    <a:pt x="9" y="4"/>
                    <a:pt x="10" y="4"/>
                  </a:cubicBezTo>
                  <a:cubicBezTo>
                    <a:pt x="12" y="5"/>
                    <a:pt x="12" y="6"/>
                    <a:pt x="12" y="7"/>
                  </a:cubicBezTo>
                  <a:cubicBezTo>
                    <a:pt x="12" y="7"/>
                    <a:pt x="12" y="7"/>
                    <a:pt x="12" y="8"/>
                  </a:cubicBezTo>
                  <a:cubicBezTo>
                    <a:pt x="12" y="8"/>
                    <a:pt x="12" y="9"/>
                    <a:pt x="11" y="9"/>
                  </a:cubicBezTo>
                  <a:cubicBezTo>
                    <a:pt x="11" y="9"/>
                    <a:pt x="11" y="10"/>
                    <a:pt x="10" y="10"/>
                  </a:cubicBezTo>
                  <a:cubicBezTo>
                    <a:pt x="13" y="14"/>
                    <a:pt x="13" y="14"/>
                    <a:pt x="13" y="14"/>
                  </a:cubicBezTo>
                  <a:cubicBezTo>
                    <a:pt x="10" y="14"/>
                    <a:pt x="10" y="14"/>
                    <a:pt x="10" y="14"/>
                  </a:cubicBezTo>
                  <a:cubicBezTo>
                    <a:pt x="8" y="10"/>
                    <a:pt x="8" y="10"/>
                    <a:pt x="8" y="10"/>
                  </a:cubicBezTo>
                  <a:cubicBezTo>
                    <a:pt x="7" y="10"/>
                    <a:pt x="7" y="10"/>
                    <a:pt x="7" y="10"/>
                  </a:cubicBezTo>
                  <a:cubicBezTo>
                    <a:pt x="7" y="14"/>
                    <a:pt x="7" y="14"/>
                    <a:pt x="7" y="14"/>
                  </a:cubicBezTo>
                  <a:cubicBezTo>
                    <a:pt x="5" y="14"/>
                    <a:pt x="5" y="14"/>
                    <a:pt x="5" y="14"/>
                  </a:cubicBezTo>
                  <a:cubicBezTo>
                    <a:pt x="5" y="4"/>
                    <a:pt x="5" y="4"/>
                    <a:pt x="5" y="4"/>
                  </a:cubicBezTo>
                  <a:lnTo>
                    <a:pt x="8" y="4"/>
                  </a:lnTo>
                  <a:close/>
                  <a:moveTo>
                    <a:pt x="8" y="8"/>
                  </a:moveTo>
                  <a:cubicBezTo>
                    <a:pt x="9" y="8"/>
                    <a:pt x="9" y="8"/>
                    <a:pt x="10" y="8"/>
                  </a:cubicBezTo>
                  <a:cubicBezTo>
                    <a:pt x="10" y="7"/>
                    <a:pt x="10" y="7"/>
                    <a:pt x="10" y="7"/>
                  </a:cubicBezTo>
                  <a:cubicBezTo>
                    <a:pt x="10" y="6"/>
                    <a:pt x="10" y="6"/>
                    <a:pt x="9" y="6"/>
                  </a:cubicBezTo>
                  <a:cubicBezTo>
                    <a:pt x="9" y="5"/>
                    <a:pt x="8" y="5"/>
                    <a:pt x="8" y="5"/>
                  </a:cubicBezTo>
                  <a:cubicBezTo>
                    <a:pt x="7" y="5"/>
                    <a:pt x="7" y="5"/>
                    <a:pt x="7" y="5"/>
                  </a:cubicBezTo>
                  <a:cubicBezTo>
                    <a:pt x="7" y="8"/>
                    <a:pt x="7" y="8"/>
                    <a:pt x="7" y="8"/>
                  </a:cubicBezTo>
                  <a:lnTo>
                    <a:pt x="8" y="8"/>
                  </a:lnTo>
                  <a:close/>
                </a:path>
              </a:pathLst>
            </a:custGeom>
            <a:solidFill>
              <a:srgbClr val="FFFFFF"/>
            </a:solidFill>
            <a:ln w="9525">
              <a:noFill/>
              <a:round/>
              <a:headEnd/>
              <a:tailEnd/>
            </a:ln>
          </p:spPr>
          <p:txBody>
            <a:bodyPr/>
            <a:lstStyle/>
            <a:p>
              <a:endParaRPr lang="en-US"/>
            </a:p>
          </p:txBody>
        </p:sp>
      </p:grpSp>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AutoShape 22"/>
          <p:cNvSpPr>
            <a:spLocks noChangeArrowheads="1"/>
          </p:cNvSpPr>
          <p:nvPr/>
        </p:nvSpPr>
        <p:spPr bwMode="gray">
          <a:xfrm>
            <a:off x="0" y="5837238"/>
            <a:ext cx="9144000" cy="614362"/>
          </a:xfrm>
          <a:prstGeom prst="rect">
            <a:avLst/>
          </a:prstGeom>
          <a:gradFill flip="none" rotWithShape="1">
            <a:gsLst>
              <a:gs pos="0">
                <a:schemeClr val="bg1"/>
              </a:gs>
              <a:gs pos="100000">
                <a:schemeClr val="bg1">
                  <a:lumMod val="85000"/>
                </a:schemeClr>
              </a:gs>
            </a:gsLst>
            <a:lin ang="16200000" scaled="1"/>
            <a:tileRect/>
          </a:gradFill>
          <a:ln w="9525">
            <a:noFill/>
            <a:miter lim="800000"/>
            <a:headEnd/>
            <a:tailEnd/>
          </a:ln>
          <a:effectLst/>
        </p:spPr>
        <p:txBody>
          <a:bodyPr wrap="none" anchor="b" anchorCtr="1"/>
          <a:lstStyle/>
          <a:p>
            <a:pPr algn="ctr" eaLnBrk="0" hangingPunct="0">
              <a:lnSpc>
                <a:spcPct val="80000"/>
              </a:lnSpc>
              <a:spcBef>
                <a:spcPct val="50000"/>
              </a:spcBef>
              <a:buClr>
                <a:srgbClr val="FF0000"/>
              </a:buClr>
              <a:buSzPct val="85000"/>
              <a:defRPr/>
            </a:pPr>
            <a:endParaRPr lang="en-US" altLang="en-US" dirty="0">
              <a:solidFill>
                <a:schemeClr val="tx1">
                  <a:lumMod val="65000"/>
                  <a:lumOff val="35000"/>
                </a:schemeClr>
              </a:solidFill>
              <a:latin typeface="Arial" charset="0"/>
              <a:ea typeface="MS UI Gothic" pitchFamily="34" charset="-128"/>
              <a:cs typeface="+mn-cs"/>
            </a:endParaRPr>
          </a:p>
        </p:txBody>
      </p:sp>
      <p:sp>
        <p:nvSpPr>
          <p:cNvPr id="36871" name="Rectangle 2"/>
          <p:cNvSpPr>
            <a:spLocks noGrp="1" noChangeArrowheads="1"/>
          </p:cNvSpPr>
          <p:nvPr>
            <p:ph type="title"/>
          </p:nvPr>
        </p:nvSpPr>
        <p:spPr/>
        <p:txBody>
          <a:bodyPr/>
          <a:lstStyle/>
          <a:p>
            <a:r>
              <a:rPr lang="en-CA"/>
              <a:t>Oracle Practice Highlights</a:t>
            </a:r>
            <a:endParaRPr lang="en-CA" dirty="0"/>
          </a:p>
        </p:txBody>
      </p:sp>
      <p:sp>
        <p:nvSpPr>
          <p:cNvPr id="30724" name="Rectangle 3"/>
          <p:cNvSpPr>
            <a:spLocks noGrp="1" noChangeArrowheads="1"/>
          </p:cNvSpPr>
          <p:nvPr>
            <p:ph idx="1"/>
          </p:nvPr>
        </p:nvSpPr>
        <p:spPr/>
        <p:txBody>
          <a:bodyPr/>
          <a:lstStyle/>
          <a:p>
            <a:r>
              <a:rPr lang="en-US" dirty="0"/>
              <a:t>Recognition</a:t>
            </a:r>
          </a:p>
          <a:p>
            <a:pPr lvl="1"/>
            <a:r>
              <a:rPr lang="en-US" sz="2300" dirty="0"/>
              <a:t>Certified Oracle Advantage Partner with Oracle Corporation</a:t>
            </a:r>
          </a:p>
          <a:p>
            <a:pPr lvl="1"/>
            <a:r>
              <a:rPr lang="en-US" sz="2300" dirty="0"/>
              <a:t>Awarded “Best in KLAS” by Health Computing Magazine for providing professional services to the healthcare Industry (2005)</a:t>
            </a:r>
          </a:p>
          <a:p>
            <a:pPr lvl="1"/>
            <a:r>
              <a:rPr lang="en-US" sz="2300" dirty="0"/>
              <a:t>Awarded “Best 11i Upgrade” by Quantum for upgrade/</a:t>
            </a:r>
            <a:br>
              <a:rPr lang="en-US" sz="2300" dirty="0"/>
            </a:br>
            <a:r>
              <a:rPr lang="en-US" sz="2300" dirty="0"/>
              <a:t>re-implementation</a:t>
            </a:r>
          </a:p>
          <a:p>
            <a:pPr lvl="1"/>
            <a:r>
              <a:rPr lang="en-US" sz="2300" dirty="0"/>
              <a:t>Presented “Best Collaborative Practices” </a:t>
            </a:r>
            <a:br>
              <a:rPr lang="en-US" sz="2300" dirty="0"/>
            </a:br>
            <a:r>
              <a:rPr lang="en-US" sz="2300" dirty="0"/>
              <a:t>award by </a:t>
            </a:r>
            <a:r>
              <a:rPr lang="en-US" sz="2300" dirty="0" err="1"/>
              <a:t>Intersil</a:t>
            </a:r>
            <a:r>
              <a:rPr lang="en-US" sz="2300" dirty="0"/>
              <a:t> for implementation</a:t>
            </a:r>
          </a:p>
        </p:txBody>
      </p:sp>
      <p:sp>
        <p:nvSpPr>
          <p:cNvPr id="295" name="Footer Placeholder 29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294" name="Slide Number Placeholder 293"/>
          <p:cNvSpPr>
            <a:spLocks noGrp="1"/>
          </p:cNvSpPr>
          <p:nvPr>
            <p:ph type="sldNum" sz="quarter" idx="11"/>
          </p:nvPr>
        </p:nvSpPr>
        <p:spPr/>
        <p:txBody>
          <a:bodyPr/>
          <a:lstStyle/>
          <a:p>
            <a:fld id="{0EBC7FF7-17A1-4612-B8E3-5462654CC24D}" type="slidenum">
              <a:rPr lang="de-DE" smtClean="0"/>
              <a:pPr/>
              <a:t>36</a:t>
            </a:fld>
            <a:endParaRPr lang="de-DE" dirty="0"/>
          </a:p>
        </p:txBody>
      </p:sp>
      <p:grpSp>
        <p:nvGrpSpPr>
          <p:cNvPr id="30726" name="Group 253"/>
          <p:cNvGrpSpPr>
            <a:grpSpLocks/>
          </p:cNvGrpSpPr>
          <p:nvPr/>
        </p:nvGrpSpPr>
        <p:grpSpPr bwMode="auto">
          <a:xfrm>
            <a:off x="1941513" y="6010275"/>
            <a:ext cx="1658937" cy="273050"/>
            <a:chOff x="1600200" y="-4127500"/>
            <a:chExt cx="5419725" cy="895350"/>
          </a:xfrm>
        </p:grpSpPr>
        <p:sp>
          <p:nvSpPr>
            <p:cNvPr id="30940" name="Freeform 6"/>
            <p:cNvSpPr>
              <a:spLocks/>
            </p:cNvSpPr>
            <p:nvPr/>
          </p:nvSpPr>
          <p:spPr bwMode="gray">
            <a:xfrm>
              <a:off x="1600200" y="-3422650"/>
              <a:ext cx="149225" cy="187325"/>
            </a:xfrm>
            <a:custGeom>
              <a:avLst/>
              <a:gdLst>
                <a:gd name="T0" fmla="*/ 2147483647 w 94"/>
                <a:gd name="T1" fmla="*/ 2147483647 h 118"/>
                <a:gd name="T2" fmla="*/ 0 w 94"/>
                <a:gd name="T3" fmla="*/ 2147483647 h 118"/>
                <a:gd name="T4" fmla="*/ 0 w 94"/>
                <a:gd name="T5" fmla="*/ 0 h 118"/>
                <a:gd name="T6" fmla="*/ 2147483647 w 94"/>
                <a:gd name="T7" fmla="*/ 0 h 118"/>
                <a:gd name="T8" fmla="*/ 2147483647 w 94"/>
                <a:gd name="T9" fmla="*/ 2147483647 h 118"/>
                <a:gd name="T10" fmla="*/ 2147483647 w 94"/>
                <a:gd name="T11" fmla="*/ 2147483647 h 118"/>
                <a:gd name="T12" fmla="*/ 2147483647 w 94"/>
                <a:gd name="T13" fmla="*/ 2147483647 h 118"/>
                <a:gd name="T14" fmla="*/ 2147483647 w 94"/>
                <a:gd name="T15" fmla="*/ 2147483647 h 118"/>
                <a:gd name="T16" fmla="*/ 2147483647 w 94"/>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8"/>
                <a:gd name="T29" fmla="*/ 94 w 94"/>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8">
                  <a:moveTo>
                    <a:pt x="34" y="20"/>
                  </a:moveTo>
                  <a:lnTo>
                    <a:pt x="0" y="20"/>
                  </a:lnTo>
                  <a:lnTo>
                    <a:pt x="0" y="0"/>
                  </a:lnTo>
                  <a:lnTo>
                    <a:pt x="94" y="0"/>
                  </a:lnTo>
                  <a:lnTo>
                    <a:pt x="94"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30941" name="Freeform 7"/>
            <p:cNvSpPr>
              <a:spLocks/>
            </p:cNvSpPr>
            <p:nvPr/>
          </p:nvSpPr>
          <p:spPr bwMode="gray">
            <a:xfrm>
              <a:off x="1771650" y="-34226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942" name="Freeform 8"/>
            <p:cNvSpPr>
              <a:spLocks/>
            </p:cNvSpPr>
            <p:nvPr/>
          </p:nvSpPr>
          <p:spPr bwMode="gray">
            <a:xfrm>
              <a:off x="1920875" y="-342265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2147483647 w 49"/>
                <a:gd name="T15" fmla="*/ 2147483647 h 60"/>
                <a:gd name="T16" fmla="*/ 0 w 49"/>
                <a:gd name="T17" fmla="*/ 2147483647 h 60"/>
                <a:gd name="T18" fmla="*/ 2147483647 w 49"/>
                <a:gd name="T19" fmla="*/ 0 h 60"/>
                <a:gd name="T20" fmla="*/ 2147483647 w 49"/>
                <a:gd name="T21" fmla="*/ 2147483647 h 60"/>
                <a:gd name="T22" fmla="*/ 2147483647 w 49"/>
                <a:gd name="T23" fmla="*/ 21474836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60"/>
                <a:gd name="T38" fmla="*/ 49 w 49"/>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60">
                  <a:moveTo>
                    <a:pt x="35" y="19"/>
                  </a:moveTo>
                  <a:cubicBezTo>
                    <a:pt x="35" y="17"/>
                    <a:pt x="34" y="9"/>
                    <a:pt x="26" y="9"/>
                  </a:cubicBezTo>
                  <a:cubicBezTo>
                    <a:pt x="17" y="9"/>
                    <a:pt x="13" y="19"/>
                    <a:pt x="13" y="31"/>
                  </a:cubicBezTo>
                  <a:cubicBezTo>
                    <a:pt x="13" y="34"/>
                    <a:pt x="13" y="51"/>
                    <a:pt x="25" y="51"/>
                  </a:cubicBezTo>
                  <a:cubicBezTo>
                    <a:pt x="30" y="51"/>
                    <a:pt x="35" y="48"/>
                    <a:pt x="36" y="40"/>
                  </a:cubicBezTo>
                  <a:cubicBezTo>
                    <a:pt x="49" y="40"/>
                    <a:pt x="49" y="40"/>
                    <a:pt x="49" y="40"/>
                  </a:cubicBezTo>
                  <a:cubicBezTo>
                    <a:pt x="49" y="43"/>
                    <a:pt x="48" y="49"/>
                    <a:pt x="43" y="54"/>
                  </a:cubicBezTo>
                  <a:cubicBezTo>
                    <a:pt x="38" y="59"/>
                    <a:pt x="32" y="60"/>
                    <a:pt x="26" y="60"/>
                  </a:cubicBezTo>
                  <a:cubicBezTo>
                    <a:pt x="6" y="60"/>
                    <a:pt x="0" y="45"/>
                    <a:pt x="0" y="31"/>
                  </a:cubicBezTo>
                  <a:cubicBezTo>
                    <a:pt x="0" y="12"/>
                    <a:pt x="10" y="0"/>
                    <a:pt x="26" y="0"/>
                  </a:cubicBezTo>
                  <a:cubicBezTo>
                    <a:pt x="39" y="0"/>
                    <a:pt x="48" y="8"/>
                    <a:pt x="48" y="19"/>
                  </a:cubicBezTo>
                  <a:lnTo>
                    <a:pt x="35" y="19"/>
                  </a:lnTo>
                  <a:close/>
                </a:path>
              </a:pathLst>
            </a:custGeom>
            <a:solidFill>
              <a:srgbClr val="808080"/>
            </a:solidFill>
            <a:ln w="9525">
              <a:noFill/>
              <a:round/>
              <a:headEnd/>
              <a:tailEnd/>
            </a:ln>
          </p:spPr>
          <p:txBody>
            <a:bodyPr/>
            <a:lstStyle/>
            <a:p>
              <a:endParaRPr lang="en-US"/>
            </a:p>
          </p:txBody>
        </p:sp>
        <p:sp>
          <p:nvSpPr>
            <p:cNvPr id="30943" name="Freeform 9"/>
            <p:cNvSpPr>
              <a:spLocks/>
            </p:cNvSpPr>
            <p:nvPr/>
          </p:nvSpPr>
          <p:spPr bwMode="gray">
            <a:xfrm>
              <a:off x="2098675" y="-3422650"/>
              <a:ext cx="152400" cy="187325"/>
            </a:xfrm>
            <a:custGeom>
              <a:avLst/>
              <a:gdLst>
                <a:gd name="T0" fmla="*/ 0 w 96"/>
                <a:gd name="T1" fmla="*/ 0 h 118"/>
                <a:gd name="T2" fmla="*/ 2147483647 w 96"/>
                <a:gd name="T3" fmla="*/ 0 h 118"/>
                <a:gd name="T4" fmla="*/ 2147483647 w 96"/>
                <a:gd name="T5" fmla="*/ 2147483647 h 118"/>
                <a:gd name="T6" fmla="*/ 2147483647 w 96"/>
                <a:gd name="T7" fmla="*/ 2147483647 h 118"/>
                <a:gd name="T8" fmla="*/ 2147483647 w 96"/>
                <a:gd name="T9" fmla="*/ 0 h 118"/>
                <a:gd name="T10" fmla="*/ 2147483647 w 96"/>
                <a:gd name="T11" fmla="*/ 0 h 118"/>
                <a:gd name="T12" fmla="*/ 2147483647 w 96"/>
                <a:gd name="T13" fmla="*/ 2147483647 h 118"/>
                <a:gd name="T14" fmla="*/ 2147483647 w 96"/>
                <a:gd name="T15" fmla="*/ 2147483647 h 118"/>
                <a:gd name="T16" fmla="*/ 2147483647 w 96"/>
                <a:gd name="T17" fmla="*/ 2147483647 h 118"/>
                <a:gd name="T18" fmla="*/ 2147483647 w 96"/>
                <a:gd name="T19" fmla="*/ 2147483647 h 118"/>
                <a:gd name="T20" fmla="*/ 2147483647 w 96"/>
                <a:gd name="T21" fmla="*/ 2147483647 h 118"/>
                <a:gd name="T22" fmla="*/ 0 w 96"/>
                <a:gd name="T23" fmla="*/ 2147483647 h 118"/>
                <a:gd name="T24" fmla="*/ 0 w 96"/>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6"/>
                <a:gd name="T40" fmla="*/ 0 h 118"/>
                <a:gd name="T41" fmla="*/ 96 w 96"/>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6" h="118">
                  <a:moveTo>
                    <a:pt x="0" y="0"/>
                  </a:moveTo>
                  <a:lnTo>
                    <a:pt x="26" y="0"/>
                  </a:lnTo>
                  <a:lnTo>
                    <a:pt x="26" y="48"/>
                  </a:lnTo>
                  <a:lnTo>
                    <a:pt x="70" y="48"/>
                  </a:lnTo>
                  <a:lnTo>
                    <a:pt x="70" y="0"/>
                  </a:lnTo>
                  <a:lnTo>
                    <a:pt x="96" y="0"/>
                  </a:lnTo>
                  <a:lnTo>
                    <a:pt x="96" y="118"/>
                  </a:lnTo>
                  <a:lnTo>
                    <a:pt x="70" y="118"/>
                  </a:lnTo>
                  <a:lnTo>
                    <a:pt x="70" y="66"/>
                  </a:lnTo>
                  <a:lnTo>
                    <a:pt x="26" y="66"/>
                  </a:lnTo>
                  <a:lnTo>
                    <a:pt x="26" y="118"/>
                  </a:lnTo>
                  <a:lnTo>
                    <a:pt x="0" y="118"/>
                  </a:lnTo>
                  <a:lnTo>
                    <a:pt x="0" y="0"/>
                  </a:lnTo>
                  <a:close/>
                </a:path>
              </a:pathLst>
            </a:custGeom>
            <a:solidFill>
              <a:srgbClr val="808080"/>
            </a:solidFill>
            <a:ln w="9525">
              <a:noFill/>
              <a:round/>
              <a:headEnd/>
              <a:tailEnd/>
            </a:ln>
          </p:spPr>
          <p:txBody>
            <a:bodyPr/>
            <a:lstStyle/>
            <a:p>
              <a:endParaRPr lang="en-US"/>
            </a:p>
          </p:txBody>
        </p:sp>
        <p:sp>
          <p:nvSpPr>
            <p:cNvPr id="30944" name="Freeform 10"/>
            <p:cNvSpPr>
              <a:spLocks/>
            </p:cNvSpPr>
            <p:nvPr/>
          </p:nvSpPr>
          <p:spPr bwMode="gray">
            <a:xfrm>
              <a:off x="2286000" y="-3422650"/>
              <a:ext cx="165100" cy="187325"/>
            </a:xfrm>
            <a:custGeom>
              <a:avLst/>
              <a:gdLst>
                <a:gd name="T0" fmla="*/ 0 w 104"/>
                <a:gd name="T1" fmla="*/ 0 h 118"/>
                <a:gd name="T2" fmla="*/ 2147483647 w 104"/>
                <a:gd name="T3" fmla="*/ 0 h 118"/>
                <a:gd name="T4" fmla="*/ 2147483647 w 104"/>
                <a:gd name="T5" fmla="*/ 2147483647 h 118"/>
                <a:gd name="T6" fmla="*/ 2147483647 w 104"/>
                <a:gd name="T7" fmla="*/ 0 h 118"/>
                <a:gd name="T8" fmla="*/ 2147483647 w 104"/>
                <a:gd name="T9" fmla="*/ 0 h 118"/>
                <a:gd name="T10" fmla="*/ 2147483647 w 104"/>
                <a:gd name="T11" fmla="*/ 2147483647 h 118"/>
                <a:gd name="T12" fmla="*/ 2147483647 w 104"/>
                <a:gd name="T13" fmla="*/ 2147483647 h 118"/>
                <a:gd name="T14" fmla="*/ 2147483647 w 104"/>
                <a:gd name="T15" fmla="*/ 2147483647 h 118"/>
                <a:gd name="T16" fmla="*/ 2147483647 w 104"/>
                <a:gd name="T17" fmla="*/ 2147483647 h 118"/>
                <a:gd name="T18" fmla="*/ 0 w 104"/>
                <a:gd name="T19" fmla="*/ 2147483647 h 118"/>
                <a:gd name="T20" fmla="*/ 0 w 104"/>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18"/>
                <a:gd name="T35" fmla="*/ 104 w 10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18">
                  <a:moveTo>
                    <a:pt x="0" y="0"/>
                  </a:moveTo>
                  <a:lnTo>
                    <a:pt x="38" y="0"/>
                  </a:lnTo>
                  <a:lnTo>
                    <a:pt x="82" y="92"/>
                  </a:lnTo>
                  <a:lnTo>
                    <a:pt x="82" y="0"/>
                  </a:lnTo>
                  <a:lnTo>
                    <a:pt x="104" y="0"/>
                  </a:lnTo>
                  <a:lnTo>
                    <a:pt x="104" y="118"/>
                  </a:lnTo>
                  <a:lnTo>
                    <a:pt x="70" y="118"/>
                  </a:lnTo>
                  <a:lnTo>
                    <a:pt x="24" y="20"/>
                  </a:lnTo>
                  <a:lnTo>
                    <a:pt x="24" y="118"/>
                  </a:lnTo>
                  <a:lnTo>
                    <a:pt x="0" y="118"/>
                  </a:lnTo>
                  <a:lnTo>
                    <a:pt x="0" y="0"/>
                  </a:lnTo>
                  <a:close/>
                </a:path>
              </a:pathLst>
            </a:custGeom>
            <a:solidFill>
              <a:srgbClr val="808080"/>
            </a:solidFill>
            <a:ln w="9525">
              <a:noFill/>
              <a:round/>
              <a:headEnd/>
              <a:tailEnd/>
            </a:ln>
          </p:spPr>
          <p:txBody>
            <a:bodyPr/>
            <a:lstStyle/>
            <a:p>
              <a:endParaRPr lang="en-US"/>
            </a:p>
          </p:txBody>
        </p:sp>
        <p:sp>
          <p:nvSpPr>
            <p:cNvPr id="30945" name="Freeform 11"/>
            <p:cNvSpPr>
              <a:spLocks noEditPoints="1"/>
            </p:cNvSpPr>
            <p:nvPr/>
          </p:nvSpPr>
          <p:spPr bwMode="gray">
            <a:xfrm>
              <a:off x="2479675" y="-3425825"/>
              <a:ext cx="180975" cy="193675"/>
            </a:xfrm>
            <a:custGeom>
              <a:avLst/>
              <a:gdLst>
                <a:gd name="T0" fmla="*/ 2147483647 w 57"/>
                <a:gd name="T1" fmla="*/ 0 h 61"/>
                <a:gd name="T2" fmla="*/ 2147483647 w 57"/>
                <a:gd name="T3" fmla="*/ 2147483647 h 61"/>
                <a:gd name="T4" fmla="*/ 2147483647 w 57"/>
                <a:gd name="T5" fmla="*/ 2147483647 h 61"/>
                <a:gd name="T6" fmla="*/ 2147483647 w 57"/>
                <a:gd name="T7" fmla="*/ 2147483647 h 61"/>
                <a:gd name="T8" fmla="*/ 2147483647 w 57"/>
                <a:gd name="T9" fmla="*/ 2147483647 h 61"/>
                <a:gd name="T10" fmla="*/ 2147483647 w 57"/>
                <a:gd name="T11" fmla="*/ 2147483647 h 61"/>
                <a:gd name="T12" fmla="*/ 0 w 57"/>
                <a:gd name="T13" fmla="*/ 2147483647 h 61"/>
                <a:gd name="T14" fmla="*/ 2147483647 w 57"/>
                <a:gd name="T15" fmla="*/ 0 h 61"/>
                <a:gd name="T16" fmla="*/ 2147483647 w 57"/>
                <a:gd name="T17" fmla="*/ 2147483647 h 61"/>
                <a:gd name="T18" fmla="*/ 2147483647 w 57"/>
                <a:gd name="T19" fmla="*/ 2147483647 h 61"/>
                <a:gd name="T20" fmla="*/ 2147483647 w 57"/>
                <a:gd name="T21" fmla="*/ 2147483647 h 61"/>
                <a:gd name="T22" fmla="*/ 2147483647 w 57"/>
                <a:gd name="T23" fmla="*/ 2147483647 h 61"/>
                <a:gd name="T24" fmla="*/ 2147483647 w 57"/>
                <a:gd name="T25" fmla="*/ 2147483647 h 61"/>
                <a:gd name="T26" fmla="*/ 2147483647 w 57"/>
                <a:gd name="T27" fmla="*/ 2147483647 h 61"/>
                <a:gd name="T28" fmla="*/ 2147483647 w 57"/>
                <a:gd name="T29" fmla="*/ 2147483647 h 61"/>
                <a:gd name="T30" fmla="*/ 2147483647 w 57"/>
                <a:gd name="T31" fmla="*/ 2147483647 h 61"/>
                <a:gd name="T32" fmla="*/ 2147483647 w 57"/>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61"/>
                <a:gd name="T53" fmla="*/ 57 w 57"/>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61">
                  <a:moveTo>
                    <a:pt x="28" y="0"/>
                  </a:moveTo>
                  <a:cubicBezTo>
                    <a:pt x="35" y="0"/>
                    <a:pt x="43" y="1"/>
                    <a:pt x="49" y="8"/>
                  </a:cubicBezTo>
                  <a:cubicBezTo>
                    <a:pt x="55" y="15"/>
                    <a:pt x="57" y="24"/>
                    <a:pt x="57" y="30"/>
                  </a:cubicBezTo>
                  <a:cubicBezTo>
                    <a:pt x="57" y="38"/>
                    <a:pt x="54" y="48"/>
                    <a:pt x="49" y="53"/>
                  </a:cubicBezTo>
                  <a:cubicBezTo>
                    <a:pt x="43" y="60"/>
                    <a:pt x="33" y="61"/>
                    <a:pt x="28" y="61"/>
                  </a:cubicBezTo>
                  <a:cubicBezTo>
                    <a:pt x="21" y="61"/>
                    <a:pt x="13" y="59"/>
                    <a:pt x="8" y="53"/>
                  </a:cubicBezTo>
                  <a:cubicBezTo>
                    <a:pt x="1" y="46"/>
                    <a:pt x="0" y="37"/>
                    <a:pt x="0" y="31"/>
                  </a:cubicBezTo>
                  <a:cubicBezTo>
                    <a:pt x="0" y="16"/>
                    <a:pt x="7" y="0"/>
                    <a:pt x="28" y="0"/>
                  </a:cubicBezTo>
                  <a:close/>
                  <a:moveTo>
                    <a:pt x="18" y="47"/>
                  </a:moveTo>
                  <a:cubicBezTo>
                    <a:pt x="20" y="50"/>
                    <a:pt x="23" y="52"/>
                    <a:pt x="28" y="52"/>
                  </a:cubicBezTo>
                  <a:cubicBezTo>
                    <a:pt x="34" y="52"/>
                    <a:pt x="37" y="50"/>
                    <a:pt x="39" y="47"/>
                  </a:cubicBezTo>
                  <a:cubicBezTo>
                    <a:pt x="41" y="44"/>
                    <a:pt x="43" y="39"/>
                    <a:pt x="43" y="30"/>
                  </a:cubicBezTo>
                  <a:cubicBezTo>
                    <a:pt x="43" y="27"/>
                    <a:pt x="43" y="23"/>
                    <a:pt x="42" y="19"/>
                  </a:cubicBezTo>
                  <a:cubicBezTo>
                    <a:pt x="40" y="12"/>
                    <a:pt x="35" y="9"/>
                    <a:pt x="29" y="9"/>
                  </a:cubicBezTo>
                  <a:cubicBezTo>
                    <a:pt x="24" y="9"/>
                    <a:pt x="20" y="11"/>
                    <a:pt x="18" y="14"/>
                  </a:cubicBezTo>
                  <a:cubicBezTo>
                    <a:pt x="14" y="18"/>
                    <a:pt x="13" y="24"/>
                    <a:pt x="13" y="31"/>
                  </a:cubicBezTo>
                  <a:cubicBezTo>
                    <a:pt x="13" y="36"/>
                    <a:pt x="14" y="43"/>
                    <a:pt x="18" y="47"/>
                  </a:cubicBezTo>
                  <a:close/>
                </a:path>
              </a:pathLst>
            </a:custGeom>
            <a:solidFill>
              <a:srgbClr val="808080"/>
            </a:solidFill>
            <a:ln w="9525">
              <a:noFill/>
              <a:round/>
              <a:headEnd/>
              <a:tailEnd/>
            </a:ln>
          </p:spPr>
          <p:txBody>
            <a:bodyPr/>
            <a:lstStyle/>
            <a:p>
              <a:endParaRPr lang="en-US"/>
            </a:p>
          </p:txBody>
        </p:sp>
        <p:sp>
          <p:nvSpPr>
            <p:cNvPr id="30946" name="Freeform 12"/>
            <p:cNvSpPr>
              <a:spLocks/>
            </p:cNvSpPr>
            <p:nvPr/>
          </p:nvSpPr>
          <p:spPr bwMode="gray">
            <a:xfrm>
              <a:off x="2689225" y="-3422650"/>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6" y="0"/>
                  </a:lnTo>
                  <a:lnTo>
                    <a:pt x="26"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30947" name="Freeform 13"/>
            <p:cNvSpPr>
              <a:spLocks noEditPoints="1"/>
            </p:cNvSpPr>
            <p:nvPr/>
          </p:nvSpPr>
          <p:spPr bwMode="gray">
            <a:xfrm>
              <a:off x="2813050" y="-342582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3" y="48"/>
                    <a:pt x="49" y="53"/>
                  </a:cubicBezTo>
                  <a:cubicBezTo>
                    <a:pt x="42" y="60"/>
                    <a:pt x="33" y="61"/>
                    <a:pt x="28" y="61"/>
                  </a:cubicBezTo>
                  <a:cubicBezTo>
                    <a:pt x="20" y="61"/>
                    <a:pt x="12" y="59"/>
                    <a:pt x="7" y="53"/>
                  </a:cubicBezTo>
                  <a:cubicBezTo>
                    <a:pt x="0" y="46"/>
                    <a:pt x="0" y="37"/>
                    <a:pt x="0" y="31"/>
                  </a:cubicBezTo>
                  <a:cubicBezTo>
                    <a:pt x="0" y="16"/>
                    <a:pt x="7" y="0"/>
                    <a:pt x="28" y="0"/>
                  </a:cubicBezTo>
                  <a:close/>
                  <a:moveTo>
                    <a:pt x="17" y="47"/>
                  </a:moveTo>
                  <a:cubicBezTo>
                    <a:pt x="19" y="50"/>
                    <a:pt x="22" y="52"/>
                    <a:pt x="28" y="52"/>
                  </a:cubicBezTo>
                  <a:cubicBezTo>
                    <a:pt x="33" y="52"/>
                    <a:pt x="36" y="50"/>
                    <a:pt x="39" y="47"/>
                  </a:cubicBezTo>
                  <a:cubicBezTo>
                    <a:pt x="41" y="44"/>
                    <a:pt x="43" y="39"/>
                    <a:pt x="43" y="30"/>
                  </a:cubicBezTo>
                  <a:cubicBezTo>
                    <a:pt x="43" y="27"/>
                    <a:pt x="43" y="23"/>
                    <a:pt x="41" y="19"/>
                  </a:cubicBezTo>
                  <a:cubicBezTo>
                    <a:pt x="39" y="12"/>
                    <a:pt x="34" y="9"/>
                    <a:pt x="28" y="9"/>
                  </a:cubicBezTo>
                  <a:cubicBezTo>
                    <a:pt x="23" y="9"/>
                    <a:pt x="19" y="11"/>
                    <a:pt x="17" y="14"/>
                  </a:cubicBezTo>
                  <a:cubicBezTo>
                    <a:pt x="14" y="18"/>
                    <a:pt x="13" y="24"/>
                    <a:pt x="13" y="31"/>
                  </a:cubicBezTo>
                  <a:cubicBezTo>
                    <a:pt x="13" y="36"/>
                    <a:pt x="14" y="43"/>
                    <a:pt x="17" y="47"/>
                  </a:cubicBezTo>
                  <a:close/>
                </a:path>
              </a:pathLst>
            </a:custGeom>
            <a:solidFill>
              <a:srgbClr val="808080"/>
            </a:solidFill>
            <a:ln w="9525">
              <a:noFill/>
              <a:round/>
              <a:headEnd/>
              <a:tailEnd/>
            </a:ln>
          </p:spPr>
          <p:txBody>
            <a:bodyPr/>
            <a:lstStyle/>
            <a:p>
              <a:endParaRPr lang="en-US"/>
            </a:p>
          </p:txBody>
        </p:sp>
        <p:sp>
          <p:nvSpPr>
            <p:cNvPr id="30948" name="Freeform 14"/>
            <p:cNvSpPr>
              <a:spLocks/>
            </p:cNvSpPr>
            <p:nvPr/>
          </p:nvSpPr>
          <p:spPr bwMode="gray">
            <a:xfrm>
              <a:off x="3013075" y="-3429000"/>
              <a:ext cx="174625" cy="196850"/>
            </a:xfrm>
            <a:custGeom>
              <a:avLst/>
              <a:gdLst>
                <a:gd name="T0" fmla="*/ 2147483647 w 55"/>
                <a:gd name="T1" fmla="*/ 2147483647 h 62"/>
                <a:gd name="T2" fmla="*/ 2147483647 w 55"/>
                <a:gd name="T3" fmla="*/ 2147483647 h 62"/>
                <a:gd name="T4" fmla="*/ 2147483647 w 55"/>
                <a:gd name="T5" fmla="*/ 2147483647 h 62"/>
                <a:gd name="T6" fmla="*/ 2147483647 w 55"/>
                <a:gd name="T7" fmla="*/ 2147483647 h 62"/>
                <a:gd name="T8" fmla="*/ 2147483647 w 55"/>
                <a:gd name="T9" fmla="*/ 2147483647 h 62"/>
                <a:gd name="T10" fmla="*/ 2147483647 w 55"/>
                <a:gd name="T11" fmla="*/ 2147483647 h 62"/>
                <a:gd name="T12" fmla="*/ 2147483647 w 55"/>
                <a:gd name="T13" fmla="*/ 2147483647 h 62"/>
                <a:gd name="T14" fmla="*/ 2147483647 w 55"/>
                <a:gd name="T15" fmla="*/ 2147483647 h 62"/>
                <a:gd name="T16" fmla="*/ 2147483647 w 55"/>
                <a:gd name="T17" fmla="*/ 2147483647 h 62"/>
                <a:gd name="T18" fmla="*/ 2147483647 w 55"/>
                <a:gd name="T19" fmla="*/ 2147483647 h 62"/>
                <a:gd name="T20" fmla="*/ 2147483647 w 55"/>
                <a:gd name="T21" fmla="*/ 2147483647 h 62"/>
                <a:gd name="T22" fmla="*/ 2147483647 w 55"/>
                <a:gd name="T23" fmla="*/ 2147483647 h 62"/>
                <a:gd name="T24" fmla="*/ 2147483647 w 55"/>
                <a:gd name="T25" fmla="*/ 2147483647 h 62"/>
                <a:gd name="T26" fmla="*/ 2147483647 w 55"/>
                <a:gd name="T27" fmla="*/ 2147483647 h 62"/>
                <a:gd name="T28" fmla="*/ 0 w 55"/>
                <a:gd name="T29" fmla="*/ 2147483647 h 62"/>
                <a:gd name="T30" fmla="*/ 2147483647 w 55"/>
                <a:gd name="T31" fmla="*/ 0 h 62"/>
                <a:gd name="T32" fmla="*/ 2147483647 w 55"/>
                <a:gd name="T33" fmla="*/ 2147483647 h 62"/>
                <a:gd name="T34" fmla="*/ 2147483647 w 55"/>
                <a:gd name="T35" fmla="*/ 2147483647 h 62"/>
                <a:gd name="T36" fmla="*/ 2147483647 w 55"/>
                <a:gd name="T37" fmla="*/ 2147483647 h 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
                <a:gd name="T58" fmla="*/ 0 h 62"/>
                <a:gd name="T59" fmla="*/ 55 w 55"/>
                <a:gd name="T60" fmla="*/ 62 h 6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 h="62">
                  <a:moveTo>
                    <a:pt x="41" y="20"/>
                  </a:moveTo>
                  <a:cubicBezTo>
                    <a:pt x="41" y="19"/>
                    <a:pt x="41" y="16"/>
                    <a:pt x="40" y="14"/>
                  </a:cubicBezTo>
                  <a:cubicBezTo>
                    <a:pt x="37" y="10"/>
                    <a:pt x="33" y="10"/>
                    <a:pt x="30" y="10"/>
                  </a:cubicBezTo>
                  <a:cubicBezTo>
                    <a:pt x="16" y="10"/>
                    <a:pt x="13" y="23"/>
                    <a:pt x="13" y="32"/>
                  </a:cubicBezTo>
                  <a:cubicBezTo>
                    <a:pt x="13" y="36"/>
                    <a:pt x="13" y="43"/>
                    <a:pt x="18" y="48"/>
                  </a:cubicBezTo>
                  <a:cubicBezTo>
                    <a:pt x="21" y="51"/>
                    <a:pt x="25" y="53"/>
                    <a:pt x="32" y="53"/>
                  </a:cubicBezTo>
                  <a:cubicBezTo>
                    <a:pt x="38" y="53"/>
                    <a:pt x="40" y="52"/>
                    <a:pt x="41" y="52"/>
                  </a:cubicBezTo>
                  <a:cubicBezTo>
                    <a:pt x="41" y="39"/>
                    <a:pt x="41" y="39"/>
                    <a:pt x="41" y="39"/>
                  </a:cubicBezTo>
                  <a:cubicBezTo>
                    <a:pt x="30" y="39"/>
                    <a:pt x="30" y="39"/>
                    <a:pt x="30" y="39"/>
                  </a:cubicBezTo>
                  <a:cubicBezTo>
                    <a:pt x="30" y="30"/>
                    <a:pt x="30" y="30"/>
                    <a:pt x="30" y="30"/>
                  </a:cubicBezTo>
                  <a:cubicBezTo>
                    <a:pt x="54" y="30"/>
                    <a:pt x="54" y="30"/>
                    <a:pt x="54" y="30"/>
                  </a:cubicBezTo>
                  <a:cubicBezTo>
                    <a:pt x="54" y="59"/>
                    <a:pt x="54" y="59"/>
                    <a:pt x="54" y="59"/>
                  </a:cubicBezTo>
                  <a:cubicBezTo>
                    <a:pt x="50" y="60"/>
                    <a:pt x="44" y="62"/>
                    <a:pt x="32" y="62"/>
                  </a:cubicBezTo>
                  <a:cubicBezTo>
                    <a:pt x="19" y="62"/>
                    <a:pt x="12" y="59"/>
                    <a:pt x="7" y="54"/>
                  </a:cubicBezTo>
                  <a:cubicBezTo>
                    <a:pt x="1" y="48"/>
                    <a:pt x="0" y="39"/>
                    <a:pt x="0" y="32"/>
                  </a:cubicBezTo>
                  <a:cubicBezTo>
                    <a:pt x="0" y="12"/>
                    <a:pt x="13" y="0"/>
                    <a:pt x="30" y="0"/>
                  </a:cubicBezTo>
                  <a:cubicBezTo>
                    <a:pt x="38" y="0"/>
                    <a:pt x="46" y="3"/>
                    <a:pt x="50" y="8"/>
                  </a:cubicBezTo>
                  <a:cubicBezTo>
                    <a:pt x="54" y="12"/>
                    <a:pt x="55" y="17"/>
                    <a:pt x="55" y="20"/>
                  </a:cubicBezTo>
                  <a:lnTo>
                    <a:pt x="41" y="20"/>
                  </a:lnTo>
                  <a:close/>
                </a:path>
              </a:pathLst>
            </a:custGeom>
            <a:solidFill>
              <a:srgbClr val="808080"/>
            </a:solidFill>
            <a:ln w="9525">
              <a:noFill/>
              <a:round/>
              <a:headEnd/>
              <a:tailEnd/>
            </a:ln>
          </p:spPr>
          <p:txBody>
            <a:bodyPr/>
            <a:lstStyle/>
            <a:p>
              <a:endParaRPr lang="en-US"/>
            </a:p>
          </p:txBody>
        </p:sp>
        <p:sp>
          <p:nvSpPr>
            <p:cNvPr id="30949" name="Freeform 15"/>
            <p:cNvSpPr>
              <a:spLocks/>
            </p:cNvSpPr>
            <p:nvPr/>
          </p:nvSpPr>
          <p:spPr bwMode="gray">
            <a:xfrm>
              <a:off x="3206750" y="-3422650"/>
              <a:ext cx="165100" cy="187325"/>
            </a:xfrm>
            <a:custGeom>
              <a:avLst/>
              <a:gdLst>
                <a:gd name="T0" fmla="*/ 2147483647 w 104"/>
                <a:gd name="T1" fmla="*/ 0 h 118"/>
                <a:gd name="T2" fmla="*/ 2147483647 w 104"/>
                <a:gd name="T3" fmla="*/ 2147483647 h 118"/>
                <a:gd name="T4" fmla="*/ 2147483647 w 104"/>
                <a:gd name="T5" fmla="*/ 0 h 118"/>
                <a:gd name="T6" fmla="*/ 2147483647 w 104"/>
                <a:gd name="T7" fmla="*/ 0 h 118"/>
                <a:gd name="T8" fmla="*/ 2147483647 w 104"/>
                <a:gd name="T9" fmla="*/ 2147483647 h 118"/>
                <a:gd name="T10" fmla="*/ 2147483647 w 104"/>
                <a:gd name="T11" fmla="*/ 2147483647 h 118"/>
                <a:gd name="T12" fmla="*/ 2147483647 w 104"/>
                <a:gd name="T13" fmla="*/ 2147483647 h 118"/>
                <a:gd name="T14" fmla="*/ 2147483647 w 104"/>
                <a:gd name="T15" fmla="*/ 2147483647 h 118"/>
                <a:gd name="T16" fmla="*/ 0 w 104"/>
                <a:gd name="T17" fmla="*/ 0 h 118"/>
                <a:gd name="T18" fmla="*/ 2147483647 w 104"/>
                <a:gd name="T19" fmla="*/ 0 h 1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
                <a:gd name="T31" fmla="*/ 0 h 118"/>
                <a:gd name="T32" fmla="*/ 104 w 104"/>
                <a:gd name="T33" fmla="*/ 118 h 1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 h="118">
                  <a:moveTo>
                    <a:pt x="30" y="0"/>
                  </a:moveTo>
                  <a:lnTo>
                    <a:pt x="54" y="54"/>
                  </a:lnTo>
                  <a:lnTo>
                    <a:pt x="78" y="0"/>
                  </a:lnTo>
                  <a:lnTo>
                    <a:pt x="104" y="0"/>
                  </a:lnTo>
                  <a:lnTo>
                    <a:pt x="64" y="74"/>
                  </a:lnTo>
                  <a:lnTo>
                    <a:pt x="64" y="118"/>
                  </a:lnTo>
                  <a:lnTo>
                    <a:pt x="40" y="118"/>
                  </a:lnTo>
                  <a:lnTo>
                    <a:pt x="40" y="74"/>
                  </a:lnTo>
                  <a:lnTo>
                    <a:pt x="0" y="0"/>
                  </a:lnTo>
                  <a:lnTo>
                    <a:pt x="30" y="0"/>
                  </a:lnTo>
                  <a:close/>
                </a:path>
              </a:pathLst>
            </a:custGeom>
            <a:solidFill>
              <a:srgbClr val="808080"/>
            </a:solidFill>
            <a:ln w="9525">
              <a:noFill/>
              <a:round/>
              <a:headEnd/>
              <a:tailEnd/>
            </a:ln>
          </p:spPr>
          <p:txBody>
            <a:bodyPr/>
            <a:lstStyle/>
            <a:p>
              <a:endParaRPr lang="en-US"/>
            </a:p>
          </p:txBody>
        </p:sp>
        <p:sp>
          <p:nvSpPr>
            <p:cNvPr id="30950" name="Freeform 16"/>
            <p:cNvSpPr>
              <a:spLocks/>
            </p:cNvSpPr>
            <p:nvPr/>
          </p:nvSpPr>
          <p:spPr bwMode="gray">
            <a:xfrm>
              <a:off x="3930650" y="-4127500"/>
              <a:ext cx="155575" cy="193675"/>
            </a:xfrm>
            <a:custGeom>
              <a:avLst/>
              <a:gdLst>
                <a:gd name="T0" fmla="*/ 2147483647 w 49"/>
                <a:gd name="T1" fmla="*/ 2147483647 h 61"/>
                <a:gd name="T2" fmla="*/ 2147483647 w 49"/>
                <a:gd name="T3" fmla="*/ 2147483647 h 61"/>
                <a:gd name="T4" fmla="*/ 2147483647 w 49"/>
                <a:gd name="T5" fmla="*/ 2147483647 h 61"/>
                <a:gd name="T6" fmla="*/ 2147483647 w 49"/>
                <a:gd name="T7" fmla="*/ 2147483647 h 61"/>
                <a:gd name="T8" fmla="*/ 2147483647 w 49"/>
                <a:gd name="T9" fmla="*/ 2147483647 h 61"/>
                <a:gd name="T10" fmla="*/ 2147483647 w 49"/>
                <a:gd name="T11" fmla="*/ 2147483647 h 61"/>
                <a:gd name="T12" fmla="*/ 2147483647 w 49"/>
                <a:gd name="T13" fmla="*/ 2147483647 h 61"/>
                <a:gd name="T14" fmla="*/ 0 w 49"/>
                <a:gd name="T15" fmla="*/ 2147483647 h 61"/>
                <a:gd name="T16" fmla="*/ 2147483647 w 49"/>
                <a:gd name="T17" fmla="*/ 0 h 61"/>
                <a:gd name="T18" fmla="*/ 2147483647 w 49"/>
                <a:gd name="T19" fmla="*/ 2147483647 h 61"/>
                <a:gd name="T20" fmla="*/ 2147483647 w 49"/>
                <a:gd name="T21" fmla="*/ 2147483647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1"/>
                <a:gd name="T35" fmla="*/ 49 w 49"/>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1">
                  <a:moveTo>
                    <a:pt x="36" y="20"/>
                  </a:moveTo>
                  <a:cubicBezTo>
                    <a:pt x="36" y="14"/>
                    <a:pt x="32" y="9"/>
                    <a:pt x="24" y="9"/>
                  </a:cubicBezTo>
                  <a:cubicBezTo>
                    <a:pt x="15" y="9"/>
                    <a:pt x="13" y="23"/>
                    <a:pt x="13" y="31"/>
                  </a:cubicBezTo>
                  <a:cubicBezTo>
                    <a:pt x="13" y="39"/>
                    <a:pt x="15" y="52"/>
                    <a:pt x="24" y="52"/>
                  </a:cubicBezTo>
                  <a:cubicBezTo>
                    <a:pt x="32" y="52"/>
                    <a:pt x="36" y="47"/>
                    <a:pt x="36" y="41"/>
                  </a:cubicBezTo>
                  <a:cubicBezTo>
                    <a:pt x="49" y="41"/>
                    <a:pt x="49" y="41"/>
                    <a:pt x="49" y="41"/>
                  </a:cubicBezTo>
                  <a:cubicBezTo>
                    <a:pt x="48" y="56"/>
                    <a:pt x="38" y="61"/>
                    <a:pt x="24" y="61"/>
                  </a:cubicBezTo>
                  <a:cubicBezTo>
                    <a:pt x="7" y="61"/>
                    <a:pt x="0" y="48"/>
                    <a:pt x="0" y="31"/>
                  </a:cubicBezTo>
                  <a:cubicBezTo>
                    <a:pt x="0" y="14"/>
                    <a:pt x="7" y="0"/>
                    <a:pt x="24" y="0"/>
                  </a:cubicBezTo>
                  <a:cubicBezTo>
                    <a:pt x="38" y="0"/>
                    <a:pt x="48" y="6"/>
                    <a:pt x="49" y="20"/>
                  </a:cubicBezTo>
                  <a:lnTo>
                    <a:pt x="36" y="20"/>
                  </a:lnTo>
                  <a:close/>
                </a:path>
              </a:pathLst>
            </a:custGeom>
            <a:solidFill>
              <a:srgbClr val="000000"/>
            </a:solidFill>
            <a:ln w="9525">
              <a:noFill/>
              <a:round/>
              <a:headEnd/>
              <a:tailEnd/>
            </a:ln>
          </p:spPr>
          <p:txBody>
            <a:bodyPr/>
            <a:lstStyle/>
            <a:p>
              <a:endParaRPr lang="en-US"/>
            </a:p>
          </p:txBody>
        </p:sp>
        <p:sp>
          <p:nvSpPr>
            <p:cNvPr id="30951" name="Freeform 17"/>
            <p:cNvSpPr>
              <a:spLocks/>
            </p:cNvSpPr>
            <p:nvPr/>
          </p:nvSpPr>
          <p:spPr bwMode="gray">
            <a:xfrm>
              <a:off x="4114800" y="-41211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0952" name="Freeform 18"/>
            <p:cNvSpPr>
              <a:spLocks noEditPoints="1"/>
            </p:cNvSpPr>
            <p:nvPr/>
          </p:nvSpPr>
          <p:spPr bwMode="gray">
            <a:xfrm>
              <a:off x="4276725" y="-41211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9"/>
                  </a:moveTo>
                  <a:cubicBezTo>
                    <a:pt x="23" y="9"/>
                    <a:pt x="23" y="9"/>
                    <a:pt x="23" y="9"/>
                  </a:cubicBezTo>
                  <a:cubicBezTo>
                    <a:pt x="29" y="9"/>
                    <a:pt x="32" y="12"/>
                    <a:pt x="32" y="17"/>
                  </a:cubicBezTo>
                  <a:cubicBezTo>
                    <a:pt x="32" y="22"/>
                    <a:pt x="29" y="25"/>
                    <a:pt x="23" y="25"/>
                  </a:cubicBezTo>
                  <a:cubicBezTo>
                    <a:pt x="13" y="25"/>
                    <a:pt x="13" y="25"/>
                    <a:pt x="13" y="25"/>
                  </a:cubicBezTo>
                  <a:lnTo>
                    <a:pt x="13" y="9"/>
                  </a:lnTo>
                  <a:close/>
                  <a:moveTo>
                    <a:pt x="13" y="34"/>
                  </a:moveTo>
                  <a:cubicBezTo>
                    <a:pt x="26" y="34"/>
                    <a:pt x="26" y="34"/>
                    <a:pt x="26" y="34"/>
                  </a:cubicBezTo>
                  <a:cubicBezTo>
                    <a:pt x="30" y="35"/>
                    <a:pt x="31" y="39"/>
                    <a:pt x="31" y="42"/>
                  </a:cubicBezTo>
                  <a:cubicBezTo>
                    <a:pt x="32" y="48"/>
                    <a:pt x="33" y="53"/>
                    <a:pt x="34" y="58"/>
                  </a:cubicBezTo>
                  <a:cubicBezTo>
                    <a:pt x="47" y="58"/>
                    <a:pt x="47" y="58"/>
                    <a:pt x="47" y="58"/>
                  </a:cubicBezTo>
                  <a:cubicBezTo>
                    <a:pt x="45" y="55"/>
                    <a:pt x="45" y="48"/>
                    <a:pt x="44" y="44"/>
                  </a:cubicBezTo>
                  <a:cubicBezTo>
                    <a:pt x="43" y="36"/>
                    <a:pt x="43" y="30"/>
                    <a:pt x="33" y="29"/>
                  </a:cubicBezTo>
                  <a:cubicBezTo>
                    <a:pt x="33" y="29"/>
                    <a:pt x="33" y="29"/>
                    <a:pt x="33" y="29"/>
                  </a:cubicBezTo>
                  <a:cubicBezTo>
                    <a:pt x="41" y="27"/>
                    <a:pt x="46" y="22"/>
                    <a:pt x="46" y="15"/>
                  </a:cubicBezTo>
                  <a:cubicBezTo>
                    <a:pt x="46" y="3"/>
                    <a:pt x="35" y="0"/>
                    <a:pt x="25" y="0"/>
                  </a:cubicBezTo>
                  <a:cubicBezTo>
                    <a:pt x="0" y="0"/>
                    <a:pt x="0" y="0"/>
                    <a:pt x="0" y="0"/>
                  </a:cubicBezTo>
                  <a:cubicBezTo>
                    <a:pt x="0" y="58"/>
                    <a:pt x="0" y="58"/>
                    <a:pt x="0" y="58"/>
                  </a:cubicBezTo>
                  <a:cubicBezTo>
                    <a:pt x="13" y="58"/>
                    <a:pt x="13" y="58"/>
                    <a:pt x="13" y="58"/>
                  </a:cubicBezTo>
                  <a:lnTo>
                    <a:pt x="13" y="34"/>
                  </a:lnTo>
                  <a:close/>
                </a:path>
              </a:pathLst>
            </a:custGeom>
            <a:solidFill>
              <a:srgbClr val="000000"/>
            </a:solidFill>
            <a:ln w="9525">
              <a:noFill/>
              <a:round/>
              <a:headEnd/>
              <a:tailEnd/>
            </a:ln>
          </p:spPr>
          <p:txBody>
            <a:bodyPr/>
            <a:lstStyle/>
            <a:p>
              <a:endParaRPr lang="en-US"/>
            </a:p>
          </p:txBody>
        </p:sp>
        <p:sp>
          <p:nvSpPr>
            <p:cNvPr id="30953" name="Freeform 19"/>
            <p:cNvSpPr>
              <a:spLocks/>
            </p:cNvSpPr>
            <p:nvPr/>
          </p:nvSpPr>
          <p:spPr bwMode="gray">
            <a:xfrm>
              <a:off x="4445000" y="-41211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58" y="18"/>
                  </a:lnTo>
                  <a:lnTo>
                    <a:pt x="58"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30954" name="Rectangle 20"/>
            <p:cNvSpPr>
              <a:spLocks noChangeArrowheads="1"/>
            </p:cNvSpPr>
            <p:nvPr/>
          </p:nvSpPr>
          <p:spPr bwMode="gray">
            <a:xfrm>
              <a:off x="4619625" y="-4121150"/>
              <a:ext cx="41275" cy="184150"/>
            </a:xfrm>
            <a:prstGeom prst="rect">
              <a:avLst/>
            </a:prstGeom>
            <a:solidFill>
              <a:srgbClr val="000000"/>
            </a:solidFill>
            <a:ln w="9525">
              <a:noFill/>
              <a:miter lim="800000"/>
              <a:headEnd/>
              <a:tailEnd/>
            </a:ln>
          </p:spPr>
          <p:txBody>
            <a:bodyPr/>
            <a:lstStyle/>
            <a:p>
              <a:pPr algn="ctr"/>
              <a:endParaRPr lang="en-US"/>
            </a:p>
          </p:txBody>
        </p:sp>
        <p:sp>
          <p:nvSpPr>
            <p:cNvPr id="30955" name="Freeform 21"/>
            <p:cNvSpPr>
              <a:spLocks/>
            </p:cNvSpPr>
            <p:nvPr/>
          </p:nvSpPr>
          <p:spPr bwMode="gray">
            <a:xfrm>
              <a:off x="4699000" y="-4121150"/>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000000"/>
            </a:solidFill>
            <a:ln w="9525">
              <a:noFill/>
              <a:round/>
              <a:headEnd/>
              <a:tailEnd/>
            </a:ln>
          </p:spPr>
          <p:txBody>
            <a:bodyPr/>
            <a:lstStyle/>
            <a:p>
              <a:endParaRPr lang="en-US"/>
            </a:p>
          </p:txBody>
        </p:sp>
        <p:sp>
          <p:nvSpPr>
            <p:cNvPr id="30956" name="Rectangle 22"/>
            <p:cNvSpPr>
              <a:spLocks noChangeArrowheads="1"/>
            </p:cNvSpPr>
            <p:nvPr/>
          </p:nvSpPr>
          <p:spPr bwMode="gray">
            <a:xfrm>
              <a:off x="4845050" y="-4121150"/>
              <a:ext cx="41275" cy="184150"/>
            </a:xfrm>
            <a:prstGeom prst="rect">
              <a:avLst/>
            </a:prstGeom>
            <a:solidFill>
              <a:srgbClr val="000000"/>
            </a:solidFill>
            <a:ln w="9525">
              <a:noFill/>
              <a:miter lim="800000"/>
              <a:headEnd/>
              <a:tailEnd/>
            </a:ln>
          </p:spPr>
          <p:txBody>
            <a:bodyPr/>
            <a:lstStyle/>
            <a:p>
              <a:pPr algn="ctr"/>
              <a:endParaRPr lang="en-US"/>
            </a:p>
          </p:txBody>
        </p:sp>
        <p:sp>
          <p:nvSpPr>
            <p:cNvPr id="30957" name="Freeform 23"/>
            <p:cNvSpPr>
              <a:spLocks/>
            </p:cNvSpPr>
            <p:nvPr/>
          </p:nvSpPr>
          <p:spPr bwMode="gray">
            <a:xfrm>
              <a:off x="4924425" y="-41211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0958" name="Freeform 24"/>
            <p:cNvSpPr>
              <a:spLocks noEditPoints="1"/>
            </p:cNvSpPr>
            <p:nvPr/>
          </p:nvSpPr>
          <p:spPr bwMode="gray">
            <a:xfrm>
              <a:off x="5089525" y="-4124325"/>
              <a:ext cx="155575" cy="187325"/>
            </a:xfrm>
            <a:custGeom>
              <a:avLst/>
              <a:gdLst>
                <a:gd name="T0" fmla="*/ 2147483647 w 49"/>
                <a:gd name="T1" fmla="*/ 2147483647 h 59"/>
                <a:gd name="T2" fmla="*/ 2147483647 w 49"/>
                <a:gd name="T3" fmla="*/ 2147483647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2147483647 w 49"/>
                <a:gd name="T15" fmla="*/ 2147483647 h 59"/>
                <a:gd name="T16" fmla="*/ 2147483647 w 49"/>
                <a:gd name="T17" fmla="*/ 2147483647 h 59"/>
                <a:gd name="T18" fmla="*/ 2147483647 w 49"/>
                <a:gd name="T19" fmla="*/ 2147483647 h 59"/>
                <a:gd name="T20" fmla="*/ 0 w 49"/>
                <a:gd name="T21" fmla="*/ 2147483647 h 59"/>
                <a:gd name="T22" fmla="*/ 0 w 4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9"/>
                <a:gd name="T38" fmla="*/ 49 w 4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9">
                  <a:moveTo>
                    <a:pt x="12" y="10"/>
                  </a:moveTo>
                  <a:cubicBezTo>
                    <a:pt x="19" y="10"/>
                    <a:pt x="19" y="10"/>
                    <a:pt x="19" y="10"/>
                  </a:cubicBezTo>
                  <a:cubicBezTo>
                    <a:pt x="34" y="10"/>
                    <a:pt x="36" y="20"/>
                    <a:pt x="36" y="30"/>
                  </a:cubicBezTo>
                  <a:cubicBezTo>
                    <a:pt x="36" y="39"/>
                    <a:pt x="34" y="49"/>
                    <a:pt x="19" y="49"/>
                  </a:cubicBezTo>
                  <a:cubicBezTo>
                    <a:pt x="12" y="49"/>
                    <a:pt x="12" y="49"/>
                    <a:pt x="12" y="49"/>
                  </a:cubicBezTo>
                  <a:lnTo>
                    <a:pt x="12" y="10"/>
                  </a:lnTo>
                  <a:close/>
                  <a:moveTo>
                    <a:pt x="0" y="59"/>
                  </a:moveTo>
                  <a:cubicBezTo>
                    <a:pt x="20" y="59"/>
                    <a:pt x="20" y="59"/>
                    <a:pt x="20" y="59"/>
                  </a:cubicBezTo>
                  <a:cubicBezTo>
                    <a:pt x="38" y="59"/>
                    <a:pt x="49" y="50"/>
                    <a:pt x="49" y="30"/>
                  </a:cubicBezTo>
                  <a:cubicBezTo>
                    <a:pt x="49" y="9"/>
                    <a:pt x="38" y="0"/>
                    <a:pt x="20" y="1"/>
                  </a:cubicBezTo>
                  <a:cubicBezTo>
                    <a:pt x="0" y="1"/>
                    <a:pt x="0" y="1"/>
                    <a:pt x="0" y="1"/>
                  </a:cubicBezTo>
                  <a:lnTo>
                    <a:pt x="0" y="59"/>
                  </a:lnTo>
                  <a:close/>
                </a:path>
              </a:pathLst>
            </a:custGeom>
            <a:solidFill>
              <a:srgbClr val="000000"/>
            </a:solidFill>
            <a:ln w="9525">
              <a:noFill/>
              <a:round/>
              <a:headEnd/>
              <a:tailEnd/>
            </a:ln>
          </p:spPr>
          <p:txBody>
            <a:bodyPr/>
            <a:lstStyle/>
            <a:p>
              <a:endParaRPr lang="en-US"/>
            </a:p>
          </p:txBody>
        </p:sp>
        <p:sp>
          <p:nvSpPr>
            <p:cNvPr id="30959" name="Freeform 25"/>
            <p:cNvSpPr>
              <a:spLocks noEditPoints="1"/>
            </p:cNvSpPr>
            <p:nvPr/>
          </p:nvSpPr>
          <p:spPr bwMode="gray">
            <a:xfrm>
              <a:off x="5343525" y="-4121150"/>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30960" name="Freeform 26"/>
            <p:cNvSpPr>
              <a:spLocks noEditPoints="1"/>
            </p:cNvSpPr>
            <p:nvPr/>
          </p:nvSpPr>
          <p:spPr bwMode="gray">
            <a:xfrm>
              <a:off x="5549900" y="-4124325"/>
              <a:ext cx="155575" cy="187325"/>
            </a:xfrm>
            <a:custGeom>
              <a:avLst/>
              <a:gdLst>
                <a:gd name="T0" fmla="*/ 2147483647 w 49"/>
                <a:gd name="T1" fmla="*/ 2147483647 h 59"/>
                <a:gd name="T2" fmla="*/ 2147483647 w 49"/>
                <a:gd name="T3" fmla="*/ 2147483647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2147483647 w 49"/>
                <a:gd name="T15" fmla="*/ 2147483647 h 59"/>
                <a:gd name="T16" fmla="*/ 2147483647 w 49"/>
                <a:gd name="T17" fmla="*/ 2147483647 h 59"/>
                <a:gd name="T18" fmla="*/ 2147483647 w 49"/>
                <a:gd name="T19" fmla="*/ 2147483647 h 59"/>
                <a:gd name="T20" fmla="*/ 0 w 49"/>
                <a:gd name="T21" fmla="*/ 2147483647 h 59"/>
                <a:gd name="T22" fmla="*/ 0 w 4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9"/>
                <a:gd name="T38" fmla="*/ 49 w 4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9">
                  <a:moveTo>
                    <a:pt x="13" y="10"/>
                  </a:moveTo>
                  <a:cubicBezTo>
                    <a:pt x="19" y="10"/>
                    <a:pt x="19" y="10"/>
                    <a:pt x="19" y="10"/>
                  </a:cubicBezTo>
                  <a:cubicBezTo>
                    <a:pt x="34" y="10"/>
                    <a:pt x="36" y="20"/>
                    <a:pt x="36" y="30"/>
                  </a:cubicBezTo>
                  <a:cubicBezTo>
                    <a:pt x="36" y="39"/>
                    <a:pt x="34" y="49"/>
                    <a:pt x="19" y="49"/>
                  </a:cubicBezTo>
                  <a:cubicBezTo>
                    <a:pt x="13" y="49"/>
                    <a:pt x="13" y="49"/>
                    <a:pt x="13" y="49"/>
                  </a:cubicBezTo>
                  <a:lnTo>
                    <a:pt x="13" y="10"/>
                  </a:lnTo>
                  <a:close/>
                  <a:moveTo>
                    <a:pt x="0" y="59"/>
                  </a:moveTo>
                  <a:cubicBezTo>
                    <a:pt x="20" y="59"/>
                    <a:pt x="20" y="59"/>
                    <a:pt x="20" y="59"/>
                  </a:cubicBezTo>
                  <a:cubicBezTo>
                    <a:pt x="38" y="59"/>
                    <a:pt x="49" y="50"/>
                    <a:pt x="49" y="30"/>
                  </a:cubicBezTo>
                  <a:cubicBezTo>
                    <a:pt x="49" y="9"/>
                    <a:pt x="38" y="0"/>
                    <a:pt x="20" y="1"/>
                  </a:cubicBezTo>
                  <a:cubicBezTo>
                    <a:pt x="0" y="1"/>
                    <a:pt x="0" y="1"/>
                    <a:pt x="0" y="1"/>
                  </a:cubicBezTo>
                  <a:lnTo>
                    <a:pt x="0" y="59"/>
                  </a:lnTo>
                  <a:close/>
                </a:path>
              </a:pathLst>
            </a:custGeom>
            <a:solidFill>
              <a:srgbClr val="000000"/>
            </a:solidFill>
            <a:ln w="9525">
              <a:noFill/>
              <a:round/>
              <a:headEnd/>
              <a:tailEnd/>
            </a:ln>
          </p:spPr>
          <p:txBody>
            <a:bodyPr/>
            <a:lstStyle/>
            <a:p>
              <a:endParaRPr lang="en-US"/>
            </a:p>
          </p:txBody>
        </p:sp>
        <p:sp>
          <p:nvSpPr>
            <p:cNvPr id="30961" name="Freeform 27"/>
            <p:cNvSpPr>
              <a:spLocks/>
            </p:cNvSpPr>
            <p:nvPr/>
          </p:nvSpPr>
          <p:spPr bwMode="gray">
            <a:xfrm>
              <a:off x="5727700" y="-4121150"/>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88" y="0"/>
                  </a:lnTo>
                  <a:lnTo>
                    <a:pt x="114" y="0"/>
                  </a:lnTo>
                  <a:lnTo>
                    <a:pt x="70" y="116"/>
                  </a:lnTo>
                  <a:lnTo>
                    <a:pt x="44" y="116"/>
                  </a:lnTo>
                  <a:lnTo>
                    <a:pt x="0" y="0"/>
                  </a:lnTo>
                  <a:close/>
                </a:path>
              </a:pathLst>
            </a:custGeom>
            <a:solidFill>
              <a:srgbClr val="000000"/>
            </a:solidFill>
            <a:ln w="9525">
              <a:noFill/>
              <a:round/>
              <a:headEnd/>
              <a:tailEnd/>
            </a:ln>
          </p:spPr>
          <p:txBody>
            <a:bodyPr/>
            <a:lstStyle/>
            <a:p>
              <a:endParaRPr lang="en-US"/>
            </a:p>
          </p:txBody>
        </p:sp>
        <p:sp>
          <p:nvSpPr>
            <p:cNvPr id="30962" name="Freeform 28"/>
            <p:cNvSpPr>
              <a:spLocks noEditPoints="1"/>
            </p:cNvSpPr>
            <p:nvPr/>
          </p:nvSpPr>
          <p:spPr bwMode="gray">
            <a:xfrm>
              <a:off x="5921375" y="-41211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30963" name="Freeform 29"/>
            <p:cNvSpPr>
              <a:spLocks/>
            </p:cNvSpPr>
            <p:nvPr/>
          </p:nvSpPr>
          <p:spPr bwMode="gray">
            <a:xfrm>
              <a:off x="6124575" y="-412115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18"/>
                  </a:lnTo>
                  <a:lnTo>
                    <a:pt x="24" y="20"/>
                  </a:lnTo>
                  <a:lnTo>
                    <a:pt x="24" y="116"/>
                  </a:lnTo>
                  <a:lnTo>
                    <a:pt x="0" y="116"/>
                  </a:lnTo>
                  <a:lnTo>
                    <a:pt x="0" y="0"/>
                  </a:lnTo>
                  <a:lnTo>
                    <a:pt x="38" y="0"/>
                  </a:lnTo>
                  <a:lnTo>
                    <a:pt x="82" y="92"/>
                  </a:lnTo>
                  <a:lnTo>
                    <a:pt x="82" y="90"/>
                  </a:lnTo>
                  <a:lnTo>
                    <a:pt x="82" y="0"/>
                  </a:lnTo>
                  <a:lnTo>
                    <a:pt x="106" y="0"/>
                  </a:lnTo>
                  <a:lnTo>
                    <a:pt x="106" y="116"/>
                  </a:lnTo>
                  <a:lnTo>
                    <a:pt x="70" y="116"/>
                  </a:lnTo>
                  <a:close/>
                </a:path>
              </a:pathLst>
            </a:custGeom>
            <a:solidFill>
              <a:srgbClr val="000000"/>
            </a:solidFill>
            <a:ln w="9525">
              <a:noFill/>
              <a:round/>
              <a:headEnd/>
              <a:tailEnd/>
            </a:ln>
          </p:spPr>
          <p:txBody>
            <a:bodyPr/>
            <a:lstStyle/>
            <a:p>
              <a:endParaRPr lang="en-US"/>
            </a:p>
          </p:txBody>
        </p:sp>
        <p:sp>
          <p:nvSpPr>
            <p:cNvPr id="30964" name="Freeform 30"/>
            <p:cNvSpPr>
              <a:spLocks/>
            </p:cNvSpPr>
            <p:nvPr/>
          </p:nvSpPr>
          <p:spPr bwMode="gray">
            <a:xfrm>
              <a:off x="6318250" y="-41211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30965" name="Freeform 31"/>
            <p:cNvSpPr>
              <a:spLocks noEditPoints="1"/>
            </p:cNvSpPr>
            <p:nvPr/>
          </p:nvSpPr>
          <p:spPr bwMode="gray">
            <a:xfrm>
              <a:off x="6480175" y="-4121150"/>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30966" name="Freeform 32"/>
            <p:cNvSpPr>
              <a:spLocks/>
            </p:cNvSpPr>
            <p:nvPr/>
          </p:nvSpPr>
          <p:spPr bwMode="gray">
            <a:xfrm>
              <a:off x="6680200" y="-4127500"/>
              <a:ext cx="174625" cy="193675"/>
            </a:xfrm>
            <a:custGeom>
              <a:avLst/>
              <a:gdLst>
                <a:gd name="T0" fmla="*/ 2147483647 w 55"/>
                <a:gd name="T1" fmla="*/ 2147483647 h 61"/>
                <a:gd name="T2" fmla="*/ 2147483647 w 55"/>
                <a:gd name="T3" fmla="*/ 2147483647 h 61"/>
                <a:gd name="T4" fmla="*/ 2147483647 w 55"/>
                <a:gd name="T5" fmla="*/ 2147483647 h 61"/>
                <a:gd name="T6" fmla="*/ 2147483647 w 55"/>
                <a:gd name="T7" fmla="*/ 2147483647 h 61"/>
                <a:gd name="T8" fmla="*/ 2147483647 w 55"/>
                <a:gd name="T9" fmla="*/ 2147483647 h 61"/>
                <a:gd name="T10" fmla="*/ 2147483647 w 55"/>
                <a:gd name="T11" fmla="*/ 2147483647 h 61"/>
                <a:gd name="T12" fmla="*/ 0 w 55"/>
                <a:gd name="T13" fmla="*/ 2147483647 h 61"/>
                <a:gd name="T14" fmla="*/ 2147483647 w 55"/>
                <a:gd name="T15" fmla="*/ 0 h 61"/>
                <a:gd name="T16" fmla="*/ 2147483647 w 55"/>
                <a:gd name="T17" fmla="*/ 2147483647 h 61"/>
                <a:gd name="T18" fmla="*/ 2147483647 w 55"/>
                <a:gd name="T19" fmla="*/ 2147483647 h 61"/>
                <a:gd name="T20" fmla="*/ 2147483647 w 55"/>
                <a:gd name="T21" fmla="*/ 2147483647 h 61"/>
                <a:gd name="T22" fmla="*/ 2147483647 w 55"/>
                <a:gd name="T23" fmla="*/ 2147483647 h 61"/>
                <a:gd name="T24" fmla="*/ 2147483647 w 55"/>
                <a:gd name="T25" fmla="*/ 2147483647 h 61"/>
                <a:gd name="T26" fmla="*/ 2147483647 w 55"/>
                <a:gd name="T27" fmla="*/ 2147483647 h 61"/>
                <a:gd name="T28" fmla="*/ 2147483647 w 55"/>
                <a:gd name="T29" fmla="*/ 2147483647 h 61"/>
                <a:gd name="T30" fmla="*/ 2147483647 w 55"/>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1"/>
                <a:gd name="T50" fmla="*/ 55 w 55"/>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1">
                  <a:moveTo>
                    <a:pt x="30" y="39"/>
                  </a:moveTo>
                  <a:cubicBezTo>
                    <a:pt x="30" y="29"/>
                    <a:pt x="30" y="29"/>
                    <a:pt x="30" y="29"/>
                  </a:cubicBezTo>
                  <a:cubicBezTo>
                    <a:pt x="54" y="29"/>
                    <a:pt x="54" y="29"/>
                    <a:pt x="54" y="29"/>
                  </a:cubicBezTo>
                  <a:cubicBezTo>
                    <a:pt x="54" y="58"/>
                    <a:pt x="54" y="58"/>
                    <a:pt x="54" y="58"/>
                  </a:cubicBezTo>
                  <a:cubicBezTo>
                    <a:pt x="50" y="59"/>
                    <a:pt x="45" y="60"/>
                    <a:pt x="41" y="61"/>
                  </a:cubicBezTo>
                  <a:cubicBezTo>
                    <a:pt x="38" y="61"/>
                    <a:pt x="35" y="61"/>
                    <a:pt x="27" y="61"/>
                  </a:cubicBezTo>
                  <a:cubicBezTo>
                    <a:pt x="16" y="61"/>
                    <a:pt x="0" y="54"/>
                    <a:pt x="0" y="31"/>
                  </a:cubicBezTo>
                  <a:cubicBezTo>
                    <a:pt x="0" y="8"/>
                    <a:pt x="16" y="0"/>
                    <a:pt x="27" y="0"/>
                  </a:cubicBezTo>
                  <a:cubicBezTo>
                    <a:pt x="44" y="0"/>
                    <a:pt x="55" y="5"/>
                    <a:pt x="55" y="19"/>
                  </a:cubicBezTo>
                  <a:cubicBezTo>
                    <a:pt x="41" y="19"/>
                    <a:pt x="41" y="19"/>
                    <a:pt x="41" y="19"/>
                  </a:cubicBezTo>
                  <a:cubicBezTo>
                    <a:pt x="41" y="12"/>
                    <a:pt x="37" y="9"/>
                    <a:pt x="30" y="9"/>
                  </a:cubicBezTo>
                  <a:cubicBezTo>
                    <a:pt x="19" y="9"/>
                    <a:pt x="13" y="18"/>
                    <a:pt x="13" y="31"/>
                  </a:cubicBezTo>
                  <a:cubicBezTo>
                    <a:pt x="13" y="44"/>
                    <a:pt x="19" y="52"/>
                    <a:pt x="30" y="52"/>
                  </a:cubicBezTo>
                  <a:cubicBezTo>
                    <a:pt x="35" y="52"/>
                    <a:pt x="38" y="51"/>
                    <a:pt x="41" y="51"/>
                  </a:cubicBezTo>
                  <a:cubicBezTo>
                    <a:pt x="41" y="39"/>
                    <a:pt x="41" y="39"/>
                    <a:pt x="41" y="39"/>
                  </a:cubicBezTo>
                  <a:lnTo>
                    <a:pt x="30" y="39"/>
                  </a:lnTo>
                  <a:close/>
                </a:path>
              </a:pathLst>
            </a:custGeom>
            <a:solidFill>
              <a:srgbClr val="000000"/>
            </a:solidFill>
            <a:ln w="9525">
              <a:noFill/>
              <a:round/>
              <a:headEnd/>
              <a:tailEnd/>
            </a:ln>
          </p:spPr>
          <p:txBody>
            <a:bodyPr/>
            <a:lstStyle/>
            <a:p>
              <a:endParaRPr lang="en-US"/>
            </a:p>
          </p:txBody>
        </p:sp>
        <p:sp>
          <p:nvSpPr>
            <p:cNvPr id="30967" name="Freeform 33"/>
            <p:cNvSpPr>
              <a:spLocks/>
            </p:cNvSpPr>
            <p:nvPr/>
          </p:nvSpPr>
          <p:spPr bwMode="gray">
            <a:xfrm>
              <a:off x="6892925" y="-41211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0968" name="Freeform 34"/>
            <p:cNvSpPr>
              <a:spLocks noEditPoints="1"/>
            </p:cNvSpPr>
            <p:nvPr/>
          </p:nvSpPr>
          <p:spPr bwMode="gray">
            <a:xfrm>
              <a:off x="3937000" y="-3813175"/>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3" y="10"/>
                  </a:moveTo>
                  <a:cubicBezTo>
                    <a:pt x="20" y="10"/>
                    <a:pt x="29" y="7"/>
                    <a:pt x="29" y="18"/>
                  </a:cubicBezTo>
                  <a:cubicBezTo>
                    <a:pt x="29" y="28"/>
                    <a:pt x="20" y="26"/>
                    <a:pt x="13" y="26"/>
                  </a:cubicBezTo>
                  <a:lnTo>
                    <a:pt x="13" y="10"/>
                  </a:lnTo>
                  <a:close/>
                  <a:moveTo>
                    <a:pt x="13" y="58"/>
                  </a:moveTo>
                  <a:cubicBezTo>
                    <a:pt x="13" y="36"/>
                    <a:pt x="13" y="36"/>
                    <a:pt x="13" y="36"/>
                  </a:cubicBezTo>
                  <a:cubicBezTo>
                    <a:pt x="22" y="36"/>
                    <a:pt x="22" y="36"/>
                    <a:pt x="22" y="36"/>
                  </a:cubicBezTo>
                  <a:cubicBezTo>
                    <a:pt x="35" y="35"/>
                    <a:pt x="42" y="28"/>
                    <a:pt x="42" y="18"/>
                  </a:cubicBezTo>
                  <a:cubicBezTo>
                    <a:pt x="42" y="3"/>
                    <a:pt x="31" y="0"/>
                    <a:pt x="18" y="0"/>
                  </a:cubicBezTo>
                  <a:cubicBezTo>
                    <a:pt x="0" y="0"/>
                    <a:pt x="0" y="0"/>
                    <a:pt x="0" y="0"/>
                  </a:cubicBezTo>
                  <a:cubicBezTo>
                    <a:pt x="0" y="58"/>
                    <a:pt x="0" y="58"/>
                    <a:pt x="0" y="58"/>
                  </a:cubicBezTo>
                  <a:lnTo>
                    <a:pt x="13" y="58"/>
                  </a:lnTo>
                  <a:close/>
                </a:path>
              </a:pathLst>
            </a:custGeom>
            <a:solidFill>
              <a:srgbClr val="000000"/>
            </a:solidFill>
            <a:ln w="9525">
              <a:noFill/>
              <a:round/>
              <a:headEnd/>
              <a:tailEnd/>
            </a:ln>
          </p:spPr>
          <p:txBody>
            <a:bodyPr/>
            <a:lstStyle/>
            <a:p>
              <a:endParaRPr lang="en-US"/>
            </a:p>
          </p:txBody>
        </p:sp>
        <p:sp>
          <p:nvSpPr>
            <p:cNvPr id="30969" name="Freeform 35"/>
            <p:cNvSpPr>
              <a:spLocks noEditPoints="1"/>
            </p:cNvSpPr>
            <p:nvPr/>
          </p:nvSpPr>
          <p:spPr bwMode="gray">
            <a:xfrm>
              <a:off x="4089400" y="-38131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30970" name="Freeform 36"/>
            <p:cNvSpPr>
              <a:spLocks noEditPoints="1"/>
            </p:cNvSpPr>
            <p:nvPr/>
          </p:nvSpPr>
          <p:spPr bwMode="gray">
            <a:xfrm>
              <a:off x="4292600" y="-38131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1" y="48"/>
                    <a:pt x="32" y="53"/>
                    <a:pt x="33" y="58"/>
                  </a:cubicBezTo>
                  <a:cubicBezTo>
                    <a:pt x="47" y="58"/>
                    <a:pt x="47" y="58"/>
                    <a:pt x="47" y="58"/>
                  </a:cubicBezTo>
                  <a:cubicBezTo>
                    <a:pt x="45" y="55"/>
                    <a:pt x="44" y="48"/>
                    <a:pt x="44"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30971" name="Freeform 37"/>
            <p:cNvSpPr>
              <a:spLocks/>
            </p:cNvSpPr>
            <p:nvPr/>
          </p:nvSpPr>
          <p:spPr bwMode="gray">
            <a:xfrm>
              <a:off x="4457700" y="-38131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20"/>
                  </a:lnTo>
                  <a:lnTo>
                    <a:pt x="60" y="20"/>
                  </a:lnTo>
                  <a:lnTo>
                    <a:pt x="60" y="116"/>
                  </a:lnTo>
                  <a:lnTo>
                    <a:pt x="34" y="116"/>
                  </a:lnTo>
                  <a:lnTo>
                    <a:pt x="34" y="20"/>
                  </a:lnTo>
                  <a:lnTo>
                    <a:pt x="0" y="20"/>
                  </a:lnTo>
                  <a:lnTo>
                    <a:pt x="0" y="0"/>
                  </a:lnTo>
                  <a:close/>
                </a:path>
              </a:pathLst>
            </a:custGeom>
            <a:solidFill>
              <a:srgbClr val="000000"/>
            </a:solidFill>
            <a:ln w="9525">
              <a:noFill/>
              <a:round/>
              <a:headEnd/>
              <a:tailEnd/>
            </a:ln>
          </p:spPr>
          <p:txBody>
            <a:bodyPr/>
            <a:lstStyle/>
            <a:p>
              <a:endParaRPr lang="en-US"/>
            </a:p>
          </p:txBody>
        </p:sp>
        <p:sp>
          <p:nvSpPr>
            <p:cNvPr id="30972" name="Freeform 38"/>
            <p:cNvSpPr>
              <a:spLocks/>
            </p:cNvSpPr>
            <p:nvPr/>
          </p:nvSpPr>
          <p:spPr bwMode="gray">
            <a:xfrm>
              <a:off x="4635500" y="-3813175"/>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70" y="116"/>
                  </a:moveTo>
                  <a:lnTo>
                    <a:pt x="24" y="20"/>
                  </a:lnTo>
                  <a:lnTo>
                    <a:pt x="22" y="20"/>
                  </a:lnTo>
                  <a:lnTo>
                    <a:pt x="22" y="116"/>
                  </a:lnTo>
                  <a:lnTo>
                    <a:pt x="0" y="116"/>
                  </a:lnTo>
                  <a:lnTo>
                    <a:pt x="0" y="0"/>
                  </a:lnTo>
                  <a:lnTo>
                    <a:pt x="36" y="0"/>
                  </a:lnTo>
                  <a:lnTo>
                    <a:pt x="82" y="92"/>
                  </a:lnTo>
                  <a:lnTo>
                    <a:pt x="82" y="0"/>
                  </a:lnTo>
                  <a:lnTo>
                    <a:pt x="104" y="0"/>
                  </a:lnTo>
                  <a:lnTo>
                    <a:pt x="104" y="116"/>
                  </a:lnTo>
                  <a:lnTo>
                    <a:pt x="70" y="116"/>
                  </a:lnTo>
                  <a:close/>
                </a:path>
              </a:pathLst>
            </a:custGeom>
            <a:solidFill>
              <a:srgbClr val="000000"/>
            </a:solidFill>
            <a:ln w="9525">
              <a:noFill/>
              <a:round/>
              <a:headEnd/>
              <a:tailEnd/>
            </a:ln>
          </p:spPr>
          <p:txBody>
            <a:bodyPr/>
            <a:lstStyle/>
            <a:p>
              <a:endParaRPr lang="en-US"/>
            </a:p>
          </p:txBody>
        </p:sp>
        <p:sp>
          <p:nvSpPr>
            <p:cNvPr id="30973" name="Freeform 39"/>
            <p:cNvSpPr>
              <a:spLocks/>
            </p:cNvSpPr>
            <p:nvPr/>
          </p:nvSpPr>
          <p:spPr bwMode="gray">
            <a:xfrm>
              <a:off x="4838700" y="-38131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4" y="46"/>
                  </a:lnTo>
                  <a:lnTo>
                    <a:pt x="74" y="66"/>
                  </a:lnTo>
                  <a:lnTo>
                    <a:pt x="26" y="66"/>
                  </a:lnTo>
                  <a:lnTo>
                    <a:pt x="26" y="98"/>
                  </a:lnTo>
                  <a:lnTo>
                    <a:pt x="80" y="98"/>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0974" name="Freeform 40"/>
            <p:cNvSpPr>
              <a:spLocks noEditPoints="1"/>
            </p:cNvSpPr>
            <p:nvPr/>
          </p:nvSpPr>
          <p:spPr bwMode="gray">
            <a:xfrm>
              <a:off x="5003800" y="-38131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1" y="12"/>
                    <a:pt x="31" y="17"/>
                  </a:cubicBezTo>
                  <a:cubicBezTo>
                    <a:pt x="31" y="22"/>
                    <a:pt x="28" y="25"/>
                    <a:pt x="23" y="25"/>
                  </a:cubicBezTo>
                  <a:cubicBezTo>
                    <a:pt x="12" y="25"/>
                    <a:pt x="12" y="25"/>
                    <a:pt x="12" y="25"/>
                  </a:cubicBezTo>
                  <a:lnTo>
                    <a:pt x="12" y="10"/>
                  </a:lnTo>
                  <a:close/>
                  <a:moveTo>
                    <a:pt x="12" y="35"/>
                  </a:moveTo>
                  <a:cubicBezTo>
                    <a:pt x="25" y="35"/>
                    <a:pt x="25" y="35"/>
                    <a:pt x="25" y="35"/>
                  </a:cubicBezTo>
                  <a:cubicBezTo>
                    <a:pt x="30" y="35"/>
                    <a:pt x="30" y="39"/>
                    <a:pt x="31" y="43"/>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4"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30975" name="Rectangle 41"/>
            <p:cNvSpPr>
              <a:spLocks noChangeArrowheads="1"/>
            </p:cNvSpPr>
            <p:nvPr/>
          </p:nvSpPr>
          <p:spPr bwMode="gray">
            <a:xfrm>
              <a:off x="1600200" y="-4121150"/>
              <a:ext cx="2165350" cy="492125"/>
            </a:xfrm>
            <a:prstGeom prst="rect">
              <a:avLst/>
            </a:prstGeom>
            <a:solidFill>
              <a:srgbClr val="FF0000"/>
            </a:solidFill>
            <a:ln w="9525">
              <a:noFill/>
              <a:miter lim="800000"/>
              <a:headEnd/>
              <a:tailEnd/>
            </a:ln>
          </p:spPr>
          <p:txBody>
            <a:bodyPr/>
            <a:lstStyle/>
            <a:p>
              <a:pPr algn="ctr"/>
              <a:endParaRPr lang="en-US"/>
            </a:p>
          </p:txBody>
        </p:sp>
        <p:sp>
          <p:nvSpPr>
            <p:cNvPr id="30976" name="Freeform 42"/>
            <p:cNvSpPr>
              <a:spLocks noEditPoints="1"/>
            </p:cNvSpPr>
            <p:nvPr/>
          </p:nvSpPr>
          <p:spPr bwMode="gray">
            <a:xfrm>
              <a:off x="1724025" y="-4000500"/>
              <a:ext cx="1917700" cy="247650"/>
            </a:xfrm>
            <a:custGeom>
              <a:avLst/>
              <a:gdLst>
                <a:gd name="T0" fmla="*/ 2147483647 w 604"/>
                <a:gd name="T1" fmla="*/ 2147483647 h 78"/>
                <a:gd name="T2" fmla="*/ 2147483647 w 604"/>
                <a:gd name="T3" fmla="*/ 2147483647 h 78"/>
                <a:gd name="T4" fmla="*/ 2147483647 w 604"/>
                <a:gd name="T5" fmla="*/ 2147483647 h 78"/>
                <a:gd name="T6" fmla="*/ 2147483647 w 604"/>
                <a:gd name="T7" fmla="*/ 2147483647 h 78"/>
                <a:gd name="T8" fmla="*/ 2147483647 w 604"/>
                <a:gd name="T9" fmla="*/ 2147483647 h 78"/>
                <a:gd name="T10" fmla="*/ 2147483647 w 604"/>
                <a:gd name="T11" fmla="*/ 2147483647 h 78"/>
                <a:gd name="T12" fmla="*/ 2147483647 w 604"/>
                <a:gd name="T13" fmla="*/ 2147483647 h 78"/>
                <a:gd name="T14" fmla="*/ 2147483647 w 604"/>
                <a:gd name="T15" fmla="*/ 2147483647 h 78"/>
                <a:gd name="T16" fmla="*/ 2147483647 w 604"/>
                <a:gd name="T17" fmla="*/ 2147483647 h 78"/>
                <a:gd name="T18" fmla="*/ 2147483647 w 604"/>
                <a:gd name="T19" fmla="*/ 2147483647 h 78"/>
                <a:gd name="T20" fmla="*/ 2147483647 w 604"/>
                <a:gd name="T21" fmla="*/ 2147483647 h 78"/>
                <a:gd name="T22" fmla="*/ 2147483647 w 604"/>
                <a:gd name="T23" fmla="*/ 2147483647 h 78"/>
                <a:gd name="T24" fmla="*/ 2147483647 w 604"/>
                <a:gd name="T25" fmla="*/ 2147483647 h 78"/>
                <a:gd name="T26" fmla="*/ 2147483647 w 604"/>
                <a:gd name="T27" fmla="*/ 2147483647 h 78"/>
                <a:gd name="T28" fmla="*/ 2147483647 w 604"/>
                <a:gd name="T29" fmla="*/ 2147483647 h 78"/>
                <a:gd name="T30" fmla="*/ 2147483647 w 604"/>
                <a:gd name="T31" fmla="*/ 2147483647 h 78"/>
                <a:gd name="T32" fmla="*/ 2147483647 w 604"/>
                <a:gd name="T33" fmla="*/ 2147483647 h 78"/>
                <a:gd name="T34" fmla="*/ 2147483647 w 604"/>
                <a:gd name="T35" fmla="*/ 2147483647 h 78"/>
                <a:gd name="T36" fmla="*/ 2147483647 w 604"/>
                <a:gd name="T37" fmla="*/ 2147483647 h 78"/>
                <a:gd name="T38" fmla="*/ 2147483647 w 604"/>
                <a:gd name="T39" fmla="*/ 2147483647 h 78"/>
                <a:gd name="T40" fmla="*/ 2147483647 w 604"/>
                <a:gd name="T41" fmla="*/ 2147483647 h 78"/>
                <a:gd name="T42" fmla="*/ 2147483647 w 604"/>
                <a:gd name="T43" fmla="*/ 2147483647 h 78"/>
                <a:gd name="T44" fmla="*/ 2147483647 w 604"/>
                <a:gd name="T45" fmla="*/ 2147483647 h 78"/>
                <a:gd name="T46" fmla="*/ 2147483647 w 604"/>
                <a:gd name="T47" fmla="*/ 2147483647 h 78"/>
                <a:gd name="T48" fmla="*/ 2147483647 w 604"/>
                <a:gd name="T49" fmla="*/ 2147483647 h 78"/>
                <a:gd name="T50" fmla="*/ 2147483647 w 604"/>
                <a:gd name="T51" fmla="*/ 2147483647 h 78"/>
                <a:gd name="T52" fmla="*/ 2147483647 w 604"/>
                <a:gd name="T53" fmla="*/ 2147483647 h 78"/>
                <a:gd name="T54" fmla="*/ 2147483647 w 604"/>
                <a:gd name="T55" fmla="*/ 2147483647 h 78"/>
                <a:gd name="T56" fmla="*/ 2147483647 w 604"/>
                <a:gd name="T57" fmla="*/ 2147483647 h 78"/>
                <a:gd name="T58" fmla="*/ 2147483647 w 604"/>
                <a:gd name="T59" fmla="*/ 2147483647 h 78"/>
                <a:gd name="T60" fmla="*/ 2147483647 w 604"/>
                <a:gd name="T61" fmla="*/ 2147483647 h 78"/>
                <a:gd name="T62" fmla="*/ 2147483647 w 604"/>
                <a:gd name="T63" fmla="*/ 2147483647 h 78"/>
                <a:gd name="T64" fmla="*/ 2147483647 w 604"/>
                <a:gd name="T65" fmla="*/ 2147483647 h 78"/>
                <a:gd name="T66" fmla="*/ 2147483647 w 604"/>
                <a:gd name="T67" fmla="*/ 2147483647 h 78"/>
                <a:gd name="T68" fmla="*/ 2147483647 w 604"/>
                <a:gd name="T69" fmla="*/ 2147483647 h 78"/>
                <a:gd name="T70" fmla="*/ 2147483647 w 604"/>
                <a:gd name="T71" fmla="*/ 2147483647 h 78"/>
                <a:gd name="T72" fmla="*/ 2147483647 w 604"/>
                <a:gd name="T73" fmla="*/ 2147483647 h 78"/>
                <a:gd name="T74" fmla="*/ 2147483647 w 604"/>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8"/>
                <a:gd name="T116" fmla="*/ 604 w 604"/>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8">
                  <a:moveTo>
                    <a:pt x="260" y="51"/>
                  </a:moveTo>
                  <a:cubicBezTo>
                    <a:pt x="300" y="51"/>
                    <a:pt x="300" y="51"/>
                    <a:pt x="300" y="51"/>
                  </a:cubicBezTo>
                  <a:cubicBezTo>
                    <a:pt x="279" y="17"/>
                    <a:pt x="279" y="17"/>
                    <a:pt x="279" y="17"/>
                  </a:cubicBezTo>
                  <a:cubicBezTo>
                    <a:pt x="241" y="78"/>
                    <a:pt x="241" y="78"/>
                    <a:pt x="241" y="78"/>
                  </a:cubicBezTo>
                  <a:cubicBezTo>
                    <a:pt x="223" y="78"/>
                    <a:pt x="223" y="78"/>
                    <a:pt x="223" y="78"/>
                  </a:cubicBezTo>
                  <a:cubicBezTo>
                    <a:pt x="270" y="5"/>
                    <a:pt x="270" y="5"/>
                    <a:pt x="270" y="5"/>
                  </a:cubicBezTo>
                  <a:cubicBezTo>
                    <a:pt x="272" y="2"/>
                    <a:pt x="275" y="0"/>
                    <a:pt x="279" y="0"/>
                  </a:cubicBezTo>
                  <a:cubicBezTo>
                    <a:pt x="283" y="0"/>
                    <a:pt x="286" y="2"/>
                    <a:pt x="288" y="5"/>
                  </a:cubicBezTo>
                  <a:cubicBezTo>
                    <a:pt x="336" y="78"/>
                    <a:pt x="336" y="78"/>
                    <a:pt x="336" y="78"/>
                  </a:cubicBezTo>
                  <a:cubicBezTo>
                    <a:pt x="318" y="78"/>
                    <a:pt x="318" y="78"/>
                    <a:pt x="318" y="78"/>
                  </a:cubicBezTo>
                  <a:cubicBezTo>
                    <a:pt x="310" y="65"/>
                    <a:pt x="310" y="65"/>
                    <a:pt x="310" y="65"/>
                  </a:cubicBezTo>
                  <a:cubicBezTo>
                    <a:pt x="269" y="65"/>
                    <a:pt x="269" y="65"/>
                    <a:pt x="269" y="65"/>
                  </a:cubicBezTo>
                  <a:lnTo>
                    <a:pt x="260" y="51"/>
                  </a:lnTo>
                  <a:close/>
                  <a:moveTo>
                    <a:pt x="444" y="65"/>
                  </a:moveTo>
                  <a:cubicBezTo>
                    <a:pt x="444" y="1"/>
                    <a:pt x="444" y="1"/>
                    <a:pt x="444" y="1"/>
                  </a:cubicBezTo>
                  <a:cubicBezTo>
                    <a:pt x="429" y="1"/>
                    <a:pt x="429" y="1"/>
                    <a:pt x="429" y="1"/>
                  </a:cubicBezTo>
                  <a:cubicBezTo>
                    <a:pt x="429" y="71"/>
                    <a:pt x="429" y="71"/>
                    <a:pt x="429" y="71"/>
                  </a:cubicBezTo>
                  <a:cubicBezTo>
                    <a:pt x="429" y="73"/>
                    <a:pt x="429" y="75"/>
                    <a:pt x="431" y="76"/>
                  </a:cubicBezTo>
                  <a:cubicBezTo>
                    <a:pt x="432" y="78"/>
                    <a:pt x="434" y="78"/>
                    <a:pt x="436" y="78"/>
                  </a:cubicBezTo>
                  <a:cubicBezTo>
                    <a:pt x="504" y="78"/>
                    <a:pt x="504" y="78"/>
                    <a:pt x="504" y="78"/>
                  </a:cubicBezTo>
                  <a:cubicBezTo>
                    <a:pt x="513" y="65"/>
                    <a:pt x="513" y="65"/>
                    <a:pt x="513" y="65"/>
                  </a:cubicBezTo>
                  <a:lnTo>
                    <a:pt x="444" y="65"/>
                  </a:lnTo>
                  <a:close/>
                  <a:moveTo>
                    <a:pt x="196" y="53"/>
                  </a:moveTo>
                  <a:cubicBezTo>
                    <a:pt x="211" y="53"/>
                    <a:pt x="222" y="41"/>
                    <a:pt x="222" y="27"/>
                  </a:cubicBezTo>
                  <a:cubicBezTo>
                    <a:pt x="222" y="12"/>
                    <a:pt x="211" y="1"/>
                    <a:pt x="196"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5" y="14"/>
                    <a:pt x="195" y="14"/>
                    <a:pt x="195" y="14"/>
                  </a:cubicBezTo>
                  <a:cubicBezTo>
                    <a:pt x="202" y="14"/>
                    <a:pt x="208" y="20"/>
                    <a:pt x="208" y="27"/>
                  </a:cubicBezTo>
                  <a:cubicBezTo>
                    <a:pt x="208" y="34"/>
                    <a:pt x="202" y="39"/>
                    <a:pt x="195" y="39"/>
                  </a:cubicBezTo>
                  <a:cubicBezTo>
                    <a:pt x="153" y="39"/>
                    <a:pt x="153" y="39"/>
                    <a:pt x="153" y="39"/>
                  </a:cubicBezTo>
                  <a:cubicBezTo>
                    <a:pt x="198" y="78"/>
                    <a:pt x="198" y="78"/>
                    <a:pt x="198" y="78"/>
                  </a:cubicBezTo>
                  <a:cubicBezTo>
                    <a:pt x="219" y="78"/>
                    <a:pt x="219" y="78"/>
                    <a:pt x="219" y="78"/>
                  </a:cubicBezTo>
                  <a:cubicBezTo>
                    <a:pt x="189" y="53"/>
                    <a:pt x="189" y="53"/>
                    <a:pt x="189" y="53"/>
                  </a:cubicBezTo>
                  <a:lnTo>
                    <a:pt x="196" y="53"/>
                  </a:lnTo>
                  <a:close/>
                  <a:moveTo>
                    <a:pt x="39" y="78"/>
                  </a:moveTo>
                  <a:cubicBezTo>
                    <a:pt x="17" y="78"/>
                    <a:pt x="0" y="61"/>
                    <a:pt x="0" y="39"/>
                  </a:cubicBezTo>
                  <a:cubicBezTo>
                    <a:pt x="0" y="18"/>
                    <a:pt x="17" y="1"/>
                    <a:pt x="39" y="1"/>
                  </a:cubicBezTo>
                  <a:cubicBezTo>
                    <a:pt x="84" y="1"/>
                    <a:pt x="84" y="1"/>
                    <a:pt x="84" y="1"/>
                  </a:cubicBezTo>
                  <a:cubicBezTo>
                    <a:pt x="105" y="1"/>
                    <a:pt x="123" y="18"/>
                    <a:pt x="123" y="39"/>
                  </a:cubicBezTo>
                  <a:cubicBezTo>
                    <a:pt x="123" y="61"/>
                    <a:pt x="105" y="78"/>
                    <a:pt x="84" y="78"/>
                  </a:cubicBezTo>
                  <a:lnTo>
                    <a:pt x="39" y="78"/>
                  </a:lnTo>
                  <a:close/>
                  <a:moveTo>
                    <a:pt x="83" y="65"/>
                  </a:moveTo>
                  <a:cubicBezTo>
                    <a:pt x="97" y="65"/>
                    <a:pt x="108" y="53"/>
                    <a:pt x="108" y="39"/>
                  </a:cubicBezTo>
                  <a:cubicBezTo>
                    <a:pt x="108" y="26"/>
                    <a:pt x="97" y="14"/>
                    <a:pt x="83" y="14"/>
                  </a:cubicBezTo>
                  <a:cubicBezTo>
                    <a:pt x="40" y="14"/>
                    <a:pt x="40" y="14"/>
                    <a:pt x="40" y="14"/>
                  </a:cubicBezTo>
                  <a:cubicBezTo>
                    <a:pt x="26" y="14"/>
                    <a:pt x="14" y="26"/>
                    <a:pt x="14" y="39"/>
                  </a:cubicBezTo>
                  <a:cubicBezTo>
                    <a:pt x="14" y="53"/>
                    <a:pt x="26" y="65"/>
                    <a:pt x="40" y="65"/>
                  </a:cubicBezTo>
                  <a:lnTo>
                    <a:pt x="83" y="65"/>
                  </a:lnTo>
                  <a:close/>
                  <a:moveTo>
                    <a:pt x="367" y="78"/>
                  </a:moveTo>
                  <a:cubicBezTo>
                    <a:pt x="345" y="78"/>
                    <a:pt x="328" y="61"/>
                    <a:pt x="328" y="39"/>
                  </a:cubicBezTo>
                  <a:cubicBezTo>
                    <a:pt x="328" y="18"/>
                    <a:pt x="345" y="1"/>
                    <a:pt x="367" y="1"/>
                  </a:cubicBezTo>
                  <a:cubicBezTo>
                    <a:pt x="420" y="1"/>
                    <a:pt x="420" y="1"/>
                    <a:pt x="420" y="1"/>
                  </a:cubicBezTo>
                  <a:cubicBezTo>
                    <a:pt x="412" y="14"/>
                    <a:pt x="412" y="14"/>
                    <a:pt x="412" y="14"/>
                  </a:cubicBezTo>
                  <a:cubicBezTo>
                    <a:pt x="368" y="14"/>
                    <a:pt x="368" y="14"/>
                    <a:pt x="368" y="14"/>
                  </a:cubicBezTo>
                  <a:cubicBezTo>
                    <a:pt x="354" y="14"/>
                    <a:pt x="343" y="26"/>
                    <a:pt x="343" y="39"/>
                  </a:cubicBezTo>
                  <a:cubicBezTo>
                    <a:pt x="343" y="53"/>
                    <a:pt x="354" y="65"/>
                    <a:pt x="368" y="65"/>
                  </a:cubicBezTo>
                  <a:cubicBezTo>
                    <a:pt x="422" y="65"/>
                    <a:pt x="422" y="65"/>
                    <a:pt x="422" y="65"/>
                  </a:cubicBezTo>
                  <a:cubicBezTo>
                    <a:pt x="413" y="78"/>
                    <a:pt x="413" y="78"/>
                    <a:pt x="413" y="78"/>
                  </a:cubicBezTo>
                  <a:lnTo>
                    <a:pt x="367" y="78"/>
                  </a:lnTo>
                  <a:close/>
                  <a:moveTo>
                    <a:pt x="550" y="65"/>
                  </a:moveTo>
                  <a:cubicBezTo>
                    <a:pt x="538" y="65"/>
                    <a:pt x="529" y="57"/>
                    <a:pt x="526" y="46"/>
                  </a:cubicBezTo>
                  <a:cubicBezTo>
                    <a:pt x="589" y="46"/>
                    <a:pt x="589" y="46"/>
                    <a:pt x="589" y="46"/>
                  </a:cubicBezTo>
                  <a:cubicBezTo>
                    <a:pt x="598" y="33"/>
                    <a:pt x="598" y="33"/>
                    <a:pt x="598" y="33"/>
                  </a:cubicBezTo>
                  <a:cubicBezTo>
                    <a:pt x="525" y="33"/>
                    <a:pt x="525" y="33"/>
                    <a:pt x="525" y="33"/>
                  </a:cubicBezTo>
                  <a:cubicBezTo>
                    <a:pt x="529" y="22"/>
                    <a:pt x="538" y="14"/>
                    <a:pt x="550" y="14"/>
                  </a:cubicBezTo>
                  <a:cubicBezTo>
                    <a:pt x="594" y="14"/>
                    <a:pt x="594" y="14"/>
                    <a:pt x="594" y="14"/>
                  </a:cubicBezTo>
                  <a:cubicBezTo>
                    <a:pt x="602" y="1"/>
                    <a:pt x="602" y="1"/>
                    <a:pt x="602" y="1"/>
                  </a:cubicBezTo>
                  <a:cubicBezTo>
                    <a:pt x="549" y="1"/>
                    <a:pt x="549" y="1"/>
                    <a:pt x="549" y="1"/>
                  </a:cubicBezTo>
                  <a:cubicBezTo>
                    <a:pt x="527" y="1"/>
                    <a:pt x="510" y="18"/>
                    <a:pt x="510" y="39"/>
                  </a:cubicBezTo>
                  <a:cubicBezTo>
                    <a:pt x="510" y="61"/>
                    <a:pt x="527"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30977" name="Freeform 43"/>
            <p:cNvSpPr>
              <a:spLocks noEditPoints="1"/>
            </p:cNvSpPr>
            <p:nvPr/>
          </p:nvSpPr>
          <p:spPr bwMode="gray">
            <a:xfrm>
              <a:off x="3657600" y="-4000500"/>
              <a:ext cx="53975" cy="57150"/>
            </a:xfrm>
            <a:custGeom>
              <a:avLst/>
              <a:gdLst>
                <a:gd name="T0" fmla="*/ 2147483647 w 17"/>
                <a:gd name="T1" fmla="*/ 2147483647 h 18"/>
                <a:gd name="T2" fmla="*/ 2147483647 w 17"/>
                <a:gd name="T3" fmla="*/ 2147483647 h 18"/>
                <a:gd name="T4" fmla="*/ 2147483647 w 17"/>
                <a:gd name="T5" fmla="*/ 2147483647 h 18"/>
                <a:gd name="T6" fmla="*/ 2147483647 w 17"/>
                <a:gd name="T7" fmla="*/ 2147483647 h 18"/>
                <a:gd name="T8" fmla="*/ 2147483647 w 17"/>
                <a:gd name="T9" fmla="*/ 2147483647 h 18"/>
                <a:gd name="T10" fmla="*/ 2147483647 w 17"/>
                <a:gd name="T11" fmla="*/ 2147483647 h 18"/>
                <a:gd name="T12" fmla="*/ 2147483647 w 17"/>
                <a:gd name="T13" fmla="*/ 2147483647 h 18"/>
                <a:gd name="T14" fmla="*/ 2147483647 w 17"/>
                <a:gd name="T15" fmla="*/ 0 h 18"/>
                <a:gd name="T16" fmla="*/ 0 w 17"/>
                <a:gd name="T17" fmla="*/ 2147483647 h 18"/>
                <a:gd name="T18" fmla="*/ 2147483647 w 17"/>
                <a:gd name="T19" fmla="*/ 2147483647 h 18"/>
                <a:gd name="T20" fmla="*/ 2147483647 w 17"/>
                <a:gd name="T21" fmla="*/ 2147483647 h 18"/>
                <a:gd name="T22" fmla="*/ 2147483647 w 17"/>
                <a:gd name="T23" fmla="*/ 2147483647 h 18"/>
                <a:gd name="T24" fmla="*/ 2147483647 w 17"/>
                <a:gd name="T25" fmla="*/ 2147483647 h 18"/>
                <a:gd name="T26" fmla="*/ 2147483647 w 17"/>
                <a:gd name="T27" fmla="*/ 2147483647 h 18"/>
                <a:gd name="T28" fmla="*/ 2147483647 w 17"/>
                <a:gd name="T29" fmla="*/ 2147483647 h 18"/>
                <a:gd name="T30" fmla="*/ 2147483647 w 17"/>
                <a:gd name="T31" fmla="*/ 2147483647 h 18"/>
                <a:gd name="T32" fmla="*/ 2147483647 w 17"/>
                <a:gd name="T33" fmla="*/ 2147483647 h 18"/>
                <a:gd name="T34" fmla="*/ 2147483647 w 17"/>
                <a:gd name="T35" fmla="*/ 2147483647 h 18"/>
                <a:gd name="T36" fmla="*/ 2147483647 w 17"/>
                <a:gd name="T37" fmla="*/ 2147483647 h 18"/>
                <a:gd name="T38" fmla="*/ 2147483647 w 17"/>
                <a:gd name="T39" fmla="*/ 2147483647 h 18"/>
                <a:gd name="T40" fmla="*/ 2147483647 w 17"/>
                <a:gd name="T41" fmla="*/ 2147483647 h 18"/>
                <a:gd name="T42" fmla="*/ 2147483647 w 17"/>
                <a:gd name="T43" fmla="*/ 2147483647 h 18"/>
                <a:gd name="T44" fmla="*/ 2147483647 w 17"/>
                <a:gd name="T45" fmla="*/ 2147483647 h 18"/>
                <a:gd name="T46" fmla="*/ 2147483647 w 17"/>
                <a:gd name="T47" fmla="*/ 2147483647 h 18"/>
                <a:gd name="T48" fmla="*/ 2147483647 w 17"/>
                <a:gd name="T49" fmla="*/ 2147483647 h 18"/>
                <a:gd name="T50" fmla="*/ 2147483647 w 17"/>
                <a:gd name="T51" fmla="*/ 2147483647 h 18"/>
                <a:gd name="T52" fmla="*/ 2147483647 w 17"/>
                <a:gd name="T53" fmla="*/ 2147483647 h 18"/>
                <a:gd name="T54" fmla="*/ 2147483647 w 17"/>
                <a:gd name="T55" fmla="*/ 2147483647 h 18"/>
                <a:gd name="T56" fmla="*/ 2147483647 w 17"/>
                <a:gd name="T57" fmla="*/ 2147483647 h 18"/>
                <a:gd name="T58" fmla="*/ 2147483647 w 17"/>
                <a:gd name="T59" fmla="*/ 2147483647 h 18"/>
                <a:gd name="T60" fmla="*/ 2147483647 w 17"/>
                <a:gd name="T61" fmla="*/ 2147483647 h 18"/>
                <a:gd name="T62" fmla="*/ 2147483647 w 17"/>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
                <a:gd name="T97" fmla="*/ 0 h 18"/>
                <a:gd name="T98" fmla="*/ 17 w 17"/>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 h="18">
                  <a:moveTo>
                    <a:pt x="1" y="9"/>
                  </a:moveTo>
                  <a:cubicBezTo>
                    <a:pt x="1" y="5"/>
                    <a:pt x="5" y="2"/>
                    <a:pt x="8" y="2"/>
                  </a:cubicBezTo>
                  <a:cubicBezTo>
                    <a:pt x="12" y="2"/>
                    <a:pt x="15" y="5"/>
                    <a:pt x="15" y="9"/>
                  </a:cubicBezTo>
                  <a:cubicBezTo>
                    <a:pt x="15" y="13"/>
                    <a:pt x="12" y="16"/>
                    <a:pt x="8" y="16"/>
                  </a:cubicBezTo>
                  <a:cubicBezTo>
                    <a:pt x="5" y="16"/>
                    <a:pt x="1" y="13"/>
                    <a:pt x="1" y="9"/>
                  </a:cubicBezTo>
                  <a:close/>
                  <a:moveTo>
                    <a:pt x="8" y="18"/>
                  </a:moveTo>
                  <a:cubicBezTo>
                    <a:pt x="13" y="18"/>
                    <a:pt x="17" y="14"/>
                    <a:pt x="17" y="9"/>
                  </a:cubicBezTo>
                  <a:cubicBezTo>
                    <a:pt x="17" y="4"/>
                    <a:pt x="13" y="0"/>
                    <a:pt x="8" y="0"/>
                  </a:cubicBezTo>
                  <a:cubicBezTo>
                    <a:pt x="3" y="0"/>
                    <a:pt x="0" y="4"/>
                    <a:pt x="0" y="9"/>
                  </a:cubicBezTo>
                  <a:cubicBezTo>
                    <a:pt x="0" y="14"/>
                    <a:pt x="3" y="18"/>
                    <a:pt x="8" y="18"/>
                  </a:cubicBezTo>
                  <a:close/>
                  <a:moveTo>
                    <a:pt x="8" y="4"/>
                  </a:moveTo>
                  <a:cubicBezTo>
                    <a:pt x="9" y="4"/>
                    <a:pt x="9" y="4"/>
                    <a:pt x="10" y="4"/>
                  </a:cubicBezTo>
                  <a:cubicBezTo>
                    <a:pt x="12" y="5"/>
                    <a:pt x="12" y="6"/>
                    <a:pt x="12" y="7"/>
                  </a:cubicBezTo>
                  <a:cubicBezTo>
                    <a:pt x="12" y="7"/>
                    <a:pt x="12" y="7"/>
                    <a:pt x="12" y="8"/>
                  </a:cubicBezTo>
                  <a:cubicBezTo>
                    <a:pt x="12" y="8"/>
                    <a:pt x="12" y="9"/>
                    <a:pt x="11" y="9"/>
                  </a:cubicBezTo>
                  <a:cubicBezTo>
                    <a:pt x="11" y="9"/>
                    <a:pt x="11" y="9"/>
                    <a:pt x="10" y="9"/>
                  </a:cubicBezTo>
                  <a:cubicBezTo>
                    <a:pt x="13" y="13"/>
                    <a:pt x="13" y="13"/>
                    <a:pt x="13" y="13"/>
                  </a:cubicBezTo>
                  <a:cubicBezTo>
                    <a:pt x="10" y="13"/>
                    <a:pt x="10" y="13"/>
                    <a:pt x="10" y="13"/>
                  </a:cubicBezTo>
                  <a:cubicBezTo>
                    <a:pt x="8" y="10"/>
                    <a:pt x="8" y="10"/>
                    <a:pt x="8" y="10"/>
                  </a:cubicBezTo>
                  <a:cubicBezTo>
                    <a:pt x="7" y="10"/>
                    <a:pt x="7" y="10"/>
                    <a:pt x="7" y="10"/>
                  </a:cubicBezTo>
                  <a:cubicBezTo>
                    <a:pt x="7" y="13"/>
                    <a:pt x="7" y="13"/>
                    <a:pt x="7" y="13"/>
                  </a:cubicBezTo>
                  <a:cubicBezTo>
                    <a:pt x="5" y="13"/>
                    <a:pt x="5" y="13"/>
                    <a:pt x="5" y="13"/>
                  </a:cubicBezTo>
                  <a:cubicBezTo>
                    <a:pt x="5" y="4"/>
                    <a:pt x="5" y="4"/>
                    <a:pt x="5" y="4"/>
                  </a:cubicBezTo>
                  <a:lnTo>
                    <a:pt x="8" y="4"/>
                  </a:lnTo>
                  <a:close/>
                  <a:moveTo>
                    <a:pt x="8" y="8"/>
                  </a:moveTo>
                  <a:cubicBezTo>
                    <a:pt x="9" y="8"/>
                    <a:pt x="9" y="8"/>
                    <a:pt x="10" y="8"/>
                  </a:cubicBezTo>
                  <a:cubicBezTo>
                    <a:pt x="10" y="7"/>
                    <a:pt x="10" y="7"/>
                    <a:pt x="10" y="7"/>
                  </a:cubicBezTo>
                  <a:cubicBezTo>
                    <a:pt x="10" y="6"/>
                    <a:pt x="10" y="6"/>
                    <a:pt x="9" y="6"/>
                  </a:cubicBezTo>
                  <a:cubicBezTo>
                    <a:pt x="9" y="5"/>
                    <a:pt x="8" y="5"/>
                    <a:pt x="8" y="5"/>
                  </a:cubicBezTo>
                  <a:cubicBezTo>
                    <a:pt x="7" y="5"/>
                    <a:pt x="7" y="5"/>
                    <a:pt x="7" y="5"/>
                  </a:cubicBezTo>
                  <a:cubicBezTo>
                    <a:pt x="7" y="8"/>
                    <a:pt x="7" y="8"/>
                    <a:pt x="7" y="8"/>
                  </a:cubicBezTo>
                  <a:lnTo>
                    <a:pt x="8" y="8"/>
                  </a:lnTo>
                  <a:close/>
                </a:path>
              </a:pathLst>
            </a:custGeom>
            <a:solidFill>
              <a:srgbClr val="FFFFFF"/>
            </a:solidFill>
            <a:ln w="9525">
              <a:noFill/>
              <a:round/>
              <a:headEnd/>
              <a:tailEnd/>
            </a:ln>
          </p:spPr>
          <p:txBody>
            <a:bodyPr/>
            <a:lstStyle/>
            <a:p>
              <a:endParaRPr lang="en-US"/>
            </a:p>
          </p:txBody>
        </p:sp>
      </p:grpSp>
      <p:grpSp>
        <p:nvGrpSpPr>
          <p:cNvPr id="30727" name="Group 254"/>
          <p:cNvGrpSpPr>
            <a:grpSpLocks/>
          </p:cNvGrpSpPr>
          <p:nvPr/>
        </p:nvGrpSpPr>
        <p:grpSpPr bwMode="auto">
          <a:xfrm>
            <a:off x="141288" y="6010275"/>
            <a:ext cx="1658937" cy="273050"/>
            <a:chOff x="1600200" y="-2206625"/>
            <a:chExt cx="5419725" cy="895350"/>
          </a:xfrm>
        </p:grpSpPr>
        <p:sp>
          <p:nvSpPr>
            <p:cNvPr id="30900" name="Freeform 72"/>
            <p:cNvSpPr>
              <a:spLocks noEditPoints="1"/>
            </p:cNvSpPr>
            <p:nvPr/>
          </p:nvSpPr>
          <p:spPr bwMode="gray">
            <a:xfrm>
              <a:off x="1600200" y="-1501775"/>
              <a:ext cx="177800" cy="187325"/>
            </a:xfrm>
            <a:custGeom>
              <a:avLst/>
              <a:gdLst>
                <a:gd name="T0" fmla="*/ 2147483647 w 112"/>
                <a:gd name="T1" fmla="*/ 0 h 118"/>
                <a:gd name="T2" fmla="*/ 2147483647 w 112"/>
                <a:gd name="T3" fmla="*/ 2147483647 h 118"/>
                <a:gd name="T4" fmla="*/ 2147483647 w 112"/>
                <a:gd name="T5" fmla="*/ 2147483647 h 118"/>
                <a:gd name="T6" fmla="*/ 2147483647 w 112"/>
                <a:gd name="T7" fmla="*/ 2147483647 h 118"/>
                <a:gd name="T8" fmla="*/ 2147483647 w 112"/>
                <a:gd name="T9" fmla="*/ 2147483647 h 118"/>
                <a:gd name="T10" fmla="*/ 2147483647 w 112"/>
                <a:gd name="T11" fmla="*/ 2147483647 h 118"/>
                <a:gd name="T12" fmla="*/ 0 w 112"/>
                <a:gd name="T13" fmla="*/ 2147483647 h 118"/>
                <a:gd name="T14" fmla="*/ 2147483647 w 112"/>
                <a:gd name="T15" fmla="*/ 0 h 118"/>
                <a:gd name="T16" fmla="*/ 2147483647 w 112"/>
                <a:gd name="T17" fmla="*/ 0 h 118"/>
                <a:gd name="T18" fmla="*/ 2147483647 w 112"/>
                <a:gd name="T19" fmla="*/ 2147483647 h 118"/>
                <a:gd name="T20" fmla="*/ 2147483647 w 112"/>
                <a:gd name="T21" fmla="*/ 2147483647 h 118"/>
                <a:gd name="T22" fmla="*/ 2147483647 w 112"/>
                <a:gd name="T23" fmla="*/ 2147483647 h 118"/>
                <a:gd name="T24" fmla="*/ 2147483647 w 112"/>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2"/>
                <a:gd name="T40" fmla="*/ 0 h 118"/>
                <a:gd name="T41" fmla="*/ 112 w 112"/>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2" h="118">
                  <a:moveTo>
                    <a:pt x="72" y="0"/>
                  </a:moveTo>
                  <a:lnTo>
                    <a:pt x="112" y="118"/>
                  </a:lnTo>
                  <a:lnTo>
                    <a:pt x="86" y="118"/>
                  </a:lnTo>
                  <a:lnTo>
                    <a:pt x="78" y="92"/>
                  </a:lnTo>
                  <a:lnTo>
                    <a:pt x="32" y="92"/>
                  </a:lnTo>
                  <a:lnTo>
                    <a:pt x="24" y="118"/>
                  </a:lnTo>
                  <a:lnTo>
                    <a:pt x="0" y="118"/>
                  </a:lnTo>
                  <a:lnTo>
                    <a:pt x="42" y="0"/>
                  </a:lnTo>
                  <a:lnTo>
                    <a:pt x="72" y="0"/>
                  </a:lnTo>
                  <a:close/>
                  <a:moveTo>
                    <a:pt x="72" y="74"/>
                  </a:moveTo>
                  <a:lnTo>
                    <a:pt x="56" y="24"/>
                  </a:lnTo>
                  <a:lnTo>
                    <a:pt x="38" y="74"/>
                  </a:lnTo>
                  <a:lnTo>
                    <a:pt x="72" y="74"/>
                  </a:lnTo>
                  <a:close/>
                </a:path>
              </a:pathLst>
            </a:custGeom>
            <a:solidFill>
              <a:srgbClr val="808080"/>
            </a:solidFill>
            <a:ln w="9525">
              <a:noFill/>
              <a:round/>
              <a:headEnd/>
              <a:tailEnd/>
            </a:ln>
          </p:spPr>
          <p:txBody>
            <a:bodyPr/>
            <a:lstStyle/>
            <a:p>
              <a:endParaRPr lang="en-US"/>
            </a:p>
          </p:txBody>
        </p:sp>
        <p:sp>
          <p:nvSpPr>
            <p:cNvPr id="30901" name="Freeform 73"/>
            <p:cNvSpPr>
              <a:spLocks noEditPoints="1"/>
            </p:cNvSpPr>
            <p:nvPr/>
          </p:nvSpPr>
          <p:spPr bwMode="gray">
            <a:xfrm>
              <a:off x="1800225" y="-1501775"/>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7" y="0"/>
                    <a:pt x="34" y="1"/>
                    <a:pt x="39" y="7"/>
                  </a:cubicBezTo>
                  <a:cubicBezTo>
                    <a:pt x="42" y="10"/>
                    <a:pt x="42" y="15"/>
                    <a:pt x="42" y="18"/>
                  </a:cubicBezTo>
                  <a:cubicBezTo>
                    <a:pt x="42" y="24"/>
                    <a:pt x="39" y="30"/>
                    <a:pt x="35" y="33"/>
                  </a:cubicBezTo>
                  <a:cubicBezTo>
                    <a:pt x="30" y="36"/>
                    <a:pt x="25" y="36"/>
                    <a:pt x="21" y="36"/>
                  </a:cubicBezTo>
                  <a:cubicBezTo>
                    <a:pt x="13" y="36"/>
                    <a:pt x="13" y="36"/>
                    <a:pt x="13" y="36"/>
                  </a:cubicBezTo>
                  <a:cubicBezTo>
                    <a:pt x="13" y="59"/>
                    <a:pt x="13" y="59"/>
                    <a:pt x="13" y="59"/>
                  </a:cubicBezTo>
                  <a:cubicBezTo>
                    <a:pt x="0" y="59"/>
                    <a:pt x="0" y="59"/>
                    <a:pt x="0" y="59"/>
                  </a:cubicBezTo>
                  <a:lnTo>
                    <a:pt x="0" y="0"/>
                  </a:lnTo>
                  <a:close/>
                  <a:moveTo>
                    <a:pt x="13" y="27"/>
                  </a:moveTo>
                  <a:cubicBezTo>
                    <a:pt x="18" y="27"/>
                    <a:pt x="18" y="27"/>
                    <a:pt x="18" y="27"/>
                  </a:cubicBezTo>
                  <a:cubicBezTo>
                    <a:pt x="22" y="27"/>
                    <a:pt x="29" y="27"/>
                    <a:pt x="29" y="18"/>
                  </a:cubicBezTo>
                  <a:cubicBezTo>
                    <a:pt x="29" y="10"/>
                    <a:pt x="22" y="10"/>
                    <a:pt x="19" y="10"/>
                  </a:cubicBezTo>
                  <a:cubicBezTo>
                    <a:pt x="13" y="10"/>
                    <a:pt x="13" y="10"/>
                    <a:pt x="13" y="10"/>
                  </a:cubicBezTo>
                  <a:lnTo>
                    <a:pt x="13" y="27"/>
                  </a:lnTo>
                  <a:close/>
                </a:path>
              </a:pathLst>
            </a:custGeom>
            <a:solidFill>
              <a:srgbClr val="808080"/>
            </a:solidFill>
            <a:ln w="9525">
              <a:noFill/>
              <a:round/>
              <a:headEnd/>
              <a:tailEnd/>
            </a:ln>
          </p:spPr>
          <p:txBody>
            <a:bodyPr/>
            <a:lstStyle/>
            <a:p>
              <a:endParaRPr lang="en-US"/>
            </a:p>
          </p:txBody>
        </p:sp>
        <p:sp>
          <p:nvSpPr>
            <p:cNvPr id="30902" name="Freeform 74"/>
            <p:cNvSpPr>
              <a:spLocks noEditPoints="1"/>
            </p:cNvSpPr>
            <p:nvPr/>
          </p:nvSpPr>
          <p:spPr bwMode="gray">
            <a:xfrm>
              <a:off x="1958975" y="-1501775"/>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6" y="0"/>
                    <a:pt x="33" y="1"/>
                    <a:pt x="38" y="7"/>
                  </a:cubicBezTo>
                  <a:cubicBezTo>
                    <a:pt x="41" y="10"/>
                    <a:pt x="42" y="15"/>
                    <a:pt x="42" y="18"/>
                  </a:cubicBezTo>
                  <a:cubicBezTo>
                    <a:pt x="42" y="24"/>
                    <a:pt x="39" y="30"/>
                    <a:pt x="34" y="33"/>
                  </a:cubicBezTo>
                  <a:cubicBezTo>
                    <a:pt x="30" y="36"/>
                    <a:pt x="24" y="36"/>
                    <a:pt x="21" y="36"/>
                  </a:cubicBezTo>
                  <a:cubicBezTo>
                    <a:pt x="13" y="36"/>
                    <a:pt x="13" y="36"/>
                    <a:pt x="13" y="36"/>
                  </a:cubicBezTo>
                  <a:cubicBezTo>
                    <a:pt x="13" y="59"/>
                    <a:pt x="13" y="59"/>
                    <a:pt x="13" y="59"/>
                  </a:cubicBezTo>
                  <a:cubicBezTo>
                    <a:pt x="0" y="59"/>
                    <a:pt x="0" y="59"/>
                    <a:pt x="0" y="59"/>
                  </a:cubicBezTo>
                  <a:lnTo>
                    <a:pt x="0" y="0"/>
                  </a:lnTo>
                  <a:close/>
                  <a:moveTo>
                    <a:pt x="12" y="27"/>
                  </a:moveTo>
                  <a:cubicBezTo>
                    <a:pt x="17" y="27"/>
                    <a:pt x="17" y="27"/>
                    <a:pt x="17" y="27"/>
                  </a:cubicBezTo>
                  <a:cubicBezTo>
                    <a:pt x="21" y="27"/>
                    <a:pt x="29" y="27"/>
                    <a:pt x="29" y="18"/>
                  </a:cubicBezTo>
                  <a:cubicBezTo>
                    <a:pt x="29" y="10"/>
                    <a:pt x="22" y="10"/>
                    <a:pt x="19" y="10"/>
                  </a:cubicBezTo>
                  <a:cubicBezTo>
                    <a:pt x="12" y="10"/>
                    <a:pt x="12" y="10"/>
                    <a:pt x="12" y="10"/>
                  </a:cubicBezTo>
                  <a:lnTo>
                    <a:pt x="12" y="27"/>
                  </a:lnTo>
                  <a:close/>
                </a:path>
              </a:pathLst>
            </a:custGeom>
            <a:solidFill>
              <a:srgbClr val="808080"/>
            </a:solidFill>
            <a:ln w="9525">
              <a:noFill/>
              <a:round/>
              <a:headEnd/>
              <a:tailEnd/>
            </a:ln>
          </p:spPr>
          <p:txBody>
            <a:bodyPr/>
            <a:lstStyle/>
            <a:p>
              <a:endParaRPr lang="en-US"/>
            </a:p>
          </p:txBody>
        </p:sp>
        <p:sp>
          <p:nvSpPr>
            <p:cNvPr id="30903" name="Freeform 75"/>
            <p:cNvSpPr>
              <a:spLocks/>
            </p:cNvSpPr>
            <p:nvPr/>
          </p:nvSpPr>
          <p:spPr bwMode="gray">
            <a:xfrm>
              <a:off x="2117725" y="-1501775"/>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6" y="0"/>
                  </a:lnTo>
                  <a:lnTo>
                    <a:pt x="26"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30904" name="Rectangle 76"/>
            <p:cNvSpPr>
              <a:spLocks noChangeArrowheads="1"/>
            </p:cNvSpPr>
            <p:nvPr/>
          </p:nvSpPr>
          <p:spPr bwMode="gray">
            <a:xfrm>
              <a:off x="2257425" y="-1501775"/>
              <a:ext cx="41275" cy="187325"/>
            </a:xfrm>
            <a:prstGeom prst="rect">
              <a:avLst/>
            </a:prstGeom>
            <a:solidFill>
              <a:srgbClr val="808080"/>
            </a:solidFill>
            <a:ln w="9525">
              <a:noFill/>
              <a:miter lim="800000"/>
              <a:headEnd/>
              <a:tailEnd/>
            </a:ln>
          </p:spPr>
          <p:txBody>
            <a:bodyPr/>
            <a:lstStyle/>
            <a:p>
              <a:pPr algn="ctr"/>
              <a:endParaRPr lang="en-US"/>
            </a:p>
          </p:txBody>
        </p:sp>
        <p:sp>
          <p:nvSpPr>
            <p:cNvPr id="30905" name="Freeform 77"/>
            <p:cNvSpPr>
              <a:spLocks/>
            </p:cNvSpPr>
            <p:nvPr/>
          </p:nvSpPr>
          <p:spPr bwMode="gray">
            <a:xfrm>
              <a:off x="2324100" y="-1501775"/>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2147483647 w 49"/>
                <a:gd name="T15" fmla="*/ 2147483647 h 60"/>
                <a:gd name="T16" fmla="*/ 0 w 49"/>
                <a:gd name="T17" fmla="*/ 2147483647 h 60"/>
                <a:gd name="T18" fmla="*/ 2147483647 w 49"/>
                <a:gd name="T19" fmla="*/ 0 h 60"/>
                <a:gd name="T20" fmla="*/ 2147483647 w 49"/>
                <a:gd name="T21" fmla="*/ 2147483647 h 60"/>
                <a:gd name="T22" fmla="*/ 2147483647 w 49"/>
                <a:gd name="T23" fmla="*/ 21474836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60"/>
                <a:gd name="T38" fmla="*/ 49 w 49"/>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60">
                  <a:moveTo>
                    <a:pt x="36" y="19"/>
                  </a:moveTo>
                  <a:cubicBezTo>
                    <a:pt x="35" y="17"/>
                    <a:pt x="35" y="9"/>
                    <a:pt x="26" y="9"/>
                  </a:cubicBezTo>
                  <a:cubicBezTo>
                    <a:pt x="17" y="9"/>
                    <a:pt x="13" y="19"/>
                    <a:pt x="13" y="31"/>
                  </a:cubicBezTo>
                  <a:cubicBezTo>
                    <a:pt x="13" y="34"/>
                    <a:pt x="13" y="51"/>
                    <a:pt x="25" y="51"/>
                  </a:cubicBezTo>
                  <a:cubicBezTo>
                    <a:pt x="30" y="51"/>
                    <a:pt x="35" y="48"/>
                    <a:pt x="36" y="40"/>
                  </a:cubicBezTo>
                  <a:cubicBezTo>
                    <a:pt x="49" y="40"/>
                    <a:pt x="49" y="40"/>
                    <a:pt x="49" y="40"/>
                  </a:cubicBezTo>
                  <a:cubicBezTo>
                    <a:pt x="49" y="43"/>
                    <a:pt x="48" y="49"/>
                    <a:pt x="44" y="54"/>
                  </a:cubicBezTo>
                  <a:cubicBezTo>
                    <a:pt x="38" y="59"/>
                    <a:pt x="32" y="60"/>
                    <a:pt x="26" y="60"/>
                  </a:cubicBezTo>
                  <a:cubicBezTo>
                    <a:pt x="6" y="60"/>
                    <a:pt x="0" y="45"/>
                    <a:pt x="0" y="31"/>
                  </a:cubicBezTo>
                  <a:cubicBezTo>
                    <a:pt x="0" y="12"/>
                    <a:pt x="10" y="0"/>
                    <a:pt x="27" y="0"/>
                  </a:cubicBezTo>
                  <a:cubicBezTo>
                    <a:pt x="39" y="0"/>
                    <a:pt x="48" y="8"/>
                    <a:pt x="48" y="19"/>
                  </a:cubicBezTo>
                  <a:lnTo>
                    <a:pt x="36" y="19"/>
                  </a:lnTo>
                  <a:close/>
                </a:path>
              </a:pathLst>
            </a:custGeom>
            <a:solidFill>
              <a:srgbClr val="808080"/>
            </a:solidFill>
            <a:ln w="9525">
              <a:noFill/>
              <a:round/>
              <a:headEnd/>
              <a:tailEnd/>
            </a:ln>
          </p:spPr>
          <p:txBody>
            <a:bodyPr/>
            <a:lstStyle/>
            <a:p>
              <a:endParaRPr lang="en-US"/>
            </a:p>
          </p:txBody>
        </p:sp>
        <p:sp>
          <p:nvSpPr>
            <p:cNvPr id="30906" name="Freeform 78"/>
            <p:cNvSpPr>
              <a:spLocks noEditPoints="1"/>
            </p:cNvSpPr>
            <p:nvPr/>
          </p:nvSpPr>
          <p:spPr bwMode="gray">
            <a:xfrm>
              <a:off x="2486025" y="-1501775"/>
              <a:ext cx="180975" cy="187325"/>
            </a:xfrm>
            <a:custGeom>
              <a:avLst/>
              <a:gdLst>
                <a:gd name="T0" fmla="*/ 2147483647 w 114"/>
                <a:gd name="T1" fmla="*/ 0 h 118"/>
                <a:gd name="T2" fmla="*/ 2147483647 w 114"/>
                <a:gd name="T3" fmla="*/ 2147483647 h 118"/>
                <a:gd name="T4" fmla="*/ 2147483647 w 114"/>
                <a:gd name="T5" fmla="*/ 2147483647 h 118"/>
                <a:gd name="T6" fmla="*/ 2147483647 w 114"/>
                <a:gd name="T7" fmla="*/ 2147483647 h 118"/>
                <a:gd name="T8" fmla="*/ 2147483647 w 114"/>
                <a:gd name="T9" fmla="*/ 2147483647 h 118"/>
                <a:gd name="T10" fmla="*/ 2147483647 w 114"/>
                <a:gd name="T11" fmla="*/ 2147483647 h 118"/>
                <a:gd name="T12" fmla="*/ 0 w 114"/>
                <a:gd name="T13" fmla="*/ 2147483647 h 118"/>
                <a:gd name="T14" fmla="*/ 2147483647 w 114"/>
                <a:gd name="T15" fmla="*/ 0 h 118"/>
                <a:gd name="T16" fmla="*/ 2147483647 w 114"/>
                <a:gd name="T17" fmla="*/ 0 h 118"/>
                <a:gd name="T18" fmla="*/ 2147483647 w 114"/>
                <a:gd name="T19" fmla="*/ 2147483647 h 118"/>
                <a:gd name="T20" fmla="*/ 2147483647 w 114"/>
                <a:gd name="T21" fmla="*/ 2147483647 h 118"/>
                <a:gd name="T22" fmla="*/ 2147483647 w 114"/>
                <a:gd name="T23" fmla="*/ 2147483647 h 118"/>
                <a:gd name="T24" fmla="*/ 2147483647 w 114"/>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18"/>
                <a:gd name="T41" fmla="*/ 114 w 114"/>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18">
                  <a:moveTo>
                    <a:pt x="74" y="0"/>
                  </a:moveTo>
                  <a:lnTo>
                    <a:pt x="114" y="118"/>
                  </a:lnTo>
                  <a:lnTo>
                    <a:pt x="88" y="118"/>
                  </a:lnTo>
                  <a:lnTo>
                    <a:pt x="80" y="92"/>
                  </a:lnTo>
                  <a:lnTo>
                    <a:pt x="34" y="92"/>
                  </a:lnTo>
                  <a:lnTo>
                    <a:pt x="26" y="118"/>
                  </a:lnTo>
                  <a:lnTo>
                    <a:pt x="0" y="118"/>
                  </a:lnTo>
                  <a:lnTo>
                    <a:pt x="44" y="0"/>
                  </a:lnTo>
                  <a:lnTo>
                    <a:pt x="74" y="0"/>
                  </a:lnTo>
                  <a:close/>
                  <a:moveTo>
                    <a:pt x="74" y="74"/>
                  </a:moveTo>
                  <a:lnTo>
                    <a:pt x="58" y="24"/>
                  </a:lnTo>
                  <a:lnTo>
                    <a:pt x="40" y="74"/>
                  </a:lnTo>
                  <a:lnTo>
                    <a:pt x="74" y="74"/>
                  </a:lnTo>
                  <a:close/>
                </a:path>
              </a:pathLst>
            </a:custGeom>
            <a:solidFill>
              <a:srgbClr val="808080"/>
            </a:solidFill>
            <a:ln w="9525">
              <a:noFill/>
              <a:round/>
              <a:headEnd/>
              <a:tailEnd/>
            </a:ln>
          </p:spPr>
          <p:txBody>
            <a:bodyPr/>
            <a:lstStyle/>
            <a:p>
              <a:endParaRPr lang="en-US"/>
            </a:p>
          </p:txBody>
        </p:sp>
        <p:sp>
          <p:nvSpPr>
            <p:cNvPr id="30907" name="Freeform 79"/>
            <p:cNvSpPr>
              <a:spLocks/>
            </p:cNvSpPr>
            <p:nvPr/>
          </p:nvSpPr>
          <p:spPr bwMode="gray">
            <a:xfrm>
              <a:off x="2647950" y="-1501775"/>
              <a:ext cx="152400" cy="187325"/>
            </a:xfrm>
            <a:custGeom>
              <a:avLst/>
              <a:gdLst>
                <a:gd name="T0" fmla="*/ 2147483647 w 96"/>
                <a:gd name="T1" fmla="*/ 2147483647 h 118"/>
                <a:gd name="T2" fmla="*/ 0 w 96"/>
                <a:gd name="T3" fmla="*/ 2147483647 h 118"/>
                <a:gd name="T4" fmla="*/ 0 w 96"/>
                <a:gd name="T5" fmla="*/ 0 h 118"/>
                <a:gd name="T6" fmla="*/ 2147483647 w 96"/>
                <a:gd name="T7" fmla="*/ 0 h 118"/>
                <a:gd name="T8" fmla="*/ 2147483647 w 96"/>
                <a:gd name="T9" fmla="*/ 2147483647 h 118"/>
                <a:gd name="T10" fmla="*/ 2147483647 w 96"/>
                <a:gd name="T11" fmla="*/ 2147483647 h 118"/>
                <a:gd name="T12" fmla="*/ 2147483647 w 96"/>
                <a:gd name="T13" fmla="*/ 2147483647 h 118"/>
                <a:gd name="T14" fmla="*/ 2147483647 w 96"/>
                <a:gd name="T15" fmla="*/ 2147483647 h 118"/>
                <a:gd name="T16" fmla="*/ 2147483647 w 96"/>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8"/>
                <a:gd name="T29" fmla="*/ 96 w 96"/>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8">
                  <a:moveTo>
                    <a:pt x="34" y="20"/>
                  </a:moveTo>
                  <a:lnTo>
                    <a:pt x="0" y="20"/>
                  </a:lnTo>
                  <a:lnTo>
                    <a:pt x="0" y="0"/>
                  </a:lnTo>
                  <a:lnTo>
                    <a:pt x="96" y="0"/>
                  </a:lnTo>
                  <a:lnTo>
                    <a:pt x="96"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30908" name="Rectangle 80"/>
            <p:cNvSpPr>
              <a:spLocks noChangeArrowheads="1"/>
            </p:cNvSpPr>
            <p:nvPr/>
          </p:nvSpPr>
          <p:spPr bwMode="gray">
            <a:xfrm>
              <a:off x="2816225" y="-1501775"/>
              <a:ext cx="41275" cy="187325"/>
            </a:xfrm>
            <a:prstGeom prst="rect">
              <a:avLst/>
            </a:prstGeom>
            <a:solidFill>
              <a:srgbClr val="808080"/>
            </a:solidFill>
            <a:ln w="9525">
              <a:noFill/>
              <a:miter lim="800000"/>
              <a:headEnd/>
              <a:tailEnd/>
            </a:ln>
          </p:spPr>
          <p:txBody>
            <a:bodyPr/>
            <a:lstStyle/>
            <a:p>
              <a:pPr algn="ctr"/>
              <a:endParaRPr lang="en-US"/>
            </a:p>
          </p:txBody>
        </p:sp>
        <p:sp>
          <p:nvSpPr>
            <p:cNvPr id="30909" name="Freeform 81"/>
            <p:cNvSpPr>
              <a:spLocks noEditPoints="1"/>
            </p:cNvSpPr>
            <p:nvPr/>
          </p:nvSpPr>
          <p:spPr bwMode="gray">
            <a:xfrm>
              <a:off x="2882900" y="-1504950"/>
              <a:ext cx="180975" cy="193675"/>
            </a:xfrm>
            <a:custGeom>
              <a:avLst/>
              <a:gdLst>
                <a:gd name="T0" fmla="*/ 2147483647 w 57"/>
                <a:gd name="T1" fmla="*/ 0 h 61"/>
                <a:gd name="T2" fmla="*/ 2147483647 w 57"/>
                <a:gd name="T3" fmla="*/ 2147483647 h 61"/>
                <a:gd name="T4" fmla="*/ 2147483647 w 57"/>
                <a:gd name="T5" fmla="*/ 2147483647 h 61"/>
                <a:gd name="T6" fmla="*/ 2147483647 w 57"/>
                <a:gd name="T7" fmla="*/ 2147483647 h 61"/>
                <a:gd name="T8" fmla="*/ 2147483647 w 57"/>
                <a:gd name="T9" fmla="*/ 2147483647 h 61"/>
                <a:gd name="T10" fmla="*/ 2147483647 w 57"/>
                <a:gd name="T11" fmla="*/ 2147483647 h 61"/>
                <a:gd name="T12" fmla="*/ 0 w 57"/>
                <a:gd name="T13" fmla="*/ 2147483647 h 61"/>
                <a:gd name="T14" fmla="*/ 2147483647 w 57"/>
                <a:gd name="T15" fmla="*/ 0 h 61"/>
                <a:gd name="T16" fmla="*/ 2147483647 w 57"/>
                <a:gd name="T17" fmla="*/ 2147483647 h 61"/>
                <a:gd name="T18" fmla="*/ 2147483647 w 57"/>
                <a:gd name="T19" fmla="*/ 2147483647 h 61"/>
                <a:gd name="T20" fmla="*/ 2147483647 w 57"/>
                <a:gd name="T21" fmla="*/ 2147483647 h 61"/>
                <a:gd name="T22" fmla="*/ 2147483647 w 57"/>
                <a:gd name="T23" fmla="*/ 2147483647 h 61"/>
                <a:gd name="T24" fmla="*/ 2147483647 w 57"/>
                <a:gd name="T25" fmla="*/ 2147483647 h 61"/>
                <a:gd name="T26" fmla="*/ 2147483647 w 57"/>
                <a:gd name="T27" fmla="*/ 2147483647 h 61"/>
                <a:gd name="T28" fmla="*/ 2147483647 w 57"/>
                <a:gd name="T29" fmla="*/ 2147483647 h 61"/>
                <a:gd name="T30" fmla="*/ 2147483647 w 57"/>
                <a:gd name="T31" fmla="*/ 2147483647 h 61"/>
                <a:gd name="T32" fmla="*/ 2147483647 w 57"/>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61"/>
                <a:gd name="T53" fmla="*/ 57 w 57"/>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61">
                  <a:moveTo>
                    <a:pt x="29" y="0"/>
                  </a:moveTo>
                  <a:cubicBezTo>
                    <a:pt x="35" y="0"/>
                    <a:pt x="43" y="1"/>
                    <a:pt x="49" y="8"/>
                  </a:cubicBezTo>
                  <a:cubicBezTo>
                    <a:pt x="56" y="15"/>
                    <a:pt x="57" y="24"/>
                    <a:pt x="57" y="30"/>
                  </a:cubicBezTo>
                  <a:cubicBezTo>
                    <a:pt x="57" y="38"/>
                    <a:pt x="54" y="48"/>
                    <a:pt x="49" y="53"/>
                  </a:cubicBezTo>
                  <a:cubicBezTo>
                    <a:pt x="43" y="60"/>
                    <a:pt x="33" y="61"/>
                    <a:pt x="28" y="61"/>
                  </a:cubicBezTo>
                  <a:cubicBezTo>
                    <a:pt x="21" y="61"/>
                    <a:pt x="13" y="59"/>
                    <a:pt x="8" y="53"/>
                  </a:cubicBezTo>
                  <a:cubicBezTo>
                    <a:pt x="1" y="46"/>
                    <a:pt x="0" y="37"/>
                    <a:pt x="0" y="31"/>
                  </a:cubicBezTo>
                  <a:cubicBezTo>
                    <a:pt x="0" y="16"/>
                    <a:pt x="7" y="0"/>
                    <a:pt x="29" y="0"/>
                  </a:cubicBezTo>
                  <a:close/>
                  <a:moveTo>
                    <a:pt x="18" y="47"/>
                  </a:moveTo>
                  <a:cubicBezTo>
                    <a:pt x="20" y="50"/>
                    <a:pt x="23" y="52"/>
                    <a:pt x="29" y="52"/>
                  </a:cubicBezTo>
                  <a:cubicBezTo>
                    <a:pt x="34" y="52"/>
                    <a:pt x="37" y="50"/>
                    <a:pt x="40" y="47"/>
                  </a:cubicBezTo>
                  <a:cubicBezTo>
                    <a:pt x="42" y="44"/>
                    <a:pt x="44" y="39"/>
                    <a:pt x="44" y="30"/>
                  </a:cubicBezTo>
                  <a:cubicBezTo>
                    <a:pt x="44" y="27"/>
                    <a:pt x="43" y="23"/>
                    <a:pt x="42" y="19"/>
                  </a:cubicBezTo>
                  <a:cubicBezTo>
                    <a:pt x="40" y="12"/>
                    <a:pt x="35" y="9"/>
                    <a:pt x="29" y="9"/>
                  </a:cubicBezTo>
                  <a:cubicBezTo>
                    <a:pt x="24" y="9"/>
                    <a:pt x="20" y="11"/>
                    <a:pt x="18" y="14"/>
                  </a:cubicBezTo>
                  <a:cubicBezTo>
                    <a:pt x="15" y="18"/>
                    <a:pt x="14" y="24"/>
                    <a:pt x="14" y="31"/>
                  </a:cubicBezTo>
                  <a:cubicBezTo>
                    <a:pt x="14" y="37"/>
                    <a:pt x="14" y="43"/>
                    <a:pt x="18" y="47"/>
                  </a:cubicBezTo>
                  <a:close/>
                </a:path>
              </a:pathLst>
            </a:custGeom>
            <a:solidFill>
              <a:srgbClr val="808080"/>
            </a:solidFill>
            <a:ln w="9525">
              <a:noFill/>
              <a:round/>
              <a:headEnd/>
              <a:tailEnd/>
            </a:ln>
          </p:spPr>
          <p:txBody>
            <a:bodyPr/>
            <a:lstStyle/>
            <a:p>
              <a:endParaRPr lang="en-US"/>
            </a:p>
          </p:txBody>
        </p:sp>
        <p:sp>
          <p:nvSpPr>
            <p:cNvPr id="30910" name="Freeform 82"/>
            <p:cNvSpPr>
              <a:spLocks/>
            </p:cNvSpPr>
            <p:nvPr/>
          </p:nvSpPr>
          <p:spPr bwMode="gray">
            <a:xfrm>
              <a:off x="3092450" y="-1501775"/>
              <a:ext cx="165100" cy="187325"/>
            </a:xfrm>
            <a:custGeom>
              <a:avLst/>
              <a:gdLst>
                <a:gd name="T0" fmla="*/ 0 w 104"/>
                <a:gd name="T1" fmla="*/ 0 h 118"/>
                <a:gd name="T2" fmla="*/ 2147483647 w 104"/>
                <a:gd name="T3" fmla="*/ 0 h 118"/>
                <a:gd name="T4" fmla="*/ 2147483647 w 104"/>
                <a:gd name="T5" fmla="*/ 2147483647 h 118"/>
                <a:gd name="T6" fmla="*/ 2147483647 w 104"/>
                <a:gd name="T7" fmla="*/ 0 h 118"/>
                <a:gd name="T8" fmla="*/ 2147483647 w 104"/>
                <a:gd name="T9" fmla="*/ 0 h 118"/>
                <a:gd name="T10" fmla="*/ 2147483647 w 104"/>
                <a:gd name="T11" fmla="*/ 2147483647 h 118"/>
                <a:gd name="T12" fmla="*/ 2147483647 w 104"/>
                <a:gd name="T13" fmla="*/ 2147483647 h 118"/>
                <a:gd name="T14" fmla="*/ 2147483647 w 104"/>
                <a:gd name="T15" fmla="*/ 2147483647 h 118"/>
                <a:gd name="T16" fmla="*/ 2147483647 w 104"/>
                <a:gd name="T17" fmla="*/ 2147483647 h 118"/>
                <a:gd name="T18" fmla="*/ 0 w 104"/>
                <a:gd name="T19" fmla="*/ 2147483647 h 118"/>
                <a:gd name="T20" fmla="*/ 0 w 104"/>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18"/>
                <a:gd name="T35" fmla="*/ 104 w 10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18">
                  <a:moveTo>
                    <a:pt x="0" y="0"/>
                  </a:moveTo>
                  <a:lnTo>
                    <a:pt x="36" y="0"/>
                  </a:lnTo>
                  <a:lnTo>
                    <a:pt x="80" y="92"/>
                  </a:lnTo>
                  <a:lnTo>
                    <a:pt x="80" y="0"/>
                  </a:lnTo>
                  <a:lnTo>
                    <a:pt x="104" y="0"/>
                  </a:lnTo>
                  <a:lnTo>
                    <a:pt x="104" y="118"/>
                  </a:lnTo>
                  <a:lnTo>
                    <a:pt x="70" y="118"/>
                  </a:lnTo>
                  <a:lnTo>
                    <a:pt x="24" y="20"/>
                  </a:lnTo>
                  <a:lnTo>
                    <a:pt x="24" y="118"/>
                  </a:lnTo>
                  <a:lnTo>
                    <a:pt x="0" y="118"/>
                  </a:lnTo>
                  <a:lnTo>
                    <a:pt x="0" y="0"/>
                  </a:lnTo>
                  <a:close/>
                </a:path>
              </a:pathLst>
            </a:custGeom>
            <a:solidFill>
              <a:srgbClr val="808080"/>
            </a:solidFill>
            <a:ln w="9525">
              <a:noFill/>
              <a:round/>
              <a:headEnd/>
              <a:tailEnd/>
            </a:ln>
          </p:spPr>
          <p:txBody>
            <a:bodyPr/>
            <a:lstStyle/>
            <a:p>
              <a:endParaRPr lang="en-US"/>
            </a:p>
          </p:txBody>
        </p:sp>
        <p:sp>
          <p:nvSpPr>
            <p:cNvPr id="30911" name="Freeform 83"/>
            <p:cNvSpPr>
              <a:spLocks/>
            </p:cNvSpPr>
            <p:nvPr/>
          </p:nvSpPr>
          <p:spPr bwMode="gray">
            <a:xfrm>
              <a:off x="3282950" y="-1504950"/>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1"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3"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1" y="61"/>
                    <a:pt x="0" y="47"/>
                    <a:pt x="0" y="41"/>
                  </a:cubicBezTo>
                  <a:lnTo>
                    <a:pt x="13" y="41"/>
                  </a:lnTo>
                  <a:close/>
                </a:path>
              </a:pathLst>
            </a:custGeom>
            <a:solidFill>
              <a:srgbClr val="808080"/>
            </a:solidFill>
            <a:ln w="9525">
              <a:noFill/>
              <a:round/>
              <a:headEnd/>
              <a:tailEnd/>
            </a:ln>
          </p:spPr>
          <p:txBody>
            <a:bodyPr/>
            <a:lstStyle/>
            <a:p>
              <a:endParaRPr lang="en-US"/>
            </a:p>
          </p:txBody>
        </p:sp>
        <p:sp>
          <p:nvSpPr>
            <p:cNvPr id="30912" name="Freeform 84"/>
            <p:cNvSpPr>
              <a:spLocks/>
            </p:cNvSpPr>
            <p:nvPr/>
          </p:nvSpPr>
          <p:spPr bwMode="gray">
            <a:xfrm>
              <a:off x="3930650" y="-2206625"/>
              <a:ext cx="155575" cy="193675"/>
            </a:xfrm>
            <a:custGeom>
              <a:avLst/>
              <a:gdLst>
                <a:gd name="T0" fmla="*/ 2147483647 w 49"/>
                <a:gd name="T1" fmla="*/ 2147483647 h 61"/>
                <a:gd name="T2" fmla="*/ 2147483647 w 49"/>
                <a:gd name="T3" fmla="*/ 2147483647 h 61"/>
                <a:gd name="T4" fmla="*/ 2147483647 w 49"/>
                <a:gd name="T5" fmla="*/ 2147483647 h 61"/>
                <a:gd name="T6" fmla="*/ 2147483647 w 49"/>
                <a:gd name="T7" fmla="*/ 2147483647 h 61"/>
                <a:gd name="T8" fmla="*/ 2147483647 w 49"/>
                <a:gd name="T9" fmla="*/ 2147483647 h 61"/>
                <a:gd name="T10" fmla="*/ 2147483647 w 49"/>
                <a:gd name="T11" fmla="*/ 2147483647 h 61"/>
                <a:gd name="T12" fmla="*/ 2147483647 w 49"/>
                <a:gd name="T13" fmla="*/ 2147483647 h 61"/>
                <a:gd name="T14" fmla="*/ 0 w 49"/>
                <a:gd name="T15" fmla="*/ 2147483647 h 61"/>
                <a:gd name="T16" fmla="*/ 2147483647 w 49"/>
                <a:gd name="T17" fmla="*/ 0 h 61"/>
                <a:gd name="T18" fmla="*/ 2147483647 w 49"/>
                <a:gd name="T19" fmla="*/ 2147483647 h 61"/>
                <a:gd name="T20" fmla="*/ 2147483647 w 49"/>
                <a:gd name="T21" fmla="*/ 2147483647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1"/>
                <a:gd name="T35" fmla="*/ 49 w 49"/>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1">
                  <a:moveTo>
                    <a:pt x="36" y="21"/>
                  </a:moveTo>
                  <a:cubicBezTo>
                    <a:pt x="36" y="14"/>
                    <a:pt x="32" y="10"/>
                    <a:pt x="25" y="10"/>
                  </a:cubicBezTo>
                  <a:cubicBezTo>
                    <a:pt x="16" y="10"/>
                    <a:pt x="14" y="23"/>
                    <a:pt x="14" y="31"/>
                  </a:cubicBezTo>
                  <a:cubicBezTo>
                    <a:pt x="14" y="39"/>
                    <a:pt x="16" y="52"/>
                    <a:pt x="25" y="52"/>
                  </a:cubicBezTo>
                  <a:cubicBezTo>
                    <a:pt x="32" y="52"/>
                    <a:pt x="36" y="47"/>
                    <a:pt x="36" y="41"/>
                  </a:cubicBezTo>
                  <a:cubicBezTo>
                    <a:pt x="49" y="41"/>
                    <a:pt x="49" y="41"/>
                    <a:pt x="49" y="41"/>
                  </a:cubicBezTo>
                  <a:cubicBezTo>
                    <a:pt x="49" y="56"/>
                    <a:pt x="38" y="61"/>
                    <a:pt x="25" y="61"/>
                  </a:cubicBezTo>
                  <a:cubicBezTo>
                    <a:pt x="8" y="61"/>
                    <a:pt x="0" y="48"/>
                    <a:pt x="0" y="31"/>
                  </a:cubicBezTo>
                  <a:cubicBezTo>
                    <a:pt x="0" y="14"/>
                    <a:pt x="8" y="0"/>
                    <a:pt x="25" y="0"/>
                  </a:cubicBezTo>
                  <a:cubicBezTo>
                    <a:pt x="38" y="0"/>
                    <a:pt x="49" y="6"/>
                    <a:pt x="49" y="21"/>
                  </a:cubicBezTo>
                  <a:lnTo>
                    <a:pt x="36" y="21"/>
                  </a:lnTo>
                  <a:close/>
                </a:path>
              </a:pathLst>
            </a:custGeom>
            <a:solidFill>
              <a:srgbClr val="231F20"/>
            </a:solidFill>
            <a:ln w="9525">
              <a:noFill/>
              <a:round/>
              <a:headEnd/>
              <a:tailEnd/>
            </a:ln>
          </p:spPr>
          <p:txBody>
            <a:bodyPr/>
            <a:lstStyle/>
            <a:p>
              <a:endParaRPr lang="en-US"/>
            </a:p>
          </p:txBody>
        </p:sp>
        <p:sp>
          <p:nvSpPr>
            <p:cNvPr id="30913" name="Freeform 85"/>
            <p:cNvSpPr>
              <a:spLocks/>
            </p:cNvSpPr>
            <p:nvPr/>
          </p:nvSpPr>
          <p:spPr bwMode="gray">
            <a:xfrm>
              <a:off x="4114800" y="-22002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914" name="Freeform 86"/>
            <p:cNvSpPr>
              <a:spLocks noEditPoints="1"/>
            </p:cNvSpPr>
            <p:nvPr/>
          </p:nvSpPr>
          <p:spPr bwMode="gray">
            <a:xfrm>
              <a:off x="4279900" y="-22002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9"/>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0915" name="Freeform 87"/>
            <p:cNvSpPr>
              <a:spLocks/>
            </p:cNvSpPr>
            <p:nvPr/>
          </p:nvSpPr>
          <p:spPr bwMode="gray">
            <a:xfrm>
              <a:off x="4445000" y="-22002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30916" name="Rectangle 88"/>
            <p:cNvSpPr>
              <a:spLocks noChangeArrowheads="1"/>
            </p:cNvSpPr>
            <p:nvPr/>
          </p:nvSpPr>
          <p:spPr bwMode="gray">
            <a:xfrm>
              <a:off x="4619625" y="-2200275"/>
              <a:ext cx="41275" cy="184150"/>
            </a:xfrm>
            <a:prstGeom prst="rect">
              <a:avLst/>
            </a:prstGeom>
            <a:solidFill>
              <a:srgbClr val="231F20"/>
            </a:solidFill>
            <a:ln w="9525">
              <a:noFill/>
              <a:miter lim="800000"/>
              <a:headEnd/>
              <a:tailEnd/>
            </a:ln>
          </p:spPr>
          <p:txBody>
            <a:bodyPr/>
            <a:lstStyle/>
            <a:p>
              <a:pPr algn="ctr"/>
              <a:endParaRPr lang="en-US"/>
            </a:p>
          </p:txBody>
        </p:sp>
        <p:sp>
          <p:nvSpPr>
            <p:cNvPr id="30917" name="Freeform 89"/>
            <p:cNvSpPr>
              <a:spLocks/>
            </p:cNvSpPr>
            <p:nvPr/>
          </p:nvSpPr>
          <p:spPr bwMode="gray">
            <a:xfrm>
              <a:off x="4699000" y="-220027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30918" name="Rectangle 90"/>
            <p:cNvSpPr>
              <a:spLocks noChangeArrowheads="1"/>
            </p:cNvSpPr>
            <p:nvPr/>
          </p:nvSpPr>
          <p:spPr bwMode="gray">
            <a:xfrm>
              <a:off x="4848225" y="-2200275"/>
              <a:ext cx="38100" cy="184150"/>
            </a:xfrm>
            <a:prstGeom prst="rect">
              <a:avLst/>
            </a:prstGeom>
            <a:solidFill>
              <a:srgbClr val="231F20"/>
            </a:solidFill>
            <a:ln w="9525">
              <a:noFill/>
              <a:miter lim="800000"/>
              <a:headEnd/>
              <a:tailEnd/>
            </a:ln>
          </p:spPr>
          <p:txBody>
            <a:bodyPr/>
            <a:lstStyle/>
            <a:p>
              <a:pPr algn="ctr"/>
              <a:endParaRPr lang="en-US"/>
            </a:p>
          </p:txBody>
        </p:sp>
        <p:sp>
          <p:nvSpPr>
            <p:cNvPr id="30919" name="Freeform 91"/>
            <p:cNvSpPr>
              <a:spLocks/>
            </p:cNvSpPr>
            <p:nvPr/>
          </p:nvSpPr>
          <p:spPr bwMode="gray">
            <a:xfrm>
              <a:off x="4924425" y="-22002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920" name="Freeform 92"/>
            <p:cNvSpPr>
              <a:spLocks noEditPoints="1"/>
            </p:cNvSpPr>
            <p:nvPr/>
          </p:nvSpPr>
          <p:spPr bwMode="gray">
            <a:xfrm>
              <a:off x="5089525" y="-220027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0921" name="Freeform 93"/>
            <p:cNvSpPr>
              <a:spLocks noEditPoints="1"/>
            </p:cNvSpPr>
            <p:nvPr/>
          </p:nvSpPr>
          <p:spPr bwMode="gray">
            <a:xfrm>
              <a:off x="5346700" y="-22002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922" name="Freeform 94"/>
            <p:cNvSpPr>
              <a:spLocks noEditPoints="1"/>
            </p:cNvSpPr>
            <p:nvPr/>
          </p:nvSpPr>
          <p:spPr bwMode="gray">
            <a:xfrm>
              <a:off x="5549900" y="-2200275"/>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0923" name="Freeform 95"/>
            <p:cNvSpPr>
              <a:spLocks/>
            </p:cNvSpPr>
            <p:nvPr/>
          </p:nvSpPr>
          <p:spPr bwMode="gray">
            <a:xfrm>
              <a:off x="5727700" y="-220027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30924" name="Freeform 96"/>
            <p:cNvSpPr>
              <a:spLocks noEditPoints="1"/>
            </p:cNvSpPr>
            <p:nvPr/>
          </p:nvSpPr>
          <p:spPr bwMode="gray">
            <a:xfrm>
              <a:off x="5921375" y="-22002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925" name="Freeform 97"/>
            <p:cNvSpPr>
              <a:spLocks/>
            </p:cNvSpPr>
            <p:nvPr/>
          </p:nvSpPr>
          <p:spPr bwMode="gray">
            <a:xfrm>
              <a:off x="6127750" y="-2200275"/>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68" y="116"/>
                  </a:moveTo>
                  <a:lnTo>
                    <a:pt x="22" y="20"/>
                  </a:lnTo>
                  <a:lnTo>
                    <a:pt x="22" y="116"/>
                  </a:lnTo>
                  <a:lnTo>
                    <a:pt x="0" y="116"/>
                  </a:lnTo>
                  <a:lnTo>
                    <a:pt x="0" y="0"/>
                  </a:lnTo>
                  <a:lnTo>
                    <a:pt x="36" y="0"/>
                  </a:lnTo>
                  <a:lnTo>
                    <a:pt x="80" y="92"/>
                  </a:lnTo>
                  <a:lnTo>
                    <a:pt x="80" y="90"/>
                  </a:lnTo>
                  <a:lnTo>
                    <a:pt x="80" y="0"/>
                  </a:lnTo>
                  <a:lnTo>
                    <a:pt x="104" y="0"/>
                  </a:lnTo>
                  <a:lnTo>
                    <a:pt x="104" y="116"/>
                  </a:lnTo>
                  <a:lnTo>
                    <a:pt x="68" y="116"/>
                  </a:lnTo>
                  <a:close/>
                </a:path>
              </a:pathLst>
            </a:custGeom>
            <a:solidFill>
              <a:srgbClr val="231F20"/>
            </a:solidFill>
            <a:ln w="9525">
              <a:noFill/>
              <a:round/>
              <a:headEnd/>
              <a:tailEnd/>
            </a:ln>
          </p:spPr>
          <p:txBody>
            <a:bodyPr/>
            <a:lstStyle/>
            <a:p>
              <a:endParaRPr lang="en-US"/>
            </a:p>
          </p:txBody>
        </p:sp>
        <p:sp>
          <p:nvSpPr>
            <p:cNvPr id="30926" name="Freeform 98"/>
            <p:cNvSpPr>
              <a:spLocks/>
            </p:cNvSpPr>
            <p:nvPr/>
          </p:nvSpPr>
          <p:spPr bwMode="gray">
            <a:xfrm>
              <a:off x="6318250" y="-22002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30927" name="Freeform 99"/>
            <p:cNvSpPr>
              <a:spLocks noEditPoints="1"/>
            </p:cNvSpPr>
            <p:nvPr/>
          </p:nvSpPr>
          <p:spPr bwMode="gray">
            <a:xfrm>
              <a:off x="6483350" y="-22002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928" name="Freeform 100"/>
            <p:cNvSpPr>
              <a:spLocks/>
            </p:cNvSpPr>
            <p:nvPr/>
          </p:nvSpPr>
          <p:spPr bwMode="gray">
            <a:xfrm>
              <a:off x="6680200" y="-2206625"/>
              <a:ext cx="174625" cy="193675"/>
            </a:xfrm>
            <a:custGeom>
              <a:avLst/>
              <a:gdLst>
                <a:gd name="T0" fmla="*/ 2147483647 w 55"/>
                <a:gd name="T1" fmla="*/ 2147483647 h 61"/>
                <a:gd name="T2" fmla="*/ 2147483647 w 55"/>
                <a:gd name="T3" fmla="*/ 2147483647 h 61"/>
                <a:gd name="T4" fmla="*/ 2147483647 w 55"/>
                <a:gd name="T5" fmla="*/ 2147483647 h 61"/>
                <a:gd name="T6" fmla="*/ 2147483647 w 55"/>
                <a:gd name="T7" fmla="*/ 2147483647 h 61"/>
                <a:gd name="T8" fmla="*/ 2147483647 w 55"/>
                <a:gd name="T9" fmla="*/ 2147483647 h 61"/>
                <a:gd name="T10" fmla="*/ 2147483647 w 55"/>
                <a:gd name="T11" fmla="*/ 2147483647 h 61"/>
                <a:gd name="T12" fmla="*/ 0 w 55"/>
                <a:gd name="T13" fmla="*/ 2147483647 h 61"/>
                <a:gd name="T14" fmla="*/ 2147483647 w 55"/>
                <a:gd name="T15" fmla="*/ 0 h 61"/>
                <a:gd name="T16" fmla="*/ 2147483647 w 55"/>
                <a:gd name="T17" fmla="*/ 2147483647 h 61"/>
                <a:gd name="T18" fmla="*/ 2147483647 w 55"/>
                <a:gd name="T19" fmla="*/ 2147483647 h 61"/>
                <a:gd name="T20" fmla="*/ 2147483647 w 55"/>
                <a:gd name="T21" fmla="*/ 2147483647 h 61"/>
                <a:gd name="T22" fmla="*/ 2147483647 w 55"/>
                <a:gd name="T23" fmla="*/ 2147483647 h 61"/>
                <a:gd name="T24" fmla="*/ 2147483647 w 55"/>
                <a:gd name="T25" fmla="*/ 2147483647 h 61"/>
                <a:gd name="T26" fmla="*/ 2147483647 w 55"/>
                <a:gd name="T27" fmla="*/ 2147483647 h 61"/>
                <a:gd name="T28" fmla="*/ 2147483647 w 55"/>
                <a:gd name="T29" fmla="*/ 2147483647 h 61"/>
                <a:gd name="T30" fmla="*/ 2147483647 w 55"/>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1"/>
                <a:gd name="T50" fmla="*/ 55 w 55"/>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1">
                  <a:moveTo>
                    <a:pt x="30" y="39"/>
                  </a:moveTo>
                  <a:cubicBezTo>
                    <a:pt x="30" y="29"/>
                    <a:pt x="30" y="29"/>
                    <a:pt x="30" y="29"/>
                  </a:cubicBezTo>
                  <a:cubicBezTo>
                    <a:pt x="54" y="29"/>
                    <a:pt x="54" y="29"/>
                    <a:pt x="54" y="29"/>
                  </a:cubicBezTo>
                  <a:cubicBezTo>
                    <a:pt x="54" y="58"/>
                    <a:pt x="54" y="58"/>
                    <a:pt x="54" y="58"/>
                  </a:cubicBezTo>
                  <a:cubicBezTo>
                    <a:pt x="50" y="60"/>
                    <a:pt x="45" y="60"/>
                    <a:pt x="41" y="61"/>
                  </a:cubicBezTo>
                  <a:cubicBezTo>
                    <a:pt x="38" y="61"/>
                    <a:pt x="35" y="61"/>
                    <a:pt x="27" y="61"/>
                  </a:cubicBezTo>
                  <a:cubicBezTo>
                    <a:pt x="16" y="61"/>
                    <a:pt x="0" y="54"/>
                    <a:pt x="0" y="31"/>
                  </a:cubicBezTo>
                  <a:cubicBezTo>
                    <a:pt x="0" y="8"/>
                    <a:pt x="16" y="0"/>
                    <a:pt x="27" y="0"/>
                  </a:cubicBezTo>
                  <a:cubicBezTo>
                    <a:pt x="44" y="0"/>
                    <a:pt x="55" y="6"/>
                    <a:pt x="55" y="19"/>
                  </a:cubicBezTo>
                  <a:cubicBezTo>
                    <a:pt x="41" y="19"/>
                    <a:pt x="41" y="19"/>
                    <a:pt x="41" y="19"/>
                  </a:cubicBezTo>
                  <a:cubicBezTo>
                    <a:pt x="41" y="12"/>
                    <a:pt x="37" y="10"/>
                    <a:pt x="30" y="10"/>
                  </a:cubicBezTo>
                  <a:cubicBezTo>
                    <a:pt x="19" y="10"/>
                    <a:pt x="13" y="18"/>
                    <a:pt x="13" y="31"/>
                  </a:cubicBezTo>
                  <a:cubicBezTo>
                    <a:pt x="13" y="44"/>
                    <a:pt x="19" y="52"/>
                    <a:pt x="30" y="52"/>
                  </a:cubicBezTo>
                  <a:cubicBezTo>
                    <a:pt x="35" y="52"/>
                    <a:pt x="38" y="52"/>
                    <a:pt x="41" y="51"/>
                  </a:cubicBezTo>
                  <a:cubicBezTo>
                    <a:pt x="41" y="39"/>
                    <a:pt x="41" y="39"/>
                    <a:pt x="41" y="39"/>
                  </a:cubicBezTo>
                  <a:lnTo>
                    <a:pt x="30" y="39"/>
                  </a:lnTo>
                  <a:close/>
                </a:path>
              </a:pathLst>
            </a:custGeom>
            <a:solidFill>
              <a:srgbClr val="231F20"/>
            </a:solidFill>
            <a:ln w="9525">
              <a:noFill/>
              <a:round/>
              <a:headEnd/>
              <a:tailEnd/>
            </a:ln>
          </p:spPr>
          <p:txBody>
            <a:bodyPr/>
            <a:lstStyle/>
            <a:p>
              <a:endParaRPr lang="en-US"/>
            </a:p>
          </p:txBody>
        </p:sp>
        <p:sp>
          <p:nvSpPr>
            <p:cNvPr id="30929" name="Freeform 101"/>
            <p:cNvSpPr>
              <a:spLocks/>
            </p:cNvSpPr>
            <p:nvPr/>
          </p:nvSpPr>
          <p:spPr bwMode="gray">
            <a:xfrm>
              <a:off x="6892925" y="-22002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930" name="Freeform 102"/>
            <p:cNvSpPr>
              <a:spLocks noEditPoints="1"/>
            </p:cNvSpPr>
            <p:nvPr/>
          </p:nvSpPr>
          <p:spPr bwMode="gray">
            <a:xfrm>
              <a:off x="3940175" y="-189230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4" y="35"/>
                    <a:pt x="42" y="28"/>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30931" name="Freeform 103"/>
            <p:cNvSpPr>
              <a:spLocks noEditPoints="1"/>
            </p:cNvSpPr>
            <p:nvPr/>
          </p:nvSpPr>
          <p:spPr bwMode="gray">
            <a:xfrm>
              <a:off x="4089400" y="-18923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932" name="Freeform 104"/>
            <p:cNvSpPr>
              <a:spLocks noEditPoints="1"/>
            </p:cNvSpPr>
            <p:nvPr/>
          </p:nvSpPr>
          <p:spPr bwMode="gray">
            <a:xfrm>
              <a:off x="4292600" y="-18923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30933" name="Freeform 105"/>
            <p:cNvSpPr>
              <a:spLocks/>
            </p:cNvSpPr>
            <p:nvPr/>
          </p:nvSpPr>
          <p:spPr bwMode="gray">
            <a:xfrm>
              <a:off x="4457700" y="-1892300"/>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30934" name="Freeform 106"/>
            <p:cNvSpPr>
              <a:spLocks/>
            </p:cNvSpPr>
            <p:nvPr/>
          </p:nvSpPr>
          <p:spPr bwMode="gray">
            <a:xfrm>
              <a:off x="4635500" y="-189230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30935" name="Freeform 107"/>
            <p:cNvSpPr>
              <a:spLocks/>
            </p:cNvSpPr>
            <p:nvPr/>
          </p:nvSpPr>
          <p:spPr bwMode="gray">
            <a:xfrm>
              <a:off x="4838700" y="-18923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936" name="Freeform 108"/>
            <p:cNvSpPr>
              <a:spLocks noEditPoints="1"/>
            </p:cNvSpPr>
            <p:nvPr/>
          </p:nvSpPr>
          <p:spPr bwMode="gray">
            <a:xfrm>
              <a:off x="5003800" y="-18923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0937" name="Rectangle 109"/>
            <p:cNvSpPr>
              <a:spLocks noChangeArrowheads="1"/>
            </p:cNvSpPr>
            <p:nvPr/>
          </p:nvSpPr>
          <p:spPr bwMode="gray">
            <a:xfrm>
              <a:off x="1600200" y="-2200275"/>
              <a:ext cx="2165350" cy="492125"/>
            </a:xfrm>
            <a:prstGeom prst="rect">
              <a:avLst/>
            </a:prstGeom>
            <a:solidFill>
              <a:srgbClr val="FF0000"/>
            </a:solidFill>
            <a:ln w="9525">
              <a:noFill/>
              <a:miter lim="800000"/>
              <a:headEnd/>
              <a:tailEnd/>
            </a:ln>
          </p:spPr>
          <p:txBody>
            <a:bodyPr/>
            <a:lstStyle/>
            <a:p>
              <a:pPr algn="ctr"/>
              <a:endParaRPr lang="en-US"/>
            </a:p>
          </p:txBody>
        </p:sp>
        <p:sp>
          <p:nvSpPr>
            <p:cNvPr id="30938" name="Freeform 110"/>
            <p:cNvSpPr>
              <a:spLocks noEditPoints="1"/>
            </p:cNvSpPr>
            <p:nvPr/>
          </p:nvSpPr>
          <p:spPr bwMode="gray">
            <a:xfrm>
              <a:off x="1724025" y="-2079625"/>
              <a:ext cx="1917700" cy="247650"/>
            </a:xfrm>
            <a:custGeom>
              <a:avLst/>
              <a:gdLst>
                <a:gd name="T0" fmla="*/ 2147483647 w 604"/>
                <a:gd name="T1" fmla="*/ 2147483647 h 78"/>
                <a:gd name="T2" fmla="*/ 2147483647 w 604"/>
                <a:gd name="T3" fmla="*/ 2147483647 h 78"/>
                <a:gd name="T4" fmla="*/ 2147483647 w 604"/>
                <a:gd name="T5" fmla="*/ 2147483647 h 78"/>
                <a:gd name="T6" fmla="*/ 2147483647 w 604"/>
                <a:gd name="T7" fmla="*/ 2147483647 h 78"/>
                <a:gd name="T8" fmla="*/ 2147483647 w 604"/>
                <a:gd name="T9" fmla="*/ 2147483647 h 78"/>
                <a:gd name="T10" fmla="*/ 2147483647 w 604"/>
                <a:gd name="T11" fmla="*/ 2147483647 h 78"/>
                <a:gd name="T12" fmla="*/ 2147483647 w 604"/>
                <a:gd name="T13" fmla="*/ 2147483647 h 78"/>
                <a:gd name="T14" fmla="*/ 2147483647 w 604"/>
                <a:gd name="T15" fmla="*/ 2147483647 h 78"/>
                <a:gd name="T16" fmla="*/ 2147483647 w 604"/>
                <a:gd name="T17" fmla="*/ 2147483647 h 78"/>
                <a:gd name="T18" fmla="*/ 2147483647 w 604"/>
                <a:gd name="T19" fmla="*/ 2147483647 h 78"/>
                <a:gd name="T20" fmla="*/ 2147483647 w 604"/>
                <a:gd name="T21" fmla="*/ 2147483647 h 78"/>
                <a:gd name="T22" fmla="*/ 2147483647 w 604"/>
                <a:gd name="T23" fmla="*/ 2147483647 h 78"/>
                <a:gd name="T24" fmla="*/ 2147483647 w 604"/>
                <a:gd name="T25" fmla="*/ 2147483647 h 78"/>
                <a:gd name="T26" fmla="*/ 2147483647 w 604"/>
                <a:gd name="T27" fmla="*/ 2147483647 h 78"/>
                <a:gd name="T28" fmla="*/ 2147483647 w 604"/>
                <a:gd name="T29" fmla="*/ 2147483647 h 78"/>
                <a:gd name="T30" fmla="*/ 2147483647 w 604"/>
                <a:gd name="T31" fmla="*/ 2147483647 h 78"/>
                <a:gd name="T32" fmla="*/ 2147483647 w 604"/>
                <a:gd name="T33" fmla="*/ 2147483647 h 78"/>
                <a:gd name="T34" fmla="*/ 2147483647 w 604"/>
                <a:gd name="T35" fmla="*/ 2147483647 h 78"/>
                <a:gd name="T36" fmla="*/ 2147483647 w 604"/>
                <a:gd name="T37" fmla="*/ 2147483647 h 78"/>
                <a:gd name="T38" fmla="*/ 2147483647 w 604"/>
                <a:gd name="T39" fmla="*/ 2147483647 h 78"/>
                <a:gd name="T40" fmla="*/ 2147483647 w 604"/>
                <a:gd name="T41" fmla="*/ 2147483647 h 78"/>
                <a:gd name="T42" fmla="*/ 2147483647 w 604"/>
                <a:gd name="T43" fmla="*/ 2147483647 h 78"/>
                <a:gd name="T44" fmla="*/ 2147483647 w 604"/>
                <a:gd name="T45" fmla="*/ 2147483647 h 78"/>
                <a:gd name="T46" fmla="*/ 2147483647 w 604"/>
                <a:gd name="T47" fmla="*/ 2147483647 h 78"/>
                <a:gd name="T48" fmla="*/ 2147483647 w 604"/>
                <a:gd name="T49" fmla="*/ 2147483647 h 78"/>
                <a:gd name="T50" fmla="*/ 2147483647 w 604"/>
                <a:gd name="T51" fmla="*/ 2147483647 h 78"/>
                <a:gd name="T52" fmla="*/ 2147483647 w 604"/>
                <a:gd name="T53" fmla="*/ 2147483647 h 78"/>
                <a:gd name="T54" fmla="*/ 2147483647 w 604"/>
                <a:gd name="T55" fmla="*/ 2147483647 h 78"/>
                <a:gd name="T56" fmla="*/ 2147483647 w 604"/>
                <a:gd name="T57" fmla="*/ 2147483647 h 78"/>
                <a:gd name="T58" fmla="*/ 2147483647 w 604"/>
                <a:gd name="T59" fmla="*/ 2147483647 h 78"/>
                <a:gd name="T60" fmla="*/ 2147483647 w 604"/>
                <a:gd name="T61" fmla="*/ 2147483647 h 78"/>
                <a:gd name="T62" fmla="*/ 2147483647 w 604"/>
                <a:gd name="T63" fmla="*/ 2147483647 h 78"/>
                <a:gd name="T64" fmla="*/ 2147483647 w 604"/>
                <a:gd name="T65" fmla="*/ 2147483647 h 78"/>
                <a:gd name="T66" fmla="*/ 2147483647 w 604"/>
                <a:gd name="T67" fmla="*/ 2147483647 h 78"/>
                <a:gd name="T68" fmla="*/ 2147483647 w 604"/>
                <a:gd name="T69" fmla="*/ 2147483647 h 78"/>
                <a:gd name="T70" fmla="*/ 2147483647 w 604"/>
                <a:gd name="T71" fmla="*/ 2147483647 h 78"/>
                <a:gd name="T72" fmla="*/ 2147483647 w 604"/>
                <a:gd name="T73" fmla="*/ 2147483647 h 78"/>
                <a:gd name="T74" fmla="*/ 2147483647 w 604"/>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8"/>
                <a:gd name="T116" fmla="*/ 604 w 604"/>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8">
                  <a:moveTo>
                    <a:pt x="261" y="51"/>
                  </a:moveTo>
                  <a:cubicBezTo>
                    <a:pt x="301" y="51"/>
                    <a:pt x="301" y="51"/>
                    <a:pt x="301" y="51"/>
                  </a:cubicBezTo>
                  <a:cubicBezTo>
                    <a:pt x="280" y="17"/>
                    <a:pt x="280" y="17"/>
                    <a:pt x="280" y="17"/>
                  </a:cubicBezTo>
                  <a:cubicBezTo>
                    <a:pt x="241" y="78"/>
                    <a:pt x="241" y="78"/>
                    <a:pt x="241" y="78"/>
                  </a:cubicBezTo>
                  <a:cubicBezTo>
                    <a:pt x="224" y="78"/>
                    <a:pt x="224" y="78"/>
                    <a:pt x="224" y="78"/>
                  </a:cubicBezTo>
                  <a:cubicBezTo>
                    <a:pt x="271" y="5"/>
                    <a:pt x="271" y="5"/>
                    <a:pt x="271" y="5"/>
                  </a:cubicBezTo>
                  <a:cubicBezTo>
                    <a:pt x="273" y="2"/>
                    <a:pt x="276" y="0"/>
                    <a:pt x="280" y="0"/>
                  </a:cubicBezTo>
                  <a:cubicBezTo>
                    <a:pt x="284" y="0"/>
                    <a:pt x="287" y="2"/>
                    <a:pt x="289" y="5"/>
                  </a:cubicBezTo>
                  <a:cubicBezTo>
                    <a:pt x="336" y="78"/>
                    <a:pt x="336" y="78"/>
                    <a:pt x="336" y="78"/>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4" y="1"/>
                    <a:pt x="84" y="1"/>
                    <a:pt x="84" y="1"/>
                  </a:cubicBezTo>
                  <a:cubicBezTo>
                    <a:pt x="106" y="1"/>
                    <a:pt x="123" y="18"/>
                    <a:pt x="123" y="40"/>
                  </a:cubicBezTo>
                  <a:cubicBezTo>
                    <a:pt x="123" y="61"/>
                    <a:pt x="106" y="78"/>
                    <a:pt x="84" y="78"/>
                  </a:cubicBezTo>
                  <a:lnTo>
                    <a:pt x="39" y="78"/>
                  </a:lnTo>
                  <a:close/>
                  <a:moveTo>
                    <a:pt x="83" y="65"/>
                  </a:moveTo>
                  <a:cubicBezTo>
                    <a:pt x="97" y="65"/>
                    <a:pt x="109" y="53"/>
                    <a:pt x="109" y="40"/>
                  </a:cubicBezTo>
                  <a:cubicBezTo>
                    <a:pt x="109" y="26"/>
                    <a:pt x="97" y="14"/>
                    <a:pt x="83" y="14"/>
                  </a:cubicBezTo>
                  <a:cubicBezTo>
                    <a:pt x="40" y="14"/>
                    <a:pt x="40" y="14"/>
                    <a:pt x="40" y="14"/>
                  </a:cubicBezTo>
                  <a:cubicBezTo>
                    <a:pt x="26" y="14"/>
                    <a:pt x="15" y="26"/>
                    <a:pt x="15" y="40"/>
                  </a:cubicBezTo>
                  <a:cubicBezTo>
                    <a:pt x="15" y="53"/>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3"/>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30939" name="Freeform 111"/>
            <p:cNvSpPr>
              <a:spLocks noEditPoints="1"/>
            </p:cNvSpPr>
            <p:nvPr/>
          </p:nvSpPr>
          <p:spPr bwMode="gray">
            <a:xfrm>
              <a:off x="3657600" y="-2079625"/>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nvGrpSpPr>
          <p:cNvPr id="30728" name="Group 255"/>
          <p:cNvGrpSpPr>
            <a:grpSpLocks/>
          </p:cNvGrpSpPr>
          <p:nvPr/>
        </p:nvGrpSpPr>
        <p:grpSpPr bwMode="auto">
          <a:xfrm>
            <a:off x="7343775" y="5989638"/>
            <a:ext cx="1658938" cy="273050"/>
            <a:chOff x="1600200" y="-282575"/>
            <a:chExt cx="5419725" cy="892175"/>
          </a:xfrm>
        </p:grpSpPr>
        <p:sp>
          <p:nvSpPr>
            <p:cNvPr id="30850" name="Freeform 112"/>
            <p:cNvSpPr>
              <a:spLocks/>
            </p:cNvSpPr>
            <p:nvPr/>
          </p:nvSpPr>
          <p:spPr bwMode="gray">
            <a:xfrm>
              <a:off x="1600200" y="419100"/>
              <a:ext cx="123825" cy="187325"/>
            </a:xfrm>
            <a:custGeom>
              <a:avLst/>
              <a:gdLst>
                <a:gd name="T0" fmla="*/ 2147483647 w 39"/>
                <a:gd name="T1" fmla="*/ 2147483647 h 59"/>
                <a:gd name="T2" fmla="*/ 2147483647 w 39"/>
                <a:gd name="T3" fmla="*/ 2147483647 h 59"/>
                <a:gd name="T4" fmla="*/ 2147483647 w 39"/>
                <a:gd name="T5" fmla="*/ 2147483647 h 59"/>
                <a:gd name="T6" fmla="*/ 2147483647 w 39"/>
                <a:gd name="T7" fmla="*/ 2147483647 h 59"/>
                <a:gd name="T8" fmla="*/ 2147483647 w 39"/>
                <a:gd name="T9" fmla="*/ 0 h 59"/>
                <a:gd name="T10" fmla="*/ 2147483647 w 39"/>
                <a:gd name="T11" fmla="*/ 0 h 59"/>
                <a:gd name="T12" fmla="*/ 2147483647 w 39"/>
                <a:gd name="T13" fmla="*/ 2147483647 h 59"/>
                <a:gd name="T14" fmla="*/ 2147483647 w 39"/>
                <a:gd name="T15" fmla="*/ 2147483647 h 59"/>
                <a:gd name="T16" fmla="*/ 2147483647 w 39"/>
                <a:gd name="T17" fmla="*/ 2147483647 h 59"/>
                <a:gd name="T18" fmla="*/ 2147483647 w 39"/>
                <a:gd name="T19" fmla="*/ 2147483647 h 59"/>
                <a:gd name="T20" fmla="*/ 0 w 39"/>
                <a:gd name="T21" fmla="*/ 2147483647 h 59"/>
                <a:gd name="T22" fmla="*/ 2147483647 w 3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59"/>
                <a:gd name="T38" fmla="*/ 39 w 3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59">
                  <a:moveTo>
                    <a:pt x="12" y="40"/>
                  </a:moveTo>
                  <a:cubicBezTo>
                    <a:pt x="12" y="46"/>
                    <a:pt x="14" y="50"/>
                    <a:pt x="19" y="50"/>
                  </a:cubicBezTo>
                  <a:cubicBezTo>
                    <a:pt x="24" y="50"/>
                    <a:pt x="25" y="47"/>
                    <a:pt x="26" y="45"/>
                  </a:cubicBezTo>
                  <a:cubicBezTo>
                    <a:pt x="26" y="43"/>
                    <a:pt x="26" y="39"/>
                    <a:pt x="26" y="36"/>
                  </a:cubicBezTo>
                  <a:cubicBezTo>
                    <a:pt x="26" y="0"/>
                    <a:pt x="26" y="0"/>
                    <a:pt x="26" y="0"/>
                  </a:cubicBezTo>
                  <a:cubicBezTo>
                    <a:pt x="39" y="0"/>
                    <a:pt x="39" y="0"/>
                    <a:pt x="39" y="0"/>
                  </a:cubicBezTo>
                  <a:cubicBezTo>
                    <a:pt x="39" y="36"/>
                    <a:pt x="39" y="36"/>
                    <a:pt x="39" y="36"/>
                  </a:cubicBezTo>
                  <a:cubicBezTo>
                    <a:pt x="39" y="45"/>
                    <a:pt x="37" y="52"/>
                    <a:pt x="30" y="57"/>
                  </a:cubicBezTo>
                  <a:cubicBezTo>
                    <a:pt x="27" y="58"/>
                    <a:pt x="24" y="59"/>
                    <a:pt x="18" y="59"/>
                  </a:cubicBezTo>
                  <a:cubicBezTo>
                    <a:pt x="12" y="59"/>
                    <a:pt x="7" y="58"/>
                    <a:pt x="3" y="52"/>
                  </a:cubicBezTo>
                  <a:cubicBezTo>
                    <a:pt x="0" y="48"/>
                    <a:pt x="0" y="43"/>
                    <a:pt x="0" y="40"/>
                  </a:cubicBezTo>
                  <a:lnTo>
                    <a:pt x="12" y="40"/>
                  </a:lnTo>
                  <a:close/>
                </a:path>
              </a:pathLst>
            </a:custGeom>
            <a:solidFill>
              <a:srgbClr val="808080"/>
            </a:solidFill>
            <a:ln w="9525">
              <a:noFill/>
              <a:round/>
              <a:headEnd/>
              <a:tailEnd/>
            </a:ln>
          </p:spPr>
          <p:txBody>
            <a:bodyPr/>
            <a:lstStyle/>
            <a:p>
              <a:endParaRPr lang="en-US"/>
            </a:p>
          </p:txBody>
        </p:sp>
        <p:sp>
          <p:nvSpPr>
            <p:cNvPr id="30851" name="Freeform 113"/>
            <p:cNvSpPr>
              <a:spLocks noEditPoints="1"/>
            </p:cNvSpPr>
            <p:nvPr/>
          </p:nvSpPr>
          <p:spPr bwMode="gray">
            <a:xfrm>
              <a:off x="1758950" y="419100"/>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40"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6"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30852" name="Freeform 114"/>
            <p:cNvSpPr>
              <a:spLocks/>
            </p:cNvSpPr>
            <p:nvPr/>
          </p:nvSpPr>
          <p:spPr bwMode="gray">
            <a:xfrm>
              <a:off x="2019300"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853" name="Freeform 115"/>
            <p:cNvSpPr>
              <a:spLocks noEditPoints="1"/>
            </p:cNvSpPr>
            <p:nvPr/>
          </p:nvSpPr>
          <p:spPr bwMode="gray">
            <a:xfrm>
              <a:off x="2174875" y="419100"/>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39"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5"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30854" name="Freeform 116"/>
            <p:cNvSpPr>
              <a:spLocks/>
            </p:cNvSpPr>
            <p:nvPr/>
          </p:nvSpPr>
          <p:spPr bwMode="gray">
            <a:xfrm>
              <a:off x="2336800" y="419100"/>
              <a:ext cx="250825" cy="187325"/>
            </a:xfrm>
            <a:custGeom>
              <a:avLst/>
              <a:gdLst>
                <a:gd name="T0" fmla="*/ 2147483647 w 158"/>
                <a:gd name="T1" fmla="*/ 0 h 118"/>
                <a:gd name="T2" fmla="*/ 2147483647 w 158"/>
                <a:gd name="T3" fmla="*/ 2147483647 h 118"/>
                <a:gd name="T4" fmla="*/ 2147483647 w 158"/>
                <a:gd name="T5" fmla="*/ 0 h 118"/>
                <a:gd name="T6" fmla="*/ 2147483647 w 158"/>
                <a:gd name="T7" fmla="*/ 0 h 118"/>
                <a:gd name="T8" fmla="*/ 2147483647 w 158"/>
                <a:gd name="T9" fmla="*/ 2147483647 h 118"/>
                <a:gd name="T10" fmla="*/ 2147483647 w 158"/>
                <a:gd name="T11" fmla="*/ 0 h 118"/>
                <a:gd name="T12" fmla="*/ 2147483647 w 158"/>
                <a:gd name="T13" fmla="*/ 0 h 118"/>
                <a:gd name="T14" fmla="*/ 2147483647 w 158"/>
                <a:gd name="T15" fmla="*/ 2147483647 h 118"/>
                <a:gd name="T16" fmla="*/ 2147483647 w 158"/>
                <a:gd name="T17" fmla="*/ 2147483647 h 118"/>
                <a:gd name="T18" fmla="*/ 2147483647 w 158"/>
                <a:gd name="T19" fmla="*/ 2147483647 h 118"/>
                <a:gd name="T20" fmla="*/ 2147483647 w 158"/>
                <a:gd name="T21" fmla="*/ 2147483647 h 118"/>
                <a:gd name="T22" fmla="*/ 2147483647 w 158"/>
                <a:gd name="T23" fmla="*/ 2147483647 h 118"/>
                <a:gd name="T24" fmla="*/ 0 w 158"/>
                <a:gd name="T25" fmla="*/ 0 h 118"/>
                <a:gd name="T26" fmla="*/ 2147483647 w 158"/>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8"/>
                <a:gd name="T43" fmla="*/ 0 h 118"/>
                <a:gd name="T44" fmla="*/ 158 w 158"/>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8" h="118">
                  <a:moveTo>
                    <a:pt x="26" y="0"/>
                  </a:moveTo>
                  <a:lnTo>
                    <a:pt x="44" y="88"/>
                  </a:lnTo>
                  <a:lnTo>
                    <a:pt x="66" y="0"/>
                  </a:lnTo>
                  <a:lnTo>
                    <a:pt x="96" y="0"/>
                  </a:lnTo>
                  <a:lnTo>
                    <a:pt x="116" y="88"/>
                  </a:lnTo>
                  <a:lnTo>
                    <a:pt x="134" y="0"/>
                  </a:lnTo>
                  <a:lnTo>
                    <a:pt x="158" y="0"/>
                  </a:lnTo>
                  <a:lnTo>
                    <a:pt x="130" y="118"/>
                  </a:lnTo>
                  <a:lnTo>
                    <a:pt x="102" y="118"/>
                  </a:lnTo>
                  <a:lnTo>
                    <a:pt x="80" y="28"/>
                  </a:lnTo>
                  <a:lnTo>
                    <a:pt x="56" y="118"/>
                  </a:lnTo>
                  <a:lnTo>
                    <a:pt x="28" y="118"/>
                  </a:lnTo>
                  <a:lnTo>
                    <a:pt x="0" y="0"/>
                  </a:lnTo>
                  <a:lnTo>
                    <a:pt x="26" y="0"/>
                  </a:lnTo>
                  <a:close/>
                </a:path>
              </a:pathLst>
            </a:custGeom>
            <a:solidFill>
              <a:srgbClr val="808080"/>
            </a:solidFill>
            <a:ln w="9525">
              <a:noFill/>
              <a:round/>
              <a:headEnd/>
              <a:tailEnd/>
            </a:ln>
          </p:spPr>
          <p:txBody>
            <a:bodyPr/>
            <a:lstStyle/>
            <a:p>
              <a:endParaRPr lang="en-US"/>
            </a:p>
          </p:txBody>
        </p:sp>
        <p:sp>
          <p:nvSpPr>
            <p:cNvPr id="30855" name="Freeform 117"/>
            <p:cNvSpPr>
              <a:spLocks noEditPoints="1"/>
            </p:cNvSpPr>
            <p:nvPr/>
          </p:nvSpPr>
          <p:spPr bwMode="gray">
            <a:xfrm>
              <a:off x="2571750" y="419100"/>
              <a:ext cx="180975" cy="187325"/>
            </a:xfrm>
            <a:custGeom>
              <a:avLst/>
              <a:gdLst>
                <a:gd name="T0" fmla="*/ 2147483647 w 114"/>
                <a:gd name="T1" fmla="*/ 0 h 118"/>
                <a:gd name="T2" fmla="*/ 2147483647 w 114"/>
                <a:gd name="T3" fmla="*/ 2147483647 h 118"/>
                <a:gd name="T4" fmla="*/ 2147483647 w 114"/>
                <a:gd name="T5" fmla="*/ 2147483647 h 118"/>
                <a:gd name="T6" fmla="*/ 2147483647 w 114"/>
                <a:gd name="T7" fmla="*/ 2147483647 h 118"/>
                <a:gd name="T8" fmla="*/ 2147483647 w 114"/>
                <a:gd name="T9" fmla="*/ 2147483647 h 118"/>
                <a:gd name="T10" fmla="*/ 2147483647 w 114"/>
                <a:gd name="T11" fmla="*/ 2147483647 h 118"/>
                <a:gd name="T12" fmla="*/ 0 w 114"/>
                <a:gd name="T13" fmla="*/ 2147483647 h 118"/>
                <a:gd name="T14" fmla="*/ 2147483647 w 114"/>
                <a:gd name="T15" fmla="*/ 0 h 118"/>
                <a:gd name="T16" fmla="*/ 2147483647 w 114"/>
                <a:gd name="T17" fmla="*/ 0 h 118"/>
                <a:gd name="T18" fmla="*/ 2147483647 w 114"/>
                <a:gd name="T19" fmla="*/ 2147483647 h 118"/>
                <a:gd name="T20" fmla="*/ 2147483647 w 114"/>
                <a:gd name="T21" fmla="*/ 2147483647 h 118"/>
                <a:gd name="T22" fmla="*/ 2147483647 w 114"/>
                <a:gd name="T23" fmla="*/ 2147483647 h 118"/>
                <a:gd name="T24" fmla="*/ 2147483647 w 114"/>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18"/>
                <a:gd name="T41" fmla="*/ 114 w 114"/>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18">
                  <a:moveTo>
                    <a:pt x="72" y="0"/>
                  </a:moveTo>
                  <a:lnTo>
                    <a:pt x="114" y="118"/>
                  </a:lnTo>
                  <a:lnTo>
                    <a:pt x="88" y="118"/>
                  </a:lnTo>
                  <a:lnTo>
                    <a:pt x="80" y="92"/>
                  </a:lnTo>
                  <a:lnTo>
                    <a:pt x="34" y="92"/>
                  </a:lnTo>
                  <a:lnTo>
                    <a:pt x="24" y="118"/>
                  </a:lnTo>
                  <a:lnTo>
                    <a:pt x="0" y="118"/>
                  </a:lnTo>
                  <a:lnTo>
                    <a:pt x="42" y="0"/>
                  </a:lnTo>
                  <a:lnTo>
                    <a:pt x="72" y="0"/>
                  </a:lnTo>
                  <a:close/>
                  <a:moveTo>
                    <a:pt x="74" y="74"/>
                  </a:moveTo>
                  <a:lnTo>
                    <a:pt x="58" y="24"/>
                  </a:lnTo>
                  <a:lnTo>
                    <a:pt x="40" y="74"/>
                  </a:lnTo>
                  <a:lnTo>
                    <a:pt x="74" y="74"/>
                  </a:lnTo>
                  <a:close/>
                </a:path>
              </a:pathLst>
            </a:custGeom>
            <a:solidFill>
              <a:srgbClr val="808080"/>
            </a:solidFill>
            <a:ln w="9525">
              <a:noFill/>
              <a:round/>
              <a:headEnd/>
              <a:tailEnd/>
            </a:ln>
          </p:spPr>
          <p:txBody>
            <a:bodyPr/>
            <a:lstStyle/>
            <a:p>
              <a:endParaRPr lang="en-US"/>
            </a:p>
          </p:txBody>
        </p:sp>
        <p:sp>
          <p:nvSpPr>
            <p:cNvPr id="30856" name="Freeform 118"/>
            <p:cNvSpPr>
              <a:spLocks noEditPoints="1"/>
            </p:cNvSpPr>
            <p:nvPr/>
          </p:nvSpPr>
          <p:spPr bwMode="gray">
            <a:xfrm>
              <a:off x="2771775" y="419100"/>
              <a:ext cx="152400" cy="187325"/>
            </a:xfrm>
            <a:custGeom>
              <a:avLst/>
              <a:gdLst>
                <a:gd name="T0" fmla="*/ 0 w 48"/>
                <a:gd name="T1" fmla="*/ 0 h 59"/>
                <a:gd name="T2" fmla="*/ 2147483647 w 48"/>
                <a:gd name="T3" fmla="*/ 0 h 59"/>
                <a:gd name="T4" fmla="*/ 2147483647 w 48"/>
                <a:gd name="T5" fmla="*/ 2147483647 h 59"/>
                <a:gd name="T6" fmla="*/ 2147483647 w 48"/>
                <a:gd name="T7" fmla="*/ 2147483647 h 59"/>
                <a:gd name="T8" fmla="*/ 2147483647 w 48"/>
                <a:gd name="T9" fmla="*/ 2147483647 h 59"/>
                <a:gd name="T10" fmla="*/ 2147483647 w 48"/>
                <a:gd name="T11" fmla="*/ 2147483647 h 59"/>
                <a:gd name="T12" fmla="*/ 2147483647 w 48"/>
                <a:gd name="T13" fmla="*/ 2147483647 h 59"/>
                <a:gd name="T14" fmla="*/ 2147483647 w 48"/>
                <a:gd name="T15" fmla="*/ 2147483647 h 59"/>
                <a:gd name="T16" fmla="*/ 2147483647 w 48"/>
                <a:gd name="T17" fmla="*/ 2147483647 h 59"/>
                <a:gd name="T18" fmla="*/ 2147483647 w 48"/>
                <a:gd name="T19" fmla="*/ 2147483647 h 59"/>
                <a:gd name="T20" fmla="*/ 2147483647 w 48"/>
                <a:gd name="T21" fmla="*/ 2147483647 h 59"/>
                <a:gd name="T22" fmla="*/ 2147483647 w 48"/>
                <a:gd name="T23" fmla="*/ 2147483647 h 59"/>
                <a:gd name="T24" fmla="*/ 2147483647 w 48"/>
                <a:gd name="T25" fmla="*/ 2147483647 h 59"/>
                <a:gd name="T26" fmla="*/ 0 w 48"/>
                <a:gd name="T27" fmla="*/ 2147483647 h 59"/>
                <a:gd name="T28" fmla="*/ 0 w 48"/>
                <a:gd name="T29" fmla="*/ 0 h 59"/>
                <a:gd name="T30" fmla="*/ 2147483647 w 48"/>
                <a:gd name="T31" fmla="*/ 2147483647 h 59"/>
                <a:gd name="T32" fmla="*/ 2147483647 w 48"/>
                <a:gd name="T33" fmla="*/ 2147483647 h 59"/>
                <a:gd name="T34" fmla="*/ 2147483647 w 48"/>
                <a:gd name="T35" fmla="*/ 2147483647 h 59"/>
                <a:gd name="T36" fmla="*/ 2147483647 w 48"/>
                <a:gd name="T37" fmla="*/ 2147483647 h 59"/>
                <a:gd name="T38" fmla="*/ 2147483647 w 48"/>
                <a:gd name="T39" fmla="*/ 2147483647 h 59"/>
                <a:gd name="T40" fmla="*/ 2147483647 w 48"/>
                <a:gd name="T41" fmla="*/ 2147483647 h 59"/>
                <a:gd name="T42" fmla="*/ 2147483647 w 48"/>
                <a:gd name="T43" fmla="*/ 2147483647 h 59"/>
                <a:gd name="T44" fmla="*/ 2147483647 w 48"/>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8"/>
                <a:gd name="T70" fmla="*/ 0 h 59"/>
                <a:gd name="T71" fmla="*/ 48 w 48"/>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8" h="59">
                  <a:moveTo>
                    <a:pt x="0" y="0"/>
                  </a:moveTo>
                  <a:cubicBezTo>
                    <a:pt x="23" y="0"/>
                    <a:pt x="23" y="0"/>
                    <a:pt x="23" y="0"/>
                  </a:cubicBezTo>
                  <a:cubicBezTo>
                    <a:pt x="29" y="0"/>
                    <a:pt x="36" y="0"/>
                    <a:pt x="41" y="4"/>
                  </a:cubicBezTo>
                  <a:cubicBezTo>
                    <a:pt x="44" y="7"/>
                    <a:pt x="46" y="12"/>
                    <a:pt x="46" y="15"/>
                  </a:cubicBezTo>
                  <a:cubicBezTo>
                    <a:pt x="46" y="26"/>
                    <a:pt x="36" y="29"/>
                    <a:pt x="33" y="30"/>
                  </a:cubicBezTo>
                  <a:cubicBezTo>
                    <a:pt x="42" y="31"/>
                    <a:pt x="43" y="36"/>
                    <a:pt x="44" y="43"/>
                  </a:cubicBezTo>
                  <a:cubicBezTo>
                    <a:pt x="45" y="50"/>
                    <a:pt x="45" y="53"/>
                    <a:pt x="46" y="55"/>
                  </a:cubicBezTo>
                  <a:cubicBezTo>
                    <a:pt x="46" y="57"/>
                    <a:pt x="47" y="58"/>
                    <a:pt x="48" y="59"/>
                  </a:cubicBezTo>
                  <a:cubicBezTo>
                    <a:pt x="34" y="59"/>
                    <a:pt x="34" y="59"/>
                    <a:pt x="34" y="59"/>
                  </a:cubicBezTo>
                  <a:cubicBezTo>
                    <a:pt x="33" y="56"/>
                    <a:pt x="31" y="41"/>
                    <a:pt x="31"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3" y="26"/>
                  </a:moveTo>
                  <a:cubicBezTo>
                    <a:pt x="23" y="26"/>
                    <a:pt x="23" y="26"/>
                    <a:pt x="23" y="26"/>
                  </a:cubicBezTo>
                  <a:cubicBezTo>
                    <a:pt x="24" y="26"/>
                    <a:pt x="27" y="26"/>
                    <a:pt x="29" y="24"/>
                  </a:cubicBezTo>
                  <a:cubicBezTo>
                    <a:pt x="30" y="23"/>
                    <a:pt x="33" y="21"/>
                    <a:pt x="33" y="17"/>
                  </a:cubicBezTo>
                  <a:cubicBezTo>
                    <a:pt x="33" y="13"/>
                    <a:pt x="31" y="11"/>
                    <a:pt x="29" y="11"/>
                  </a:cubicBezTo>
                  <a:cubicBezTo>
                    <a:pt x="28" y="9"/>
                    <a:pt x="25" y="9"/>
                    <a:pt x="21" y="9"/>
                  </a:cubicBezTo>
                  <a:cubicBezTo>
                    <a:pt x="13" y="9"/>
                    <a:pt x="13" y="9"/>
                    <a:pt x="13" y="9"/>
                  </a:cubicBezTo>
                  <a:lnTo>
                    <a:pt x="13" y="26"/>
                  </a:lnTo>
                  <a:close/>
                </a:path>
              </a:pathLst>
            </a:custGeom>
            <a:solidFill>
              <a:srgbClr val="808080"/>
            </a:solidFill>
            <a:ln w="9525">
              <a:noFill/>
              <a:round/>
              <a:headEnd/>
              <a:tailEnd/>
            </a:ln>
          </p:spPr>
          <p:txBody>
            <a:bodyPr/>
            <a:lstStyle/>
            <a:p>
              <a:endParaRPr lang="en-US"/>
            </a:p>
          </p:txBody>
        </p:sp>
        <p:sp>
          <p:nvSpPr>
            <p:cNvPr id="30857" name="Freeform 119"/>
            <p:cNvSpPr>
              <a:spLocks noEditPoints="1"/>
            </p:cNvSpPr>
            <p:nvPr/>
          </p:nvSpPr>
          <p:spPr bwMode="gray">
            <a:xfrm>
              <a:off x="2946400" y="419100"/>
              <a:ext cx="158750" cy="187325"/>
            </a:xfrm>
            <a:custGeom>
              <a:avLst/>
              <a:gdLst>
                <a:gd name="T0" fmla="*/ 0 w 50"/>
                <a:gd name="T1" fmla="*/ 0 h 59"/>
                <a:gd name="T2" fmla="*/ 2147483647 w 50"/>
                <a:gd name="T3" fmla="*/ 0 h 59"/>
                <a:gd name="T4" fmla="*/ 2147483647 w 50"/>
                <a:gd name="T5" fmla="*/ 2147483647 h 59"/>
                <a:gd name="T6" fmla="*/ 2147483647 w 50"/>
                <a:gd name="T7" fmla="*/ 2147483647 h 59"/>
                <a:gd name="T8" fmla="*/ 2147483647 w 50"/>
                <a:gd name="T9" fmla="*/ 2147483647 h 59"/>
                <a:gd name="T10" fmla="*/ 2147483647 w 50"/>
                <a:gd name="T11" fmla="*/ 2147483647 h 59"/>
                <a:gd name="T12" fmla="*/ 0 w 50"/>
                <a:gd name="T13" fmla="*/ 2147483647 h 59"/>
                <a:gd name="T14" fmla="*/ 0 w 50"/>
                <a:gd name="T15" fmla="*/ 0 h 59"/>
                <a:gd name="T16" fmla="*/ 2147483647 w 50"/>
                <a:gd name="T17" fmla="*/ 2147483647 h 59"/>
                <a:gd name="T18" fmla="*/ 2147483647 w 50"/>
                <a:gd name="T19" fmla="*/ 2147483647 h 59"/>
                <a:gd name="T20" fmla="*/ 2147483647 w 50"/>
                <a:gd name="T21" fmla="*/ 2147483647 h 59"/>
                <a:gd name="T22" fmla="*/ 2147483647 w 50"/>
                <a:gd name="T23" fmla="*/ 2147483647 h 59"/>
                <a:gd name="T24" fmla="*/ 2147483647 w 50"/>
                <a:gd name="T25" fmla="*/ 2147483647 h 59"/>
                <a:gd name="T26" fmla="*/ 2147483647 w 50"/>
                <a:gd name="T27" fmla="*/ 2147483647 h 59"/>
                <a:gd name="T28" fmla="*/ 2147483647 w 50"/>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9"/>
                <a:gd name="T47" fmla="*/ 50 w 50"/>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9">
                  <a:moveTo>
                    <a:pt x="0" y="0"/>
                  </a:moveTo>
                  <a:cubicBezTo>
                    <a:pt x="19" y="0"/>
                    <a:pt x="19" y="0"/>
                    <a:pt x="19" y="0"/>
                  </a:cubicBezTo>
                  <a:cubicBezTo>
                    <a:pt x="23" y="0"/>
                    <a:pt x="32" y="0"/>
                    <a:pt x="40" y="6"/>
                  </a:cubicBezTo>
                  <a:cubicBezTo>
                    <a:pt x="47" y="11"/>
                    <a:pt x="50" y="20"/>
                    <a:pt x="50" y="29"/>
                  </a:cubicBezTo>
                  <a:cubicBezTo>
                    <a:pt x="50" y="47"/>
                    <a:pt x="40" y="56"/>
                    <a:pt x="29" y="58"/>
                  </a:cubicBezTo>
                  <a:cubicBezTo>
                    <a:pt x="27" y="59"/>
                    <a:pt x="24" y="59"/>
                    <a:pt x="18" y="59"/>
                  </a:cubicBezTo>
                  <a:cubicBezTo>
                    <a:pt x="0" y="59"/>
                    <a:pt x="0" y="59"/>
                    <a:pt x="0" y="59"/>
                  </a:cubicBezTo>
                  <a:lnTo>
                    <a:pt x="0" y="0"/>
                  </a:lnTo>
                  <a:close/>
                  <a:moveTo>
                    <a:pt x="13" y="49"/>
                  </a:moveTo>
                  <a:cubicBezTo>
                    <a:pt x="14" y="49"/>
                    <a:pt x="16" y="49"/>
                    <a:pt x="18" y="49"/>
                  </a:cubicBezTo>
                  <a:cubicBezTo>
                    <a:pt x="23" y="49"/>
                    <a:pt x="28" y="49"/>
                    <a:pt x="31" y="45"/>
                  </a:cubicBezTo>
                  <a:cubicBezTo>
                    <a:pt x="36" y="40"/>
                    <a:pt x="37" y="32"/>
                    <a:pt x="37" y="29"/>
                  </a:cubicBezTo>
                  <a:cubicBezTo>
                    <a:pt x="37" y="20"/>
                    <a:pt x="34" y="13"/>
                    <a:pt x="26" y="11"/>
                  </a:cubicBezTo>
                  <a:cubicBezTo>
                    <a:pt x="23" y="10"/>
                    <a:pt x="20" y="9"/>
                    <a:pt x="13" y="10"/>
                  </a:cubicBezTo>
                  <a:lnTo>
                    <a:pt x="13" y="49"/>
                  </a:lnTo>
                  <a:close/>
                </a:path>
              </a:pathLst>
            </a:custGeom>
            <a:solidFill>
              <a:srgbClr val="808080"/>
            </a:solidFill>
            <a:ln w="9525">
              <a:noFill/>
              <a:round/>
              <a:headEnd/>
              <a:tailEnd/>
            </a:ln>
          </p:spPr>
          <p:txBody>
            <a:bodyPr/>
            <a:lstStyle/>
            <a:p>
              <a:endParaRPr lang="en-US"/>
            </a:p>
          </p:txBody>
        </p:sp>
        <p:sp>
          <p:nvSpPr>
            <p:cNvPr id="30858" name="Freeform 120"/>
            <p:cNvSpPr>
              <a:spLocks/>
            </p:cNvSpPr>
            <p:nvPr/>
          </p:nvSpPr>
          <p:spPr bwMode="gray">
            <a:xfrm>
              <a:off x="3124200" y="415925"/>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0"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3"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0" y="61"/>
                    <a:pt x="0" y="47"/>
                    <a:pt x="0" y="41"/>
                  </a:cubicBezTo>
                  <a:lnTo>
                    <a:pt x="13" y="41"/>
                  </a:lnTo>
                  <a:close/>
                </a:path>
              </a:pathLst>
            </a:custGeom>
            <a:solidFill>
              <a:srgbClr val="808080"/>
            </a:solidFill>
            <a:ln w="9525">
              <a:noFill/>
              <a:round/>
              <a:headEnd/>
              <a:tailEnd/>
            </a:ln>
          </p:spPr>
          <p:txBody>
            <a:bodyPr/>
            <a:lstStyle/>
            <a:p>
              <a:endParaRPr lang="en-US"/>
            </a:p>
          </p:txBody>
        </p:sp>
        <p:sp>
          <p:nvSpPr>
            <p:cNvPr id="30859" name="Freeform 121"/>
            <p:cNvSpPr>
              <a:spLocks/>
            </p:cNvSpPr>
            <p:nvPr/>
          </p:nvSpPr>
          <p:spPr bwMode="gray">
            <a:xfrm>
              <a:off x="3378200"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860" name="Freeform 122"/>
            <p:cNvSpPr>
              <a:spLocks/>
            </p:cNvSpPr>
            <p:nvPr/>
          </p:nvSpPr>
          <p:spPr bwMode="gray">
            <a:xfrm>
              <a:off x="3536950" y="419100"/>
              <a:ext cx="161925" cy="187325"/>
            </a:xfrm>
            <a:custGeom>
              <a:avLst/>
              <a:gdLst>
                <a:gd name="T0" fmla="*/ 0 w 102"/>
                <a:gd name="T1" fmla="*/ 0 h 118"/>
                <a:gd name="T2" fmla="*/ 2147483647 w 102"/>
                <a:gd name="T3" fmla="*/ 0 h 118"/>
                <a:gd name="T4" fmla="*/ 2147483647 w 102"/>
                <a:gd name="T5" fmla="*/ 2147483647 h 118"/>
                <a:gd name="T6" fmla="*/ 2147483647 w 102"/>
                <a:gd name="T7" fmla="*/ 0 h 118"/>
                <a:gd name="T8" fmla="*/ 2147483647 w 102"/>
                <a:gd name="T9" fmla="*/ 0 h 118"/>
                <a:gd name="T10" fmla="*/ 2147483647 w 102"/>
                <a:gd name="T11" fmla="*/ 2147483647 h 118"/>
                <a:gd name="T12" fmla="*/ 2147483647 w 102"/>
                <a:gd name="T13" fmla="*/ 2147483647 h 118"/>
                <a:gd name="T14" fmla="*/ 2147483647 w 102"/>
                <a:gd name="T15" fmla="*/ 2147483647 h 118"/>
                <a:gd name="T16" fmla="*/ 2147483647 w 102"/>
                <a:gd name="T17" fmla="*/ 2147483647 h 118"/>
                <a:gd name="T18" fmla="*/ 0 w 102"/>
                <a:gd name="T19" fmla="*/ 2147483647 h 118"/>
                <a:gd name="T20" fmla="*/ 0 w 102"/>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2"/>
                <a:gd name="T34" fmla="*/ 0 h 118"/>
                <a:gd name="T35" fmla="*/ 102 w 102"/>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2" h="118">
                  <a:moveTo>
                    <a:pt x="0" y="0"/>
                  </a:moveTo>
                  <a:lnTo>
                    <a:pt x="36" y="0"/>
                  </a:lnTo>
                  <a:lnTo>
                    <a:pt x="80" y="92"/>
                  </a:lnTo>
                  <a:lnTo>
                    <a:pt x="80" y="0"/>
                  </a:lnTo>
                  <a:lnTo>
                    <a:pt x="102" y="0"/>
                  </a:lnTo>
                  <a:lnTo>
                    <a:pt x="102" y="118"/>
                  </a:lnTo>
                  <a:lnTo>
                    <a:pt x="68" y="118"/>
                  </a:lnTo>
                  <a:lnTo>
                    <a:pt x="22" y="20"/>
                  </a:lnTo>
                  <a:lnTo>
                    <a:pt x="22" y="118"/>
                  </a:lnTo>
                  <a:lnTo>
                    <a:pt x="0" y="118"/>
                  </a:lnTo>
                  <a:lnTo>
                    <a:pt x="0" y="0"/>
                  </a:lnTo>
                  <a:close/>
                </a:path>
              </a:pathLst>
            </a:custGeom>
            <a:solidFill>
              <a:srgbClr val="808080"/>
            </a:solidFill>
            <a:ln w="9525">
              <a:noFill/>
              <a:round/>
              <a:headEnd/>
              <a:tailEnd/>
            </a:ln>
          </p:spPr>
          <p:txBody>
            <a:bodyPr/>
            <a:lstStyle/>
            <a:p>
              <a:endParaRPr lang="en-US"/>
            </a:p>
          </p:txBody>
        </p:sp>
        <p:sp>
          <p:nvSpPr>
            <p:cNvPr id="30861" name="Freeform 123"/>
            <p:cNvSpPr>
              <a:spLocks/>
            </p:cNvSpPr>
            <p:nvPr/>
          </p:nvSpPr>
          <p:spPr bwMode="gray">
            <a:xfrm>
              <a:off x="3721100" y="419100"/>
              <a:ext cx="152400" cy="187325"/>
            </a:xfrm>
            <a:custGeom>
              <a:avLst/>
              <a:gdLst>
                <a:gd name="T0" fmla="*/ 2147483647 w 96"/>
                <a:gd name="T1" fmla="*/ 2147483647 h 118"/>
                <a:gd name="T2" fmla="*/ 0 w 96"/>
                <a:gd name="T3" fmla="*/ 2147483647 h 118"/>
                <a:gd name="T4" fmla="*/ 0 w 96"/>
                <a:gd name="T5" fmla="*/ 0 h 118"/>
                <a:gd name="T6" fmla="*/ 2147483647 w 96"/>
                <a:gd name="T7" fmla="*/ 0 h 118"/>
                <a:gd name="T8" fmla="*/ 2147483647 w 96"/>
                <a:gd name="T9" fmla="*/ 2147483647 h 118"/>
                <a:gd name="T10" fmla="*/ 2147483647 w 96"/>
                <a:gd name="T11" fmla="*/ 2147483647 h 118"/>
                <a:gd name="T12" fmla="*/ 2147483647 w 96"/>
                <a:gd name="T13" fmla="*/ 2147483647 h 118"/>
                <a:gd name="T14" fmla="*/ 2147483647 w 96"/>
                <a:gd name="T15" fmla="*/ 2147483647 h 118"/>
                <a:gd name="T16" fmla="*/ 2147483647 w 96"/>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8"/>
                <a:gd name="T29" fmla="*/ 96 w 96"/>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8">
                  <a:moveTo>
                    <a:pt x="36" y="20"/>
                  </a:moveTo>
                  <a:lnTo>
                    <a:pt x="0" y="20"/>
                  </a:lnTo>
                  <a:lnTo>
                    <a:pt x="0" y="0"/>
                  </a:lnTo>
                  <a:lnTo>
                    <a:pt x="96" y="0"/>
                  </a:lnTo>
                  <a:lnTo>
                    <a:pt x="96" y="20"/>
                  </a:lnTo>
                  <a:lnTo>
                    <a:pt x="60" y="20"/>
                  </a:lnTo>
                  <a:lnTo>
                    <a:pt x="60" y="118"/>
                  </a:lnTo>
                  <a:lnTo>
                    <a:pt x="36" y="118"/>
                  </a:lnTo>
                  <a:lnTo>
                    <a:pt x="36" y="20"/>
                  </a:lnTo>
                  <a:close/>
                </a:path>
              </a:pathLst>
            </a:custGeom>
            <a:solidFill>
              <a:srgbClr val="808080"/>
            </a:solidFill>
            <a:ln w="9525">
              <a:noFill/>
              <a:round/>
              <a:headEnd/>
              <a:tailEnd/>
            </a:ln>
          </p:spPr>
          <p:txBody>
            <a:bodyPr/>
            <a:lstStyle/>
            <a:p>
              <a:endParaRPr lang="en-US"/>
            </a:p>
          </p:txBody>
        </p:sp>
        <p:sp>
          <p:nvSpPr>
            <p:cNvPr id="30862" name="Freeform 124"/>
            <p:cNvSpPr>
              <a:spLocks/>
            </p:cNvSpPr>
            <p:nvPr/>
          </p:nvSpPr>
          <p:spPr bwMode="gray">
            <a:xfrm>
              <a:off x="3895725"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863" name="Freeform 125"/>
            <p:cNvSpPr>
              <a:spLocks noEditPoints="1"/>
            </p:cNvSpPr>
            <p:nvPr/>
          </p:nvSpPr>
          <p:spPr bwMode="gray">
            <a:xfrm>
              <a:off x="4048125" y="41910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3" y="0"/>
                    <a:pt x="23" y="0"/>
                    <a:pt x="23" y="0"/>
                  </a:cubicBezTo>
                  <a:cubicBezTo>
                    <a:pt x="29" y="0"/>
                    <a:pt x="36" y="0"/>
                    <a:pt x="40" y="4"/>
                  </a:cubicBezTo>
                  <a:cubicBezTo>
                    <a:pt x="44" y="7"/>
                    <a:pt x="45" y="12"/>
                    <a:pt x="45" y="15"/>
                  </a:cubicBezTo>
                  <a:cubicBezTo>
                    <a:pt x="45" y="26"/>
                    <a:pt x="36" y="29"/>
                    <a:pt x="33" y="30"/>
                  </a:cubicBezTo>
                  <a:cubicBezTo>
                    <a:pt x="42" y="31"/>
                    <a:pt x="43" y="36"/>
                    <a:pt x="44" y="43"/>
                  </a:cubicBezTo>
                  <a:cubicBezTo>
                    <a:pt x="45" y="50"/>
                    <a:pt x="45" y="53"/>
                    <a:pt x="46" y="55"/>
                  </a:cubicBezTo>
                  <a:cubicBezTo>
                    <a:pt x="46" y="57"/>
                    <a:pt x="47" y="58"/>
                    <a:pt x="47" y="59"/>
                  </a:cubicBezTo>
                  <a:cubicBezTo>
                    <a:pt x="33" y="59"/>
                    <a:pt x="33" y="59"/>
                    <a:pt x="33" y="59"/>
                  </a:cubicBezTo>
                  <a:cubicBezTo>
                    <a:pt x="33" y="56"/>
                    <a:pt x="31" y="41"/>
                    <a:pt x="30"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2" y="26"/>
                  </a:moveTo>
                  <a:cubicBezTo>
                    <a:pt x="23" y="26"/>
                    <a:pt x="23" y="26"/>
                    <a:pt x="23"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30864" name="Freeform 126"/>
            <p:cNvSpPr>
              <a:spLocks noEditPoints="1"/>
            </p:cNvSpPr>
            <p:nvPr/>
          </p:nvSpPr>
          <p:spPr bwMode="gray">
            <a:xfrm>
              <a:off x="4222750" y="41910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6" y="0"/>
                    <a:pt x="33" y="1"/>
                    <a:pt x="38" y="7"/>
                  </a:cubicBezTo>
                  <a:cubicBezTo>
                    <a:pt x="41" y="10"/>
                    <a:pt x="42" y="15"/>
                    <a:pt x="42" y="18"/>
                  </a:cubicBezTo>
                  <a:cubicBezTo>
                    <a:pt x="42" y="24"/>
                    <a:pt x="39" y="30"/>
                    <a:pt x="34" y="33"/>
                  </a:cubicBezTo>
                  <a:cubicBezTo>
                    <a:pt x="30" y="36"/>
                    <a:pt x="24" y="36"/>
                    <a:pt x="21" y="36"/>
                  </a:cubicBezTo>
                  <a:cubicBezTo>
                    <a:pt x="12" y="36"/>
                    <a:pt x="12" y="36"/>
                    <a:pt x="12" y="36"/>
                  </a:cubicBezTo>
                  <a:cubicBezTo>
                    <a:pt x="12" y="59"/>
                    <a:pt x="12" y="59"/>
                    <a:pt x="12" y="59"/>
                  </a:cubicBezTo>
                  <a:cubicBezTo>
                    <a:pt x="0" y="59"/>
                    <a:pt x="0" y="59"/>
                    <a:pt x="0" y="59"/>
                  </a:cubicBezTo>
                  <a:lnTo>
                    <a:pt x="0" y="0"/>
                  </a:lnTo>
                  <a:close/>
                  <a:moveTo>
                    <a:pt x="12" y="27"/>
                  </a:moveTo>
                  <a:cubicBezTo>
                    <a:pt x="17" y="27"/>
                    <a:pt x="17" y="27"/>
                    <a:pt x="17" y="27"/>
                  </a:cubicBezTo>
                  <a:cubicBezTo>
                    <a:pt x="21" y="27"/>
                    <a:pt x="29" y="27"/>
                    <a:pt x="29" y="18"/>
                  </a:cubicBezTo>
                  <a:cubicBezTo>
                    <a:pt x="29" y="10"/>
                    <a:pt x="22" y="10"/>
                    <a:pt x="18" y="10"/>
                  </a:cubicBezTo>
                  <a:cubicBezTo>
                    <a:pt x="12" y="10"/>
                    <a:pt x="12" y="10"/>
                    <a:pt x="12" y="10"/>
                  </a:cubicBezTo>
                  <a:lnTo>
                    <a:pt x="12" y="27"/>
                  </a:lnTo>
                  <a:close/>
                </a:path>
              </a:pathLst>
            </a:custGeom>
            <a:solidFill>
              <a:srgbClr val="808080"/>
            </a:solidFill>
            <a:ln w="9525">
              <a:noFill/>
              <a:round/>
              <a:headEnd/>
              <a:tailEnd/>
            </a:ln>
          </p:spPr>
          <p:txBody>
            <a:bodyPr/>
            <a:lstStyle/>
            <a:p>
              <a:endParaRPr lang="en-US"/>
            </a:p>
          </p:txBody>
        </p:sp>
        <p:sp>
          <p:nvSpPr>
            <p:cNvPr id="30865" name="Freeform 127"/>
            <p:cNvSpPr>
              <a:spLocks noEditPoints="1"/>
            </p:cNvSpPr>
            <p:nvPr/>
          </p:nvSpPr>
          <p:spPr bwMode="gray">
            <a:xfrm>
              <a:off x="4378325" y="41910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4" y="7"/>
                    <a:pt x="45" y="12"/>
                    <a:pt x="45" y="15"/>
                  </a:cubicBezTo>
                  <a:cubicBezTo>
                    <a:pt x="45" y="26"/>
                    <a:pt x="36" y="29"/>
                    <a:pt x="33" y="30"/>
                  </a:cubicBezTo>
                  <a:cubicBezTo>
                    <a:pt x="42" y="31"/>
                    <a:pt x="43" y="36"/>
                    <a:pt x="44" y="43"/>
                  </a:cubicBezTo>
                  <a:cubicBezTo>
                    <a:pt x="44" y="50"/>
                    <a:pt x="45" y="53"/>
                    <a:pt x="45" y="55"/>
                  </a:cubicBezTo>
                  <a:cubicBezTo>
                    <a:pt x="46" y="57"/>
                    <a:pt x="47" y="58"/>
                    <a:pt x="47" y="59"/>
                  </a:cubicBezTo>
                  <a:cubicBezTo>
                    <a:pt x="33" y="59"/>
                    <a:pt x="33" y="59"/>
                    <a:pt x="33" y="59"/>
                  </a:cubicBezTo>
                  <a:cubicBezTo>
                    <a:pt x="33" y="56"/>
                    <a:pt x="31" y="41"/>
                    <a:pt x="30"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2" y="26"/>
                  </a:moveTo>
                  <a:cubicBezTo>
                    <a:pt x="22" y="26"/>
                    <a:pt x="22" y="26"/>
                    <a:pt x="22"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30866" name="Rectangle 128"/>
            <p:cNvSpPr>
              <a:spLocks noChangeArrowheads="1"/>
            </p:cNvSpPr>
            <p:nvPr/>
          </p:nvSpPr>
          <p:spPr bwMode="gray">
            <a:xfrm>
              <a:off x="4549775" y="419100"/>
              <a:ext cx="41275" cy="187325"/>
            </a:xfrm>
            <a:prstGeom prst="rect">
              <a:avLst/>
            </a:prstGeom>
            <a:solidFill>
              <a:srgbClr val="808080"/>
            </a:solidFill>
            <a:ln w="9525">
              <a:noFill/>
              <a:miter lim="800000"/>
              <a:headEnd/>
              <a:tailEnd/>
            </a:ln>
          </p:spPr>
          <p:txBody>
            <a:bodyPr/>
            <a:lstStyle/>
            <a:p>
              <a:pPr algn="ctr"/>
              <a:endParaRPr lang="en-US"/>
            </a:p>
          </p:txBody>
        </p:sp>
        <p:sp>
          <p:nvSpPr>
            <p:cNvPr id="30867" name="Freeform 129"/>
            <p:cNvSpPr>
              <a:spLocks/>
            </p:cNvSpPr>
            <p:nvPr/>
          </p:nvSpPr>
          <p:spPr bwMode="gray">
            <a:xfrm>
              <a:off x="4616450" y="415925"/>
              <a:ext cx="149225" cy="193675"/>
            </a:xfrm>
            <a:custGeom>
              <a:avLst/>
              <a:gdLst>
                <a:gd name="T0" fmla="*/ 2147483647 w 47"/>
                <a:gd name="T1" fmla="*/ 2147483647 h 61"/>
                <a:gd name="T2" fmla="*/ 2147483647 w 47"/>
                <a:gd name="T3" fmla="*/ 2147483647 h 61"/>
                <a:gd name="T4" fmla="*/ 2147483647 w 47"/>
                <a:gd name="T5" fmla="*/ 2147483647 h 61"/>
                <a:gd name="T6" fmla="*/ 2147483647 w 47"/>
                <a:gd name="T7" fmla="*/ 2147483647 h 61"/>
                <a:gd name="T8" fmla="*/ 2147483647 w 47"/>
                <a:gd name="T9" fmla="*/ 2147483647 h 61"/>
                <a:gd name="T10" fmla="*/ 2147483647 w 47"/>
                <a:gd name="T11" fmla="*/ 0 h 61"/>
                <a:gd name="T12" fmla="*/ 2147483647 w 47"/>
                <a:gd name="T13" fmla="*/ 2147483647 h 61"/>
                <a:gd name="T14" fmla="*/ 2147483647 w 47"/>
                <a:gd name="T15" fmla="*/ 2147483647 h 61"/>
                <a:gd name="T16" fmla="*/ 2147483647 w 47"/>
                <a:gd name="T17" fmla="*/ 2147483647 h 61"/>
                <a:gd name="T18" fmla="*/ 2147483647 w 47"/>
                <a:gd name="T19" fmla="*/ 2147483647 h 61"/>
                <a:gd name="T20" fmla="*/ 2147483647 w 47"/>
                <a:gd name="T21" fmla="*/ 2147483647 h 61"/>
                <a:gd name="T22" fmla="*/ 2147483647 w 47"/>
                <a:gd name="T23" fmla="*/ 2147483647 h 61"/>
                <a:gd name="T24" fmla="*/ 2147483647 w 47"/>
                <a:gd name="T25" fmla="*/ 2147483647 h 61"/>
                <a:gd name="T26" fmla="*/ 2147483647 w 47"/>
                <a:gd name="T27" fmla="*/ 2147483647 h 61"/>
                <a:gd name="T28" fmla="*/ 0 w 47"/>
                <a:gd name="T29" fmla="*/ 2147483647 h 61"/>
                <a:gd name="T30" fmla="*/ 2147483647 w 47"/>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
                <a:gd name="T49" fmla="*/ 0 h 61"/>
                <a:gd name="T50" fmla="*/ 47 w 47"/>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 h="61">
                  <a:moveTo>
                    <a:pt x="12" y="41"/>
                  </a:moveTo>
                  <a:cubicBezTo>
                    <a:pt x="12" y="44"/>
                    <a:pt x="12" y="52"/>
                    <a:pt x="23" y="52"/>
                  </a:cubicBezTo>
                  <a:cubicBezTo>
                    <a:pt x="30" y="52"/>
                    <a:pt x="34" y="49"/>
                    <a:pt x="34" y="44"/>
                  </a:cubicBezTo>
                  <a:cubicBezTo>
                    <a:pt x="34" y="39"/>
                    <a:pt x="31" y="38"/>
                    <a:pt x="23" y="36"/>
                  </a:cubicBezTo>
                  <a:cubicBezTo>
                    <a:pt x="9" y="33"/>
                    <a:pt x="1" y="28"/>
                    <a:pt x="1" y="18"/>
                  </a:cubicBezTo>
                  <a:cubicBezTo>
                    <a:pt x="1" y="9"/>
                    <a:pt x="8" y="0"/>
                    <a:pt x="25" y="0"/>
                  </a:cubicBezTo>
                  <a:cubicBezTo>
                    <a:pt x="31" y="0"/>
                    <a:pt x="38" y="1"/>
                    <a:pt x="42" y="7"/>
                  </a:cubicBezTo>
                  <a:cubicBezTo>
                    <a:pt x="46" y="11"/>
                    <a:pt x="46" y="16"/>
                    <a:pt x="46" y="18"/>
                  </a:cubicBezTo>
                  <a:cubicBezTo>
                    <a:pt x="34" y="18"/>
                    <a:pt x="34" y="18"/>
                    <a:pt x="34" y="18"/>
                  </a:cubicBezTo>
                  <a:cubicBezTo>
                    <a:pt x="34" y="16"/>
                    <a:pt x="33" y="9"/>
                    <a:pt x="24" y="9"/>
                  </a:cubicBezTo>
                  <a:cubicBezTo>
                    <a:pt x="18" y="9"/>
                    <a:pt x="15" y="12"/>
                    <a:pt x="15" y="17"/>
                  </a:cubicBezTo>
                  <a:cubicBezTo>
                    <a:pt x="15" y="22"/>
                    <a:pt x="19" y="23"/>
                    <a:pt x="27" y="25"/>
                  </a:cubicBezTo>
                  <a:cubicBezTo>
                    <a:pt x="37" y="28"/>
                    <a:pt x="47" y="31"/>
                    <a:pt x="47" y="42"/>
                  </a:cubicBezTo>
                  <a:cubicBezTo>
                    <a:pt x="47" y="53"/>
                    <a:pt x="39" y="61"/>
                    <a:pt x="22" y="61"/>
                  </a:cubicBezTo>
                  <a:cubicBezTo>
                    <a:pt x="0" y="61"/>
                    <a:pt x="0" y="47"/>
                    <a:pt x="0" y="41"/>
                  </a:cubicBezTo>
                  <a:lnTo>
                    <a:pt x="12" y="41"/>
                  </a:lnTo>
                  <a:close/>
                </a:path>
              </a:pathLst>
            </a:custGeom>
            <a:solidFill>
              <a:srgbClr val="808080"/>
            </a:solidFill>
            <a:ln w="9525">
              <a:noFill/>
              <a:round/>
              <a:headEnd/>
              <a:tailEnd/>
            </a:ln>
          </p:spPr>
          <p:txBody>
            <a:bodyPr/>
            <a:lstStyle/>
            <a:p>
              <a:endParaRPr lang="en-US"/>
            </a:p>
          </p:txBody>
        </p:sp>
        <p:sp>
          <p:nvSpPr>
            <p:cNvPr id="30868" name="Freeform 130"/>
            <p:cNvSpPr>
              <a:spLocks/>
            </p:cNvSpPr>
            <p:nvPr/>
          </p:nvSpPr>
          <p:spPr bwMode="gray">
            <a:xfrm>
              <a:off x="4797425"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869" name="Freeform 131"/>
            <p:cNvSpPr>
              <a:spLocks noEditPoints="1"/>
            </p:cNvSpPr>
            <p:nvPr/>
          </p:nvSpPr>
          <p:spPr bwMode="gray">
            <a:xfrm>
              <a:off x="4953000" y="41592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4" y="48"/>
                    <a:pt x="49" y="53"/>
                  </a:cubicBezTo>
                  <a:cubicBezTo>
                    <a:pt x="42" y="60"/>
                    <a:pt x="33" y="61"/>
                    <a:pt x="28" y="61"/>
                  </a:cubicBezTo>
                  <a:cubicBezTo>
                    <a:pt x="20" y="61"/>
                    <a:pt x="13" y="59"/>
                    <a:pt x="7" y="53"/>
                  </a:cubicBezTo>
                  <a:cubicBezTo>
                    <a:pt x="1" y="46"/>
                    <a:pt x="0" y="37"/>
                    <a:pt x="0" y="31"/>
                  </a:cubicBezTo>
                  <a:cubicBezTo>
                    <a:pt x="0" y="16"/>
                    <a:pt x="7" y="0"/>
                    <a:pt x="28" y="0"/>
                  </a:cubicBezTo>
                  <a:close/>
                  <a:moveTo>
                    <a:pt x="17" y="47"/>
                  </a:moveTo>
                  <a:cubicBezTo>
                    <a:pt x="19" y="50"/>
                    <a:pt x="22" y="52"/>
                    <a:pt x="28" y="52"/>
                  </a:cubicBezTo>
                  <a:cubicBezTo>
                    <a:pt x="33" y="52"/>
                    <a:pt x="37" y="50"/>
                    <a:pt x="39" y="47"/>
                  </a:cubicBezTo>
                  <a:cubicBezTo>
                    <a:pt x="41" y="44"/>
                    <a:pt x="43" y="39"/>
                    <a:pt x="43" y="30"/>
                  </a:cubicBezTo>
                  <a:cubicBezTo>
                    <a:pt x="43" y="27"/>
                    <a:pt x="43" y="23"/>
                    <a:pt x="42" y="19"/>
                  </a:cubicBezTo>
                  <a:cubicBezTo>
                    <a:pt x="39" y="12"/>
                    <a:pt x="34" y="9"/>
                    <a:pt x="28" y="9"/>
                  </a:cubicBezTo>
                  <a:cubicBezTo>
                    <a:pt x="23" y="9"/>
                    <a:pt x="20" y="11"/>
                    <a:pt x="17" y="14"/>
                  </a:cubicBezTo>
                  <a:cubicBezTo>
                    <a:pt x="14" y="18"/>
                    <a:pt x="13" y="24"/>
                    <a:pt x="13" y="31"/>
                  </a:cubicBezTo>
                  <a:cubicBezTo>
                    <a:pt x="13" y="37"/>
                    <a:pt x="14" y="43"/>
                    <a:pt x="17" y="47"/>
                  </a:cubicBezTo>
                  <a:close/>
                </a:path>
              </a:pathLst>
            </a:custGeom>
            <a:solidFill>
              <a:srgbClr val="808080"/>
            </a:solidFill>
            <a:ln w="9525">
              <a:noFill/>
              <a:round/>
              <a:headEnd/>
              <a:tailEnd/>
            </a:ln>
          </p:spPr>
          <p:txBody>
            <a:bodyPr/>
            <a:lstStyle/>
            <a:p>
              <a:endParaRPr lang="en-US"/>
            </a:p>
          </p:txBody>
        </p:sp>
        <p:sp>
          <p:nvSpPr>
            <p:cNvPr id="30870" name="Freeform 132"/>
            <p:cNvSpPr>
              <a:spLocks/>
            </p:cNvSpPr>
            <p:nvPr/>
          </p:nvSpPr>
          <p:spPr bwMode="gray">
            <a:xfrm>
              <a:off x="5162550" y="419100"/>
              <a:ext cx="161925" cy="187325"/>
            </a:xfrm>
            <a:custGeom>
              <a:avLst/>
              <a:gdLst>
                <a:gd name="T0" fmla="*/ 0 w 102"/>
                <a:gd name="T1" fmla="*/ 0 h 118"/>
                <a:gd name="T2" fmla="*/ 2147483647 w 102"/>
                <a:gd name="T3" fmla="*/ 0 h 118"/>
                <a:gd name="T4" fmla="*/ 2147483647 w 102"/>
                <a:gd name="T5" fmla="*/ 2147483647 h 118"/>
                <a:gd name="T6" fmla="*/ 2147483647 w 102"/>
                <a:gd name="T7" fmla="*/ 0 h 118"/>
                <a:gd name="T8" fmla="*/ 2147483647 w 102"/>
                <a:gd name="T9" fmla="*/ 0 h 118"/>
                <a:gd name="T10" fmla="*/ 2147483647 w 102"/>
                <a:gd name="T11" fmla="*/ 2147483647 h 118"/>
                <a:gd name="T12" fmla="*/ 2147483647 w 102"/>
                <a:gd name="T13" fmla="*/ 2147483647 h 118"/>
                <a:gd name="T14" fmla="*/ 2147483647 w 102"/>
                <a:gd name="T15" fmla="*/ 2147483647 h 118"/>
                <a:gd name="T16" fmla="*/ 2147483647 w 102"/>
                <a:gd name="T17" fmla="*/ 2147483647 h 118"/>
                <a:gd name="T18" fmla="*/ 0 w 102"/>
                <a:gd name="T19" fmla="*/ 2147483647 h 118"/>
                <a:gd name="T20" fmla="*/ 0 w 102"/>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2"/>
                <a:gd name="T34" fmla="*/ 0 h 118"/>
                <a:gd name="T35" fmla="*/ 102 w 102"/>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2" h="118">
                  <a:moveTo>
                    <a:pt x="0" y="0"/>
                  </a:moveTo>
                  <a:lnTo>
                    <a:pt x="36" y="0"/>
                  </a:lnTo>
                  <a:lnTo>
                    <a:pt x="80" y="92"/>
                  </a:lnTo>
                  <a:lnTo>
                    <a:pt x="80" y="0"/>
                  </a:lnTo>
                  <a:lnTo>
                    <a:pt x="102" y="0"/>
                  </a:lnTo>
                  <a:lnTo>
                    <a:pt x="102" y="118"/>
                  </a:lnTo>
                  <a:lnTo>
                    <a:pt x="68" y="118"/>
                  </a:lnTo>
                  <a:lnTo>
                    <a:pt x="22" y="20"/>
                  </a:lnTo>
                  <a:lnTo>
                    <a:pt x="22" y="118"/>
                  </a:lnTo>
                  <a:lnTo>
                    <a:pt x="0" y="118"/>
                  </a:lnTo>
                  <a:lnTo>
                    <a:pt x="0" y="0"/>
                  </a:lnTo>
                  <a:close/>
                </a:path>
              </a:pathLst>
            </a:custGeom>
            <a:solidFill>
              <a:srgbClr val="808080"/>
            </a:solidFill>
            <a:ln w="9525">
              <a:noFill/>
              <a:round/>
              <a:headEnd/>
              <a:tailEnd/>
            </a:ln>
          </p:spPr>
          <p:txBody>
            <a:bodyPr/>
            <a:lstStyle/>
            <a:p>
              <a:endParaRPr lang="en-US"/>
            </a:p>
          </p:txBody>
        </p:sp>
        <p:sp>
          <p:nvSpPr>
            <p:cNvPr id="30871" name="Freeform 133"/>
            <p:cNvSpPr>
              <a:spLocks/>
            </p:cNvSpPr>
            <p:nvPr/>
          </p:nvSpPr>
          <p:spPr bwMode="gray">
            <a:xfrm>
              <a:off x="5362575" y="41910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6" y="48"/>
                  </a:lnTo>
                  <a:lnTo>
                    <a:pt x="76"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872" name="Freeform 134"/>
            <p:cNvSpPr>
              <a:spLocks/>
            </p:cNvSpPr>
            <p:nvPr/>
          </p:nvSpPr>
          <p:spPr bwMode="gray">
            <a:xfrm>
              <a:off x="3930650" y="-282575"/>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3"/>
                    <a:pt x="32" y="9"/>
                    <a:pt x="25" y="9"/>
                  </a:cubicBezTo>
                  <a:cubicBezTo>
                    <a:pt x="16" y="9"/>
                    <a:pt x="14" y="22"/>
                    <a:pt x="14" y="30"/>
                  </a:cubicBezTo>
                  <a:cubicBezTo>
                    <a:pt x="14" y="38"/>
                    <a:pt x="16" y="51"/>
                    <a:pt x="25" y="51"/>
                  </a:cubicBezTo>
                  <a:cubicBezTo>
                    <a:pt x="32" y="51"/>
                    <a:pt x="36" y="46"/>
                    <a:pt x="36" y="40"/>
                  </a:cubicBezTo>
                  <a:cubicBezTo>
                    <a:pt x="49" y="40"/>
                    <a:pt x="49" y="40"/>
                    <a:pt x="49" y="40"/>
                  </a:cubicBezTo>
                  <a:cubicBezTo>
                    <a:pt x="49" y="55"/>
                    <a:pt x="38" y="60"/>
                    <a:pt x="25" y="60"/>
                  </a:cubicBezTo>
                  <a:cubicBezTo>
                    <a:pt x="8" y="60"/>
                    <a:pt x="0" y="47"/>
                    <a:pt x="0" y="30"/>
                  </a:cubicBezTo>
                  <a:cubicBezTo>
                    <a:pt x="0" y="13"/>
                    <a:pt x="8" y="0"/>
                    <a:pt x="25" y="0"/>
                  </a:cubicBezTo>
                  <a:cubicBezTo>
                    <a:pt x="38" y="0"/>
                    <a:pt x="49" y="5"/>
                    <a:pt x="49" y="20"/>
                  </a:cubicBezTo>
                  <a:lnTo>
                    <a:pt x="36" y="20"/>
                  </a:lnTo>
                  <a:close/>
                </a:path>
              </a:pathLst>
            </a:custGeom>
            <a:solidFill>
              <a:srgbClr val="231F20"/>
            </a:solidFill>
            <a:ln w="9525">
              <a:noFill/>
              <a:round/>
              <a:headEnd/>
              <a:tailEnd/>
            </a:ln>
          </p:spPr>
          <p:txBody>
            <a:bodyPr/>
            <a:lstStyle/>
            <a:p>
              <a:endParaRPr lang="en-US"/>
            </a:p>
          </p:txBody>
        </p:sp>
        <p:sp>
          <p:nvSpPr>
            <p:cNvPr id="30873" name="Freeform 135"/>
            <p:cNvSpPr>
              <a:spLocks/>
            </p:cNvSpPr>
            <p:nvPr/>
          </p:nvSpPr>
          <p:spPr bwMode="gray">
            <a:xfrm>
              <a:off x="4114800" y="-2794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874" name="Freeform 136"/>
            <p:cNvSpPr>
              <a:spLocks noEditPoints="1"/>
            </p:cNvSpPr>
            <p:nvPr/>
          </p:nvSpPr>
          <p:spPr bwMode="gray">
            <a:xfrm>
              <a:off x="4279900" y="-2794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9"/>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0875" name="Freeform 137"/>
            <p:cNvSpPr>
              <a:spLocks/>
            </p:cNvSpPr>
            <p:nvPr/>
          </p:nvSpPr>
          <p:spPr bwMode="gray">
            <a:xfrm>
              <a:off x="4445000" y="-2794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30876" name="Rectangle 138"/>
            <p:cNvSpPr>
              <a:spLocks noChangeArrowheads="1"/>
            </p:cNvSpPr>
            <p:nvPr/>
          </p:nvSpPr>
          <p:spPr bwMode="gray">
            <a:xfrm>
              <a:off x="4619625" y="-279400"/>
              <a:ext cx="41275" cy="184150"/>
            </a:xfrm>
            <a:prstGeom prst="rect">
              <a:avLst/>
            </a:prstGeom>
            <a:solidFill>
              <a:srgbClr val="231F20"/>
            </a:solidFill>
            <a:ln w="9525">
              <a:noFill/>
              <a:miter lim="800000"/>
              <a:headEnd/>
              <a:tailEnd/>
            </a:ln>
          </p:spPr>
          <p:txBody>
            <a:bodyPr/>
            <a:lstStyle/>
            <a:p>
              <a:pPr algn="ctr"/>
              <a:endParaRPr lang="en-US"/>
            </a:p>
          </p:txBody>
        </p:sp>
        <p:sp>
          <p:nvSpPr>
            <p:cNvPr id="30877" name="Freeform 139"/>
            <p:cNvSpPr>
              <a:spLocks/>
            </p:cNvSpPr>
            <p:nvPr/>
          </p:nvSpPr>
          <p:spPr bwMode="gray">
            <a:xfrm>
              <a:off x="4699000" y="-279400"/>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30878" name="Rectangle 140"/>
            <p:cNvSpPr>
              <a:spLocks noChangeArrowheads="1"/>
            </p:cNvSpPr>
            <p:nvPr/>
          </p:nvSpPr>
          <p:spPr bwMode="gray">
            <a:xfrm>
              <a:off x="4848225" y="-279400"/>
              <a:ext cx="38100" cy="184150"/>
            </a:xfrm>
            <a:prstGeom prst="rect">
              <a:avLst/>
            </a:prstGeom>
            <a:solidFill>
              <a:srgbClr val="231F20"/>
            </a:solidFill>
            <a:ln w="9525">
              <a:noFill/>
              <a:miter lim="800000"/>
              <a:headEnd/>
              <a:tailEnd/>
            </a:ln>
          </p:spPr>
          <p:txBody>
            <a:bodyPr/>
            <a:lstStyle/>
            <a:p>
              <a:pPr algn="ctr"/>
              <a:endParaRPr lang="en-US"/>
            </a:p>
          </p:txBody>
        </p:sp>
        <p:sp>
          <p:nvSpPr>
            <p:cNvPr id="30879" name="Freeform 141"/>
            <p:cNvSpPr>
              <a:spLocks/>
            </p:cNvSpPr>
            <p:nvPr/>
          </p:nvSpPr>
          <p:spPr bwMode="gray">
            <a:xfrm>
              <a:off x="4924425" y="-2794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880" name="Freeform 142"/>
            <p:cNvSpPr>
              <a:spLocks noEditPoints="1"/>
            </p:cNvSpPr>
            <p:nvPr/>
          </p:nvSpPr>
          <p:spPr bwMode="gray">
            <a:xfrm>
              <a:off x="5089525" y="-279400"/>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0881" name="Freeform 143"/>
            <p:cNvSpPr>
              <a:spLocks noEditPoints="1"/>
            </p:cNvSpPr>
            <p:nvPr/>
          </p:nvSpPr>
          <p:spPr bwMode="gray">
            <a:xfrm>
              <a:off x="5346700" y="-2794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882" name="Freeform 144"/>
            <p:cNvSpPr>
              <a:spLocks noEditPoints="1"/>
            </p:cNvSpPr>
            <p:nvPr/>
          </p:nvSpPr>
          <p:spPr bwMode="gray">
            <a:xfrm>
              <a:off x="5549900" y="-279400"/>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0883" name="Freeform 145"/>
            <p:cNvSpPr>
              <a:spLocks/>
            </p:cNvSpPr>
            <p:nvPr/>
          </p:nvSpPr>
          <p:spPr bwMode="gray">
            <a:xfrm>
              <a:off x="5727700" y="-279400"/>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30884" name="Freeform 146"/>
            <p:cNvSpPr>
              <a:spLocks noEditPoints="1"/>
            </p:cNvSpPr>
            <p:nvPr/>
          </p:nvSpPr>
          <p:spPr bwMode="gray">
            <a:xfrm>
              <a:off x="5921375" y="-2794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885" name="Freeform 147"/>
            <p:cNvSpPr>
              <a:spLocks/>
            </p:cNvSpPr>
            <p:nvPr/>
          </p:nvSpPr>
          <p:spPr bwMode="gray">
            <a:xfrm>
              <a:off x="6127750" y="-279400"/>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68" y="116"/>
                  </a:moveTo>
                  <a:lnTo>
                    <a:pt x="22" y="20"/>
                  </a:lnTo>
                  <a:lnTo>
                    <a:pt x="22" y="116"/>
                  </a:lnTo>
                  <a:lnTo>
                    <a:pt x="0" y="116"/>
                  </a:lnTo>
                  <a:lnTo>
                    <a:pt x="0" y="0"/>
                  </a:lnTo>
                  <a:lnTo>
                    <a:pt x="36" y="0"/>
                  </a:lnTo>
                  <a:lnTo>
                    <a:pt x="80" y="92"/>
                  </a:lnTo>
                  <a:lnTo>
                    <a:pt x="82" y="90"/>
                  </a:lnTo>
                  <a:lnTo>
                    <a:pt x="82" y="0"/>
                  </a:lnTo>
                  <a:lnTo>
                    <a:pt x="104" y="0"/>
                  </a:lnTo>
                  <a:lnTo>
                    <a:pt x="104" y="116"/>
                  </a:lnTo>
                  <a:lnTo>
                    <a:pt x="68" y="116"/>
                  </a:lnTo>
                  <a:close/>
                </a:path>
              </a:pathLst>
            </a:custGeom>
            <a:solidFill>
              <a:srgbClr val="231F20"/>
            </a:solidFill>
            <a:ln w="9525">
              <a:noFill/>
              <a:round/>
              <a:headEnd/>
              <a:tailEnd/>
            </a:ln>
          </p:spPr>
          <p:txBody>
            <a:bodyPr/>
            <a:lstStyle/>
            <a:p>
              <a:endParaRPr lang="en-US"/>
            </a:p>
          </p:txBody>
        </p:sp>
        <p:sp>
          <p:nvSpPr>
            <p:cNvPr id="30886" name="Freeform 148"/>
            <p:cNvSpPr>
              <a:spLocks/>
            </p:cNvSpPr>
            <p:nvPr/>
          </p:nvSpPr>
          <p:spPr bwMode="gray">
            <a:xfrm>
              <a:off x="6318250" y="-2794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30887" name="Freeform 149"/>
            <p:cNvSpPr>
              <a:spLocks noEditPoints="1"/>
            </p:cNvSpPr>
            <p:nvPr/>
          </p:nvSpPr>
          <p:spPr bwMode="gray">
            <a:xfrm>
              <a:off x="6483350" y="-2794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888" name="Freeform 150"/>
            <p:cNvSpPr>
              <a:spLocks/>
            </p:cNvSpPr>
            <p:nvPr/>
          </p:nvSpPr>
          <p:spPr bwMode="gray">
            <a:xfrm>
              <a:off x="6680200" y="-282575"/>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8"/>
                  </a:cubicBezTo>
                  <a:cubicBezTo>
                    <a:pt x="41" y="18"/>
                    <a:pt x="41" y="18"/>
                    <a:pt x="41" y="18"/>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231F20"/>
            </a:solidFill>
            <a:ln w="9525">
              <a:noFill/>
              <a:round/>
              <a:headEnd/>
              <a:tailEnd/>
            </a:ln>
          </p:spPr>
          <p:txBody>
            <a:bodyPr/>
            <a:lstStyle/>
            <a:p>
              <a:endParaRPr lang="en-US"/>
            </a:p>
          </p:txBody>
        </p:sp>
        <p:sp>
          <p:nvSpPr>
            <p:cNvPr id="30889" name="Freeform 151"/>
            <p:cNvSpPr>
              <a:spLocks/>
            </p:cNvSpPr>
            <p:nvPr/>
          </p:nvSpPr>
          <p:spPr bwMode="gray">
            <a:xfrm>
              <a:off x="6892925" y="-2794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890" name="Freeform 152"/>
            <p:cNvSpPr>
              <a:spLocks noEditPoints="1"/>
            </p:cNvSpPr>
            <p:nvPr/>
          </p:nvSpPr>
          <p:spPr bwMode="gray">
            <a:xfrm>
              <a:off x="3940175" y="28575"/>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4" y="35"/>
                    <a:pt x="42" y="28"/>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30891" name="Freeform 153"/>
            <p:cNvSpPr>
              <a:spLocks noEditPoints="1"/>
            </p:cNvSpPr>
            <p:nvPr/>
          </p:nvSpPr>
          <p:spPr bwMode="gray">
            <a:xfrm>
              <a:off x="4089400" y="285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892" name="Freeform 154"/>
            <p:cNvSpPr>
              <a:spLocks noEditPoints="1"/>
            </p:cNvSpPr>
            <p:nvPr/>
          </p:nvSpPr>
          <p:spPr bwMode="gray">
            <a:xfrm>
              <a:off x="4292600" y="285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30893" name="Freeform 155"/>
            <p:cNvSpPr>
              <a:spLocks/>
            </p:cNvSpPr>
            <p:nvPr/>
          </p:nvSpPr>
          <p:spPr bwMode="gray">
            <a:xfrm>
              <a:off x="4457700" y="28575"/>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30894" name="Freeform 156"/>
            <p:cNvSpPr>
              <a:spLocks/>
            </p:cNvSpPr>
            <p:nvPr/>
          </p:nvSpPr>
          <p:spPr bwMode="gray">
            <a:xfrm>
              <a:off x="4635500" y="2857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30895" name="Freeform 157"/>
            <p:cNvSpPr>
              <a:spLocks/>
            </p:cNvSpPr>
            <p:nvPr/>
          </p:nvSpPr>
          <p:spPr bwMode="gray">
            <a:xfrm>
              <a:off x="4838700" y="285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896" name="Freeform 158"/>
            <p:cNvSpPr>
              <a:spLocks noEditPoints="1"/>
            </p:cNvSpPr>
            <p:nvPr/>
          </p:nvSpPr>
          <p:spPr bwMode="gray">
            <a:xfrm>
              <a:off x="5003800" y="285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0897" name="Rectangle 159"/>
            <p:cNvSpPr>
              <a:spLocks noChangeArrowheads="1"/>
            </p:cNvSpPr>
            <p:nvPr/>
          </p:nvSpPr>
          <p:spPr bwMode="gray">
            <a:xfrm>
              <a:off x="1600200" y="-279400"/>
              <a:ext cx="2165350" cy="492125"/>
            </a:xfrm>
            <a:prstGeom prst="rect">
              <a:avLst/>
            </a:prstGeom>
            <a:solidFill>
              <a:srgbClr val="FF0000"/>
            </a:solidFill>
            <a:ln w="9525">
              <a:noFill/>
              <a:miter lim="800000"/>
              <a:headEnd/>
              <a:tailEnd/>
            </a:ln>
          </p:spPr>
          <p:txBody>
            <a:bodyPr/>
            <a:lstStyle/>
            <a:p>
              <a:pPr algn="ctr"/>
              <a:endParaRPr lang="en-US"/>
            </a:p>
          </p:txBody>
        </p:sp>
        <p:sp>
          <p:nvSpPr>
            <p:cNvPr id="30898" name="Freeform 160"/>
            <p:cNvSpPr>
              <a:spLocks noEditPoints="1"/>
            </p:cNvSpPr>
            <p:nvPr/>
          </p:nvSpPr>
          <p:spPr bwMode="gray">
            <a:xfrm>
              <a:off x="1724025" y="-158750"/>
              <a:ext cx="1917700" cy="247650"/>
            </a:xfrm>
            <a:custGeom>
              <a:avLst/>
              <a:gdLst>
                <a:gd name="T0" fmla="*/ 2147483647 w 604"/>
                <a:gd name="T1" fmla="*/ 2147483647 h 78"/>
                <a:gd name="T2" fmla="*/ 2147483647 w 604"/>
                <a:gd name="T3" fmla="*/ 2147483647 h 78"/>
                <a:gd name="T4" fmla="*/ 2147483647 w 604"/>
                <a:gd name="T5" fmla="*/ 2147483647 h 78"/>
                <a:gd name="T6" fmla="*/ 2147483647 w 604"/>
                <a:gd name="T7" fmla="*/ 2147483647 h 78"/>
                <a:gd name="T8" fmla="*/ 2147483647 w 604"/>
                <a:gd name="T9" fmla="*/ 2147483647 h 78"/>
                <a:gd name="T10" fmla="*/ 2147483647 w 604"/>
                <a:gd name="T11" fmla="*/ 2147483647 h 78"/>
                <a:gd name="T12" fmla="*/ 2147483647 w 604"/>
                <a:gd name="T13" fmla="*/ 2147483647 h 78"/>
                <a:gd name="T14" fmla="*/ 2147483647 w 604"/>
                <a:gd name="T15" fmla="*/ 2147483647 h 78"/>
                <a:gd name="T16" fmla="*/ 2147483647 w 604"/>
                <a:gd name="T17" fmla="*/ 2147483647 h 78"/>
                <a:gd name="T18" fmla="*/ 2147483647 w 604"/>
                <a:gd name="T19" fmla="*/ 2147483647 h 78"/>
                <a:gd name="T20" fmla="*/ 2147483647 w 604"/>
                <a:gd name="T21" fmla="*/ 2147483647 h 78"/>
                <a:gd name="T22" fmla="*/ 2147483647 w 604"/>
                <a:gd name="T23" fmla="*/ 2147483647 h 78"/>
                <a:gd name="T24" fmla="*/ 2147483647 w 604"/>
                <a:gd name="T25" fmla="*/ 2147483647 h 78"/>
                <a:gd name="T26" fmla="*/ 2147483647 w 604"/>
                <a:gd name="T27" fmla="*/ 2147483647 h 78"/>
                <a:gd name="T28" fmla="*/ 2147483647 w 604"/>
                <a:gd name="T29" fmla="*/ 2147483647 h 78"/>
                <a:gd name="T30" fmla="*/ 2147483647 w 604"/>
                <a:gd name="T31" fmla="*/ 2147483647 h 78"/>
                <a:gd name="T32" fmla="*/ 2147483647 w 604"/>
                <a:gd name="T33" fmla="*/ 2147483647 h 78"/>
                <a:gd name="T34" fmla="*/ 2147483647 w 604"/>
                <a:gd name="T35" fmla="*/ 2147483647 h 78"/>
                <a:gd name="T36" fmla="*/ 2147483647 w 604"/>
                <a:gd name="T37" fmla="*/ 2147483647 h 78"/>
                <a:gd name="T38" fmla="*/ 2147483647 w 604"/>
                <a:gd name="T39" fmla="*/ 2147483647 h 78"/>
                <a:gd name="T40" fmla="*/ 2147483647 w 604"/>
                <a:gd name="T41" fmla="*/ 2147483647 h 78"/>
                <a:gd name="T42" fmla="*/ 2147483647 w 604"/>
                <a:gd name="T43" fmla="*/ 2147483647 h 78"/>
                <a:gd name="T44" fmla="*/ 2147483647 w 604"/>
                <a:gd name="T45" fmla="*/ 2147483647 h 78"/>
                <a:gd name="T46" fmla="*/ 2147483647 w 604"/>
                <a:gd name="T47" fmla="*/ 2147483647 h 78"/>
                <a:gd name="T48" fmla="*/ 2147483647 w 604"/>
                <a:gd name="T49" fmla="*/ 2147483647 h 78"/>
                <a:gd name="T50" fmla="*/ 2147483647 w 604"/>
                <a:gd name="T51" fmla="*/ 2147483647 h 78"/>
                <a:gd name="T52" fmla="*/ 2147483647 w 604"/>
                <a:gd name="T53" fmla="*/ 2147483647 h 78"/>
                <a:gd name="T54" fmla="*/ 2147483647 w 604"/>
                <a:gd name="T55" fmla="*/ 2147483647 h 78"/>
                <a:gd name="T56" fmla="*/ 2147483647 w 604"/>
                <a:gd name="T57" fmla="*/ 2147483647 h 78"/>
                <a:gd name="T58" fmla="*/ 2147483647 w 604"/>
                <a:gd name="T59" fmla="*/ 2147483647 h 78"/>
                <a:gd name="T60" fmla="*/ 2147483647 w 604"/>
                <a:gd name="T61" fmla="*/ 2147483647 h 78"/>
                <a:gd name="T62" fmla="*/ 2147483647 w 604"/>
                <a:gd name="T63" fmla="*/ 2147483647 h 78"/>
                <a:gd name="T64" fmla="*/ 2147483647 w 604"/>
                <a:gd name="T65" fmla="*/ 2147483647 h 78"/>
                <a:gd name="T66" fmla="*/ 2147483647 w 604"/>
                <a:gd name="T67" fmla="*/ 2147483647 h 78"/>
                <a:gd name="T68" fmla="*/ 2147483647 w 604"/>
                <a:gd name="T69" fmla="*/ 2147483647 h 78"/>
                <a:gd name="T70" fmla="*/ 2147483647 w 604"/>
                <a:gd name="T71" fmla="*/ 2147483647 h 78"/>
                <a:gd name="T72" fmla="*/ 2147483647 w 604"/>
                <a:gd name="T73" fmla="*/ 2147483647 h 78"/>
                <a:gd name="T74" fmla="*/ 2147483647 w 604"/>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8"/>
                <a:gd name="T116" fmla="*/ 604 w 604"/>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8">
                  <a:moveTo>
                    <a:pt x="261" y="51"/>
                  </a:moveTo>
                  <a:cubicBezTo>
                    <a:pt x="301" y="51"/>
                    <a:pt x="301" y="51"/>
                    <a:pt x="301" y="51"/>
                  </a:cubicBezTo>
                  <a:cubicBezTo>
                    <a:pt x="280" y="17"/>
                    <a:pt x="280" y="17"/>
                    <a:pt x="280" y="17"/>
                  </a:cubicBezTo>
                  <a:cubicBezTo>
                    <a:pt x="241" y="78"/>
                    <a:pt x="241" y="78"/>
                    <a:pt x="241" y="78"/>
                  </a:cubicBezTo>
                  <a:cubicBezTo>
                    <a:pt x="224" y="78"/>
                    <a:pt x="224" y="78"/>
                    <a:pt x="224" y="78"/>
                  </a:cubicBezTo>
                  <a:cubicBezTo>
                    <a:pt x="271" y="5"/>
                    <a:pt x="271" y="5"/>
                    <a:pt x="271" y="5"/>
                  </a:cubicBezTo>
                  <a:cubicBezTo>
                    <a:pt x="273" y="2"/>
                    <a:pt x="276" y="0"/>
                    <a:pt x="280" y="0"/>
                  </a:cubicBezTo>
                  <a:cubicBezTo>
                    <a:pt x="284" y="0"/>
                    <a:pt x="287" y="2"/>
                    <a:pt x="289" y="5"/>
                  </a:cubicBezTo>
                  <a:cubicBezTo>
                    <a:pt x="336" y="78"/>
                    <a:pt x="336" y="78"/>
                    <a:pt x="336" y="78"/>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5" y="1"/>
                    <a:pt x="85" y="1"/>
                    <a:pt x="85" y="1"/>
                  </a:cubicBezTo>
                  <a:cubicBezTo>
                    <a:pt x="106" y="1"/>
                    <a:pt x="123" y="18"/>
                    <a:pt x="123" y="40"/>
                  </a:cubicBezTo>
                  <a:cubicBezTo>
                    <a:pt x="123" y="61"/>
                    <a:pt x="106" y="78"/>
                    <a:pt x="85" y="78"/>
                  </a:cubicBezTo>
                  <a:lnTo>
                    <a:pt x="39" y="78"/>
                  </a:lnTo>
                  <a:close/>
                  <a:moveTo>
                    <a:pt x="83" y="65"/>
                  </a:moveTo>
                  <a:cubicBezTo>
                    <a:pt x="97" y="65"/>
                    <a:pt x="109" y="53"/>
                    <a:pt x="109" y="40"/>
                  </a:cubicBezTo>
                  <a:cubicBezTo>
                    <a:pt x="109" y="26"/>
                    <a:pt x="97" y="14"/>
                    <a:pt x="83" y="14"/>
                  </a:cubicBezTo>
                  <a:cubicBezTo>
                    <a:pt x="40" y="14"/>
                    <a:pt x="40" y="14"/>
                    <a:pt x="40" y="14"/>
                  </a:cubicBezTo>
                  <a:cubicBezTo>
                    <a:pt x="26" y="14"/>
                    <a:pt x="15" y="26"/>
                    <a:pt x="15" y="40"/>
                  </a:cubicBezTo>
                  <a:cubicBezTo>
                    <a:pt x="15" y="53"/>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3"/>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30899" name="Freeform 161"/>
            <p:cNvSpPr>
              <a:spLocks noEditPoints="1"/>
            </p:cNvSpPr>
            <p:nvPr/>
          </p:nvSpPr>
          <p:spPr bwMode="gray">
            <a:xfrm>
              <a:off x="3657600" y="-158750"/>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nvGrpSpPr>
          <p:cNvPr id="30729" name="Group 256"/>
          <p:cNvGrpSpPr>
            <a:grpSpLocks/>
          </p:cNvGrpSpPr>
          <p:nvPr/>
        </p:nvGrpSpPr>
        <p:grpSpPr bwMode="auto">
          <a:xfrm>
            <a:off x="5543550" y="5989638"/>
            <a:ext cx="1658938" cy="273050"/>
            <a:chOff x="1600200" y="1638300"/>
            <a:chExt cx="5419725" cy="892175"/>
          </a:xfrm>
        </p:grpSpPr>
        <p:sp>
          <p:nvSpPr>
            <p:cNvPr id="30808" name="Freeform 162"/>
            <p:cNvSpPr>
              <a:spLocks/>
            </p:cNvSpPr>
            <p:nvPr/>
          </p:nvSpPr>
          <p:spPr bwMode="gray">
            <a:xfrm>
              <a:off x="1600200" y="2339975"/>
              <a:ext cx="123825" cy="187325"/>
            </a:xfrm>
            <a:custGeom>
              <a:avLst/>
              <a:gdLst>
                <a:gd name="T0" fmla="*/ 2147483647 w 39"/>
                <a:gd name="T1" fmla="*/ 2147483647 h 59"/>
                <a:gd name="T2" fmla="*/ 2147483647 w 39"/>
                <a:gd name="T3" fmla="*/ 2147483647 h 59"/>
                <a:gd name="T4" fmla="*/ 2147483647 w 39"/>
                <a:gd name="T5" fmla="*/ 2147483647 h 59"/>
                <a:gd name="T6" fmla="*/ 2147483647 w 39"/>
                <a:gd name="T7" fmla="*/ 2147483647 h 59"/>
                <a:gd name="T8" fmla="*/ 2147483647 w 39"/>
                <a:gd name="T9" fmla="*/ 0 h 59"/>
                <a:gd name="T10" fmla="*/ 2147483647 w 39"/>
                <a:gd name="T11" fmla="*/ 0 h 59"/>
                <a:gd name="T12" fmla="*/ 2147483647 w 39"/>
                <a:gd name="T13" fmla="*/ 2147483647 h 59"/>
                <a:gd name="T14" fmla="*/ 2147483647 w 39"/>
                <a:gd name="T15" fmla="*/ 2147483647 h 59"/>
                <a:gd name="T16" fmla="*/ 2147483647 w 39"/>
                <a:gd name="T17" fmla="*/ 2147483647 h 59"/>
                <a:gd name="T18" fmla="*/ 2147483647 w 39"/>
                <a:gd name="T19" fmla="*/ 2147483647 h 59"/>
                <a:gd name="T20" fmla="*/ 0 w 39"/>
                <a:gd name="T21" fmla="*/ 2147483647 h 59"/>
                <a:gd name="T22" fmla="*/ 2147483647 w 39"/>
                <a:gd name="T23" fmla="*/ 2147483647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59"/>
                <a:gd name="T38" fmla="*/ 39 w 3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59">
                  <a:moveTo>
                    <a:pt x="12" y="40"/>
                  </a:moveTo>
                  <a:cubicBezTo>
                    <a:pt x="12" y="46"/>
                    <a:pt x="14" y="50"/>
                    <a:pt x="19" y="50"/>
                  </a:cubicBezTo>
                  <a:cubicBezTo>
                    <a:pt x="24" y="50"/>
                    <a:pt x="25" y="47"/>
                    <a:pt x="26" y="45"/>
                  </a:cubicBezTo>
                  <a:cubicBezTo>
                    <a:pt x="26" y="43"/>
                    <a:pt x="26" y="39"/>
                    <a:pt x="26" y="36"/>
                  </a:cubicBezTo>
                  <a:cubicBezTo>
                    <a:pt x="26" y="0"/>
                    <a:pt x="26" y="0"/>
                    <a:pt x="26" y="0"/>
                  </a:cubicBezTo>
                  <a:cubicBezTo>
                    <a:pt x="39" y="0"/>
                    <a:pt x="39" y="0"/>
                    <a:pt x="39" y="0"/>
                  </a:cubicBezTo>
                  <a:cubicBezTo>
                    <a:pt x="39" y="36"/>
                    <a:pt x="39" y="36"/>
                    <a:pt x="39" y="36"/>
                  </a:cubicBezTo>
                  <a:cubicBezTo>
                    <a:pt x="39" y="45"/>
                    <a:pt x="37" y="52"/>
                    <a:pt x="30" y="57"/>
                  </a:cubicBezTo>
                  <a:cubicBezTo>
                    <a:pt x="27" y="58"/>
                    <a:pt x="24" y="59"/>
                    <a:pt x="18" y="59"/>
                  </a:cubicBezTo>
                  <a:cubicBezTo>
                    <a:pt x="12" y="59"/>
                    <a:pt x="7" y="58"/>
                    <a:pt x="3" y="52"/>
                  </a:cubicBezTo>
                  <a:cubicBezTo>
                    <a:pt x="0" y="48"/>
                    <a:pt x="0" y="43"/>
                    <a:pt x="0" y="40"/>
                  </a:cubicBezTo>
                  <a:lnTo>
                    <a:pt x="12" y="40"/>
                  </a:lnTo>
                  <a:close/>
                </a:path>
              </a:pathLst>
            </a:custGeom>
            <a:solidFill>
              <a:srgbClr val="808080"/>
            </a:solidFill>
            <a:ln w="9525">
              <a:noFill/>
              <a:round/>
              <a:headEnd/>
              <a:tailEnd/>
            </a:ln>
          </p:spPr>
          <p:txBody>
            <a:bodyPr/>
            <a:lstStyle/>
            <a:p>
              <a:endParaRPr lang="en-US"/>
            </a:p>
          </p:txBody>
        </p:sp>
        <p:sp>
          <p:nvSpPr>
            <p:cNvPr id="30809" name="Freeform 163"/>
            <p:cNvSpPr>
              <a:spLocks noEditPoints="1"/>
            </p:cNvSpPr>
            <p:nvPr/>
          </p:nvSpPr>
          <p:spPr bwMode="gray">
            <a:xfrm>
              <a:off x="1758950" y="2339975"/>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40"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6"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30810" name="Freeform 164"/>
            <p:cNvSpPr>
              <a:spLocks/>
            </p:cNvSpPr>
            <p:nvPr/>
          </p:nvSpPr>
          <p:spPr bwMode="gray">
            <a:xfrm>
              <a:off x="2019300" y="2339975"/>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811" name="Freeform 165"/>
            <p:cNvSpPr>
              <a:spLocks noEditPoints="1"/>
            </p:cNvSpPr>
            <p:nvPr/>
          </p:nvSpPr>
          <p:spPr bwMode="gray">
            <a:xfrm>
              <a:off x="2174875" y="2339975"/>
              <a:ext cx="155575" cy="187325"/>
            </a:xfrm>
            <a:custGeom>
              <a:avLst/>
              <a:gdLst>
                <a:gd name="T0" fmla="*/ 0 w 49"/>
                <a:gd name="T1" fmla="*/ 0 h 59"/>
                <a:gd name="T2" fmla="*/ 2147483647 w 49"/>
                <a:gd name="T3" fmla="*/ 0 h 59"/>
                <a:gd name="T4" fmla="*/ 2147483647 w 49"/>
                <a:gd name="T5" fmla="*/ 2147483647 h 59"/>
                <a:gd name="T6" fmla="*/ 2147483647 w 49"/>
                <a:gd name="T7" fmla="*/ 2147483647 h 59"/>
                <a:gd name="T8" fmla="*/ 2147483647 w 49"/>
                <a:gd name="T9" fmla="*/ 2147483647 h 59"/>
                <a:gd name="T10" fmla="*/ 2147483647 w 49"/>
                <a:gd name="T11" fmla="*/ 2147483647 h 59"/>
                <a:gd name="T12" fmla="*/ 0 w 49"/>
                <a:gd name="T13" fmla="*/ 2147483647 h 59"/>
                <a:gd name="T14" fmla="*/ 0 w 49"/>
                <a:gd name="T15" fmla="*/ 0 h 59"/>
                <a:gd name="T16" fmla="*/ 2147483647 w 49"/>
                <a:gd name="T17" fmla="*/ 2147483647 h 59"/>
                <a:gd name="T18" fmla="*/ 2147483647 w 49"/>
                <a:gd name="T19" fmla="*/ 2147483647 h 59"/>
                <a:gd name="T20" fmla="*/ 2147483647 w 49"/>
                <a:gd name="T21" fmla="*/ 2147483647 h 59"/>
                <a:gd name="T22" fmla="*/ 2147483647 w 49"/>
                <a:gd name="T23" fmla="*/ 2147483647 h 59"/>
                <a:gd name="T24" fmla="*/ 2147483647 w 49"/>
                <a:gd name="T25" fmla="*/ 2147483647 h 59"/>
                <a:gd name="T26" fmla="*/ 2147483647 w 49"/>
                <a:gd name="T27" fmla="*/ 2147483647 h 59"/>
                <a:gd name="T28" fmla="*/ 2147483647 w 49"/>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59"/>
                <a:gd name="T47" fmla="*/ 49 w 49"/>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59">
                  <a:moveTo>
                    <a:pt x="0" y="0"/>
                  </a:moveTo>
                  <a:cubicBezTo>
                    <a:pt x="19" y="0"/>
                    <a:pt x="19" y="0"/>
                    <a:pt x="19" y="0"/>
                  </a:cubicBezTo>
                  <a:cubicBezTo>
                    <a:pt x="22" y="0"/>
                    <a:pt x="32" y="0"/>
                    <a:pt x="39" y="6"/>
                  </a:cubicBezTo>
                  <a:cubicBezTo>
                    <a:pt x="47" y="11"/>
                    <a:pt x="49" y="20"/>
                    <a:pt x="49" y="29"/>
                  </a:cubicBezTo>
                  <a:cubicBezTo>
                    <a:pt x="49" y="47"/>
                    <a:pt x="39" y="56"/>
                    <a:pt x="28" y="58"/>
                  </a:cubicBezTo>
                  <a:cubicBezTo>
                    <a:pt x="26" y="59"/>
                    <a:pt x="24" y="59"/>
                    <a:pt x="18" y="59"/>
                  </a:cubicBezTo>
                  <a:cubicBezTo>
                    <a:pt x="0" y="59"/>
                    <a:pt x="0" y="59"/>
                    <a:pt x="0" y="59"/>
                  </a:cubicBezTo>
                  <a:lnTo>
                    <a:pt x="0" y="0"/>
                  </a:lnTo>
                  <a:close/>
                  <a:moveTo>
                    <a:pt x="12" y="49"/>
                  </a:moveTo>
                  <a:cubicBezTo>
                    <a:pt x="14" y="49"/>
                    <a:pt x="16" y="49"/>
                    <a:pt x="17" y="49"/>
                  </a:cubicBezTo>
                  <a:cubicBezTo>
                    <a:pt x="23" y="49"/>
                    <a:pt x="27" y="49"/>
                    <a:pt x="31" y="45"/>
                  </a:cubicBezTo>
                  <a:cubicBezTo>
                    <a:pt x="36" y="40"/>
                    <a:pt x="36" y="32"/>
                    <a:pt x="36" y="29"/>
                  </a:cubicBezTo>
                  <a:cubicBezTo>
                    <a:pt x="36" y="20"/>
                    <a:pt x="33" y="13"/>
                    <a:pt x="25" y="11"/>
                  </a:cubicBezTo>
                  <a:cubicBezTo>
                    <a:pt x="23" y="10"/>
                    <a:pt x="20" y="9"/>
                    <a:pt x="12" y="10"/>
                  </a:cubicBezTo>
                  <a:lnTo>
                    <a:pt x="12" y="49"/>
                  </a:lnTo>
                  <a:close/>
                </a:path>
              </a:pathLst>
            </a:custGeom>
            <a:solidFill>
              <a:srgbClr val="808080"/>
            </a:solidFill>
            <a:ln w="9525">
              <a:noFill/>
              <a:round/>
              <a:headEnd/>
              <a:tailEnd/>
            </a:ln>
          </p:spPr>
          <p:txBody>
            <a:bodyPr/>
            <a:lstStyle/>
            <a:p>
              <a:endParaRPr lang="en-US"/>
            </a:p>
          </p:txBody>
        </p:sp>
        <p:sp>
          <p:nvSpPr>
            <p:cNvPr id="30812" name="Freeform 166"/>
            <p:cNvSpPr>
              <a:spLocks/>
            </p:cNvSpPr>
            <p:nvPr/>
          </p:nvSpPr>
          <p:spPr bwMode="gray">
            <a:xfrm>
              <a:off x="2336800" y="2339975"/>
              <a:ext cx="250825" cy="187325"/>
            </a:xfrm>
            <a:custGeom>
              <a:avLst/>
              <a:gdLst>
                <a:gd name="T0" fmla="*/ 2147483647 w 158"/>
                <a:gd name="T1" fmla="*/ 0 h 118"/>
                <a:gd name="T2" fmla="*/ 2147483647 w 158"/>
                <a:gd name="T3" fmla="*/ 2147483647 h 118"/>
                <a:gd name="T4" fmla="*/ 2147483647 w 158"/>
                <a:gd name="T5" fmla="*/ 0 h 118"/>
                <a:gd name="T6" fmla="*/ 2147483647 w 158"/>
                <a:gd name="T7" fmla="*/ 0 h 118"/>
                <a:gd name="T8" fmla="*/ 2147483647 w 158"/>
                <a:gd name="T9" fmla="*/ 2147483647 h 118"/>
                <a:gd name="T10" fmla="*/ 2147483647 w 158"/>
                <a:gd name="T11" fmla="*/ 0 h 118"/>
                <a:gd name="T12" fmla="*/ 2147483647 w 158"/>
                <a:gd name="T13" fmla="*/ 0 h 118"/>
                <a:gd name="T14" fmla="*/ 2147483647 w 158"/>
                <a:gd name="T15" fmla="*/ 2147483647 h 118"/>
                <a:gd name="T16" fmla="*/ 2147483647 w 158"/>
                <a:gd name="T17" fmla="*/ 2147483647 h 118"/>
                <a:gd name="T18" fmla="*/ 2147483647 w 158"/>
                <a:gd name="T19" fmla="*/ 2147483647 h 118"/>
                <a:gd name="T20" fmla="*/ 2147483647 w 158"/>
                <a:gd name="T21" fmla="*/ 2147483647 h 118"/>
                <a:gd name="T22" fmla="*/ 2147483647 w 158"/>
                <a:gd name="T23" fmla="*/ 2147483647 h 118"/>
                <a:gd name="T24" fmla="*/ 0 w 158"/>
                <a:gd name="T25" fmla="*/ 0 h 118"/>
                <a:gd name="T26" fmla="*/ 2147483647 w 158"/>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8"/>
                <a:gd name="T43" fmla="*/ 0 h 118"/>
                <a:gd name="T44" fmla="*/ 158 w 158"/>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8" h="118">
                  <a:moveTo>
                    <a:pt x="26" y="0"/>
                  </a:moveTo>
                  <a:lnTo>
                    <a:pt x="44" y="88"/>
                  </a:lnTo>
                  <a:lnTo>
                    <a:pt x="66" y="0"/>
                  </a:lnTo>
                  <a:lnTo>
                    <a:pt x="96" y="0"/>
                  </a:lnTo>
                  <a:lnTo>
                    <a:pt x="116" y="88"/>
                  </a:lnTo>
                  <a:lnTo>
                    <a:pt x="134" y="0"/>
                  </a:lnTo>
                  <a:lnTo>
                    <a:pt x="158" y="0"/>
                  </a:lnTo>
                  <a:lnTo>
                    <a:pt x="130" y="118"/>
                  </a:lnTo>
                  <a:lnTo>
                    <a:pt x="102" y="118"/>
                  </a:lnTo>
                  <a:lnTo>
                    <a:pt x="80" y="28"/>
                  </a:lnTo>
                  <a:lnTo>
                    <a:pt x="56" y="118"/>
                  </a:lnTo>
                  <a:lnTo>
                    <a:pt x="28" y="118"/>
                  </a:lnTo>
                  <a:lnTo>
                    <a:pt x="0" y="0"/>
                  </a:lnTo>
                  <a:lnTo>
                    <a:pt x="26" y="0"/>
                  </a:lnTo>
                  <a:close/>
                </a:path>
              </a:pathLst>
            </a:custGeom>
            <a:solidFill>
              <a:srgbClr val="808080"/>
            </a:solidFill>
            <a:ln w="9525">
              <a:noFill/>
              <a:round/>
              <a:headEnd/>
              <a:tailEnd/>
            </a:ln>
          </p:spPr>
          <p:txBody>
            <a:bodyPr/>
            <a:lstStyle/>
            <a:p>
              <a:endParaRPr lang="en-US"/>
            </a:p>
          </p:txBody>
        </p:sp>
        <p:sp>
          <p:nvSpPr>
            <p:cNvPr id="30813" name="Freeform 167"/>
            <p:cNvSpPr>
              <a:spLocks noEditPoints="1"/>
            </p:cNvSpPr>
            <p:nvPr/>
          </p:nvSpPr>
          <p:spPr bwMode="gray">
            <a:xfrm>
              <a:off x="2571750" y="2339975"/>
              <a:ext cx="180975" cy="187325"/>
            </a:xfrm>
            <a:custGeom>
              <a:avLst/>
              <a:gdLst>
                <a:gd name="T0" fmla="*/ 2147483647 w 114"/>
                <a:gd name="T1" fmla="*/ 0 h 118"/>
                <a:gd name="T2" fmla="*/ 2147483647 w 114"/>
                <a:gd name="T3" fmla="*/ 2147483647 h 118"/>
                <a:gd name="T4" fmla="*/ 2147483647 w 114"/>
                <a:gd name="T5" fmla="*/ 2147483647 h 118"/>
                <a:gd name="T6" fmla="*/ 2147483647 w 114"/>
                <a:gd name="T7" fmla="*/ 2147483647 h 118"/>
                <a:gd name="T8" fmla="*/ 2147483647 w 114"/>
                <a:gd name="T9" fmla="*/ 2147483647 h 118"/>
                <a:gd name="T10" fmla="*/ 2147483647 w 114"/>
                <a:gd name="T11" fmla="*/ 2147483647 h 118"/>
                <a:gd name="T12" fmla="*/ 0 w 114"/>
                <a:gd name="T13" fmla="*/ 2147483647 h 118"/>
                <a:gd name="T14" fmla="*/ 2147483647 w 114"/>
                <a:gd name="T15" fmla="*/ 0 h 118"/>
                <a:gd name="T16" fmla="*/ 2147483647 w 114"/>
                <a:gd name="T17" fmla="*/ 0 h 118"/>
                <a:gd name="T18" fmla="*/ 2147483647 w 114"/>
                <a:gd name="T19" fmla="*/ 2147483647 h 118"/>
                <a:gd name="T20" fmla="*/ 2147483647 w 114"/>
                <a:gd name="T21" fmla="*/ 2147483647 h 118"/>
                <a:gd name="T22" fmla="*/ 2147483647 w 114"/>
                <a:gd name="T23" fmla="*/ 2147483647 h 118"/>
                <a:gd name="T24" fmla="*/ 2147483647 w 114"/>
                <a:gd name="T25" fmla="*/ 2147483647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18"/>
                <a:gd name="T41" fmla="*/ 114 w 114"/>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18">
                  <a:moveTo>
                    <a:pt x="72" y="0"/>
                  </a:moveTo>
                  <a:lnTo>
                    <a:pt x="114" y="118"/>
                  </a:lnTo>
                  <a:lnTo>
                    <a:pt x="88" y="118"/>
                  </a:lnTo>
                  <a:lnTo>
                    <a:pt x="80" y="92"/>
                  </a:lnTo>
                  <a:lnTo>
                    <a:pt x="34" y="92"/>
                  </a:lnTo>
                  <a:lnTo>
                    <a:pt x="24" y="118"/>
                  </a:lnTo>
                  <a:lnTo>
                    <a:pt x="0" y="118"/>
                  </a:lnTo>
                  <a:lnTo>
                    <a:pt x="42" y="0"/>
                  </a:lnTo>
                  <a:lnTo>
                    <a:pt x="72" y="0"/>
                  </a:lnTo>
                  <a:close/>
                  <a:moveTo>
                    <a:pt x="74" y="74"/>
                  </a:moveTo>
                  <a:lnTo>
                    <a:pt x="58" y="24"/>
                  </a:lnTo>
                  <a:lnTo>
                    <a:pt x="40" y="74"/>
                  </a:lnTo>
                  <a:lnTo>
                    <a:pt x="74" y="74"/>
                  </a:lnTo>
                  <a:close/>
                </a:path>
              </a:pathLst>
            </a:custGeom>
            <a:solidFill>
              <a:srgbClr val="808080"/>
            </a:solidFill>
            <a:ln w="9525">
              <a:noFill/>
              <a:round/>
              <a:headEnd/>
              <a:tailEnd/>
            </a:ln>
          </p:spPr>
          <p:txBody>
            <a:bodyPr/>
            <a:lstStyle/>
            <a:p>
              <a:endParaRPr lang="en-US"/>
            </a:p>
          </p:txBody>
        </p:sp>
        <p:sp>
          <p:nvSpPr>
            <p:cNvPr id="30814" name="Freeform 168"/>
            <p:cNvSpPr>
              <a:spLocks noEditPoints="1"/>
            </p:cNvSpPr>
            <p:nvPr/>
          </p:nvSpPr>
          <p:spPr bwMode="gray">
            <a:xfrm>
              <a:off x="2771775" y="2339975"/>
              <a:ext cx="152400" cy="187325"/>
            </a:xfrm>
            <a:custGeom>
              <a:avLst/>
              <a:gdLst>
                <a:gd name="T0" fmla="*/ 0 w 48"/>
                <a:gd name="T1" fmla="*/ 0 h 59"/>
                <a:gd name="T2" fmla="*/ 2147483647 w 48"/>
                <a:gd name="T3" fmla="*/ 0 h 59"/>
                <a:gd name="T4" fmla="*/ 2147483647 w 48"/>
                <a:gd name="T5" fmla="*/ 2147483647 h 59"/>
                <a:gd name="T6" fmla="*/ 2147483647 w 48"/>
                <a:gd name="T7" fmla="*/ 2147483647 h 59"/>
                <a:gd name="T8" fmla="*/ 2147483647 w 48"/>
                <a:gd name="T9" fmla="*/ 2147483647 h 59"/>
                <a:gd name="T10" fmla="*/ 2147483647 w 48"/>
                <a:gd name="T11" fmla="*/ 2147483647 h 59"/>
                <a:gd name="T12" fmla="*/ 2147483647 w 48"/>
                <a:gd name="T13" fmla="*/ 2147483647 h 59"/>
                <a:gd name="T14" fmla="*/ 2147483647 w 48"/>
                <a:gd name="T15" fmla="*/ 2147483647 h 59"/>
                <a:gd name="T16" fmla="*/ 2147483647 w 48"/>
                <a:gd name="T17" fmla="*/ 2147483647 h 59"/>
                <a:gd name="T18" fmla="*/ 2147483647 w 48"/>
                <a:gd name="T19" fmla="*/ 2147483647 h 59"/>
                <a:gd name="T20" fmla="*/ 2147483647 w 48"/>
                <a:gd name="T21" fmla="*/ 2147483647 h 59"/>
                <a:gd name="T22" fmla="*/ 2147483647 w 48"/>
                <a:gd name="T23" fmla="*/ 2147483647 h 59"/>
                <a:gd name="T24" fmla="*/ 2147483647 w 48"/>
                <a:gd name="T25" fmla="*/ 2147483647 h 59"/>
                <a:gd name="T26" fmla="*/ 0 w 48"/>
                <a:gd name="T27" fmla="*/ 2147483647 h 59"/>
                <a:gd name="T28" fmla="*/ 0 w 48"/>
                <a:gd name="T29" fmla="*/ 0 h 59"/>
                <a:gd name="T30" fmla="*/ 2147483647 w 48"/>
                <a:gd name="T31" fmla="*/ 2147483647 h 59"/>
                <a:gd name="T32" fmla="*/ 2147483647 w 48"/>
                <a:gd name="T33" fmla="*/ 2147483647 h 59"/>
                <a:gd name="T34" fmla="*/ 2147483647 w 48"/>
                <a:gd name="T35" fmla="*/ 2147483647 h 59"/>
                <a:gd name="T36" fmla="*/ 2147483647 w 48"/>
                <a:gd name="T37" fmla="*/ 2147483647 h 59"/>
                <a:gd name="T38" fmla="*/ 2147483647 w 48"/>
                <a:gd name="T39" fmla="*/ 2147483647 h 59"/>
                <a:gd name="T40" fmla="*/ 2147483647 w 48"/>
                <a:gd name="T41" fmla="*/ 2147483647 h 59"/>
                <a:gd name="T42" fmla="*/ 2147483647 w 48"/>
                <a:gd name="T43" fmla="*/ 2147483647 h 59"/>
                <a:gd name="T44" fmla="*/ 2147483647 w 48"/>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8"/>
                <a:gd name="T70" fmla="*/ 0 h 59"/>
                <a:gd name="T71" fmla="*/ 48 w 48"/>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8" h="59">
                  <a:moveTo>
                    <a:pt x="0" y="0"/>
                  </a:moveTo>
                  <a:cubicBezTo>
                    <a:pt x="23" y="0"/>
                    <a:pt x="23" y="0"/>
                    <a:pt x="23" y="0"/>
                  </a:cubicBezTo>
                  <a:cubicBezTo>
                    <a:pt x="29" y="0"/>
                    <a:pt x="36" y="0"/>
                    <a:pt x="41" y="4"/>
                  </a:cubicBezTo>
                  <a:cubicBezTo>
                    <a:pt x="44" y="7"/>
                    <a:pt x="46" y="12"/>
                    <a:pt x="46" y="15"/>
                  </a:cubicBezTo>
                  <a:cubicBezTo>
                    <a:pt x="46" y="26"/>
                    <a:pt x="36" y="29"/>
                    <a:pt x="33" y="30"/>
                  </a:cubicBezTo>
                  <a:cubicBezTo>
                    <a:pt x="42" y="31"/>
                    <a:pt x="43" y="36"/>
                    <a:pt x="44" y="43"/>
                  </a:cubicBezTo>
                  <a:cubicBezTo>
                    <a:pt x="45" y="50"/>
                    <a:pt x="45" y="53"/>
                    <a:pt x="46" y="55"/>
                  </a:cubicBezTo>
                  <a:cubicBezTo>
                    <a:pt x="46" y="57"/>
                    <a:pt x="47" y="58"/>
                    <a:pt x="48" y="59"/>
                  </a:cubicBezTo>
                  <a:cubicBezTo>
                    <a:pt x="34" y="59"/>
                    <a:pt x="34" y="59"/>
                    <a:pt x="34" y="59"/>
                  </a:cubicBezTo>
                  <a:cubicBezTo>
                    <a:pt x="33" y="56"/>
                    <a:pt x="31" y="41"/>
                    <a:pt x="31"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3" y="26"/>
                  </a:moveTo>
                  <a:cubicBezTo>
                    <a:pt x="23" y="26"/>
                    <a:pt x="23" y="26"/>
                    <a:pt x="23" y="26"/>
                  </a:cubicBezTo>
                  <a:cubicBezTo>
                    <a:pt x="24" y="26"/>
                    <a:pt x="27" y="26"/>
                    <a:pt x="29" y="24"/>
                  </a:cubicBezTo>
                  <a:cubicBezTo>
                    <a:pt x="30" y="23"/>
                    <a:pt x="33" y="21"/>
                    <a:pt x="33" y="17"/>
                  </a:cubicBezTo>
                  <a:cubicBezTo>
                    <a:pt x="33" y="13"/>
                    <a:pt x="31" y="11"/>
                    <a:pt x="30" y="11"/>
                  </a:cubicBezTo>
                  <a:cubicBezTo>
                    <a:pt x="28" y="9"/>
                    <a:pt x="25" y="9"/>
                    <a:pt x="21" y="9"/>
                  </a:cubicBezTo>
                  <a:cubicBezTo>
                    <a:pt x="13" y="9"/>
                    <a:pt x="13" y="9"/>
                    <a:pt x="13" y="9"/>
                  </a:cubicBezTo>
                  <a:lnTo>
                    <a:pt x="13" y="26"/>
                  </a:lnTo>
                  <a:close/>
                </a:path>
              </a:pathLst>
            </a:custGeom>
            <a:solidFill>
              <a:srgbClr val="808080"/>
            </a:solidFill>
            <a:ln w="9525">
              <a:noFill/>
              <a:round/>
              <a:headEnd/>
              <a:tailEnd/>
            </a:ln>
          </p:spPr>
          <p:txBody>
            <a:bodyPr/>
            <a:lstStyle/>
            <a:p>
              <a:endParaRPr lang="en-US"/>
            </a:p>
          </p:txBody>
        </p:sp>
        <p:sp>
          <p:nvSpPr>
            <p:cNvPr id="30815" name="Freeform 169"/>
            <p:cNvSpPr>
              <a:spLocks noEditPoints="1"/>
            </p:cNvSpPr>
            <p:nvPr/>
          </p:nvSpPr>
          <p:spPr bwMode="gray">
            <a:xfrm>
              <a:off x="2946400" y="2339975"/>
              <a:ext cx="158750" cy="187325"/>
            </a:xfrm>
            <a:custGeom>
              <a:avLst/>
              <a:gdLst>
                <a:gd name="T0" fmla="*/ 0 w 50"/>
                <a:gd name="T1" fmla="*/ 0 h 59"/>
                <a:gd name="T2" fmla="*/ 2147483647 w 50"/>
                <a:gd name="T3" fmla="*/ 0 h 59"/>
                <a:gd name="T4" fmla="*/ 2147483647 w 50"/>
                <a:gd name="T5" fmla="*/ 2147483647 h 59"/>
                <a:gd name="T6" fmla="*/ 2147483647 w 50"/>
                <a:gd name="T7" fmla="*/ 2147483647 h 59"/>
                <a:gd name="T8" fmla="*/ 2147483647 w 50"/>
                <a:gd name="T9" fmla="*/ 2147483647 h 59"/>
                <a:gd name="T10" fmla="*/ 2147483647 w 50"/>
                <a:gd name="T11" fmla="*/ 2147483647 h 59"/>
                <a:gd name="T12" fmla="*/ 0 w 50"/>
                <a:gd name="T13" fmla="*/ 2147483647 h 59"/>
                <a:gd name="T14" fmla="*/ 0 w 50"/>
                <a:gd name="T15" fmla="*/ 0 h 59"/>
                <a:gd name="T16" fmla="*/ 2147483647 w 50"/>
                <a:gd name="T17" fmla="*/ 2147483647 h 59"/>
                <a:gd name="T18" fmla="*/ 2147483647 w 50"/>
                <a:gd name="T19" fmla="*/ 2147483647 h 59"/>
                <a:gd name="T20" fmla="*/ 2147483647 w 50"/>
                <a:gd name="T21" fmla="*/ 2147483647 h 59"/>
                <a:gd name="T22" fmla="*/ 2147483647 w 50"/>
                <a:gd name="T23" fmla="*/ 2147483647 h 59"/>
                <a:gd name="T24" fmla="*/ 2147483647 w 50"/>
                <a:gd name="T25" fmla="*/ 2147483647 h 59"/>
                <a:gd name="T26" fmla="*/ 2147483647 w 50"/>
                <a:gd name="T27" fmla="*/ 2147483647 h 59"/>
                <a:gd name="T28" fmla="*/ 2147483647 w 50"/>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9"/>
                <a:gd name="T47" fmla="*/ 50 w 50"/>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9">
                  <a:moveTo>
                    <a:pt x="0" y="0"/>
                  </a:moveTo>
                  <a:cubicBezTo>
                    <a:pt x="19" y="0"/>
                    <a:pt x="19" y="0"/>
                    <a:pt x="19" y="0"/>
                  </a:cubicBezTo>
                  <a:cubicBezTo>
                    <a:pt x="23" y="0"/>
                    <a:pt x="33" y="0"/>
                    <a:pt x="40" y="6"/>
                  </a:cubicBezTo>
                  <a:cubicBezTo>
                    <a:pt x="47" y="11"/>
                    <a:pt x="50" y="20"/>
                    <a:pt x="50" y="29"/>
                  </a:cubicBezTo>
                  <a:cubicBezTo>
                    <a:pt x="50" y="47"/>
                    <a:pt x="40" y="56"/>
                    <a:pt x="29" y="58"/>
                  </a:cubicBezTo>
                  <a:cubicBezTo>
                    <a:pt x="27" y="59"/>
                    <a:pt x="24" y="59"/>
                    <a:pt x="18" y="59"/>
                  </a:cubicBezTo>
                  <a:cubicBezTo>
                    <a:pt x="0" y="59"/>
                    <a:pt x="0" y="59"/>
                    <a:pt x="0" y="59"/>
                  </a:cubicBezTo>
                  <a:lnTo>
                    <a:pt x="0" y="0"/>
                  </a:lnTo>
                  <a:close/>
                  <a:moveTo>
                    <a:pt x="13" y="49"/>
                  </a:moveTo>
                  <a:cubicBezTo>
                    <a:pt x="14" y="49"/>
                    <a:pt x="16" y="49"/>
                    <a:pt x="18" y="49"/>
                  </a:cubicBezTo>
                  <a:cubicBezTo>
                    <a:pt x="23" y="49"/>
                    <a:pt x="28" y="49"/>
                    <a:pt x="31" y="45"/>
                  </a:cubicBezTo>
                  <a:cubicBezTo>
                    <a:pt x="36" y="40"/>
                    <a:pt x="37" y="32"/>
                    <a:pt x="37" y="29"/>
                  </a:cubicBezTo>
                  <a:cubicBezTo>
                    <a:pt x="37" y="20"/>
                    <a:pt x="34" y="13"/>
                    <a:pt x="26" y="11"/>
                  </a:cubicBezTo>
                  <a:cubicBezTo>
                    <a:pt x="23" y="10"/>
                    <a:pt x="20" y="9"/>
                    <a:pt x="13" y="10"/>
                  </a:cubicBezTo>
                  <a:lnTo>
                    <a:pt x="13" y="49"/>
                  </a:lnTo>
                  <a:close/>
                </a:path>
              </a:pathLst>
            </a:custGeom>
            <a:solidFill>
              <a:srgbClr val="808080"/>
            </a:solidFill>
            <a:ln w="9525">
              <a:noFill/>
              <a:round/>
              <a:headEnd/>
              <a:tailEnd/>
            </a:ln>
          </p:spPr>
          <p:txBody>
            <a:bodyPr/>
            <a:lstStyle/>
            <a:p>
              <a:endParaRPr lang="en-US"/>
            </a:p>
          </p:txBody>
        </p:sp>
        <p:sp>
          <p:nvSpPr>
            <p:cNvPr id="30816" name="Freeform 170"/>
            <p:cNvSpPr>
              <a:spLocks/>
            </p:cNvSpPr>
            <p:nvPr/>
          </p:nvSpPr>
          <p:spPr bwMode="gray">
            <a:xfrm>
              <a:off x="3124200" y="2336800"/>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0"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3"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0" y="61"/>
                    <a:pt x="0" y="47"/>
                    <a:pt x="0" y="41"/>
                  </a:cubicBezTo>
                  <a:lnTo>
                    <a:pt x="13" y="41"/>
                  </a:lnTo>
                  <a:close/>
                </a:path>
              </a:pathLst>
            </a:custGeom>
            <a:solidFill>
              <a:srgbClr val="808080"/>
            </a:solidFill>
            <a:ln w="9525">
              <a:noFill/>
              <a:round/>
              <a:headEnd/>
              <a:tailEnd/>
            </a:ln>
          </p:spPr>
          <p:txBody>
            <a:bodyPr/>
            <a:lstStyle/>
            <a:p>
              <a:endParaRPr lang="en-US"/>
            </a:p>
          </p:txBody>
        </p:sp>
        <p:sp>
          <p:nvSpPr>
            <p:cNvPr id="30817" name="Freeform 171"/>
            <p:cNvSpPr>
              <a:spLocks/>
            </p:cNvSpPr>
            <p:nvPr/>
          </p:nvSpPr>
          <p:spPr bwMode="gray">
            <a:xfrm>
              <a:off x="3330575" y="2339975"/>
              <a:ext cx="254000" cy="187325"/>
            </a:xfrm>
            <a:custGeom>
              <a:avLst/>
              <a:gdLst>
                <a:gd name="T0" fmla="*/ 2147483647 w 160"/>
                <a:gd name="T1" fmla="*/ 0 h 118"/>
                <a:gd name="T2" fmla="*/ 2147483647 w 160"/>
                <a:gd name="T3" fmla="*/ 2147483647 h 118"/>
                <a:gd name="T4" fmla="*/ 2147483647 w 160"/>
                <a:gd name="T5" fmla="*/ 0 h 118"/>
                <a:gd name="T6" fmla="*/ 2147483647 w 160"/>
                <a:gd name="T7" fmla="*/ 0 h 118"/>
                <a:gd name="T8" fmla="*/ 2147483647 w 160"/>
                <a:gd name="T9" fmla="*/ 2147483647 h 118"/>
                <a:gd name="T10" fmla="*/ 2147483647 w 160"/>
                <a:gd name="T11" fmla="*/ 0 h 118"/>
                <a:gd name="T12" fmla="*/ 2147483647 w 160"/>
                <a:gd name="T13" fmla="*/ 0 h 118"/>
                <a:gd name="T14" fmla="*/ 2147483647 w 160"/>
                <a:gd name="T15" fmla="*/ 2147483647 h 118"/>
                <a:gd name="T16" fmla="*/ 2147483647 w 160"/>
                <a:gd name="T17" fmla="*/ 2147483647 h 118"/>
                <a:gd name="T18" fmla="*/ 2147483647 w 160"/>
                <a:gd name="T19" fmla="*/ 2147483647 h 118"/>
                <a:gd name="T20" fmla="*/ 2147483647 w 160"/>
                <a:gd name="T21" fmla="*/ 2147483647 h 118"/>
                <a:gd name="T22" fmla="*/ 2147483647 w 160"/>
                <a:gd name="T23" fmla="*/ 2147483647 h 118"/>
                <a:gd name="T24" fmla="*/ 0 w 160"/>
                <a:gd name="T25" fmla="*/ 0 h 118"/>
                <a:gd name="T26" fmla="*/ 2147483647 w 160"/>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0"/>
                <a:gd name="T43" fmla="*/ 0 h 118"/>
                <a:gd name="T44" fmla="*/ 160 w 160"/>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0" h="118">
                  <a:moveTo>
                    <a:pt x="26" y="0"/>
                  </a:moveTo>
                  <a:lnTo>
                    <a:pt x="44" y="88"/>
                  </a:lnTo>
                  <a:lnTo>
                    <a:pt x="68" y="0"/>
                  </a:lnTo>
                  <a:lnTo>
                    <a:pt x="96" y="0"/>
                  </a:lnTo>
                  <a:lnTo>
                    <a:pt x="116" y="88"/>
                  </a:lnTo>
                  <a:lnTo>
                    <a:pt x="136" y="0"/>
                  </a:lnTo>
                  <a:lnTo>
                    <a:pt x="160" y="0"/>
                  </a:lnTo>
                  <a:lnTo>
                    <a:pt x="130" y="118"/>
                  </a:lnTo>
                  <a:lnTo>
                    <a:pt x="102" y="118"/>
                  </a:lnTo>
                  <a:lnTo>
                    <a:pt x="80" y="28"/>
                  </a:lnTo>
                  <a:lnTo>
                    <a:pt x="58" y="118"/>
                  </a:lnTo>
                  <a:lnTo>
                    <a:pt x="28" y="118"/>
                  </a:lnTo>
                  <a:lnTo>
                    <a:pt x="0" y="0"/>
                  </a:lnTo>
                  <a:lnTo>
                    <a:pt x="26" y="0"/>
                  </a:lnTo>
                  <a:close/>
                </a:path>
              </a:pathLst>
            </a:custGeom>
            <a:solidFill>
              <a:srgbClr val="808080"/>
            </a:solidFill>
            <a:ln w="9525">
              <a:noFill/>
              <a:round/>
              <a:headEnd/>
              <a:tailEnd/>
            </a:ln>
          </p:spPr>
          <p:txBody>
            <a:bodyPr/>
            <a:lstStyle/>
            <a:p>
              <a:endParaRPr lang="en-US"/>
            </a:p>
          </p:txBody>
        </p:sp>
        <p:sp>
          <p:nvSpPr>
            <p:cNvPr id="30818" name="Freeform 172"/>
            <p:cNvSpPr>
              <a:spLocks noEditPoints="1"/>
            </p:cNvSpPr>
            <p:nvPr/>
          </p:nvSpPr>
          <p:spPr bwMode="gray">
            <a:xfrm>
              <a:off x="3590925" y="2336800"/>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4" y="48"/>
                    <a:pt x="49" y="53"/>
                  </a:cubicBezTo>
                  <a:cubicBezTo>
                    <a:pt x="42" y="60"/>
                    <a:pt x="33" y="61"/>
                    <a:pt x="28" y="61"/>
                  </a:cubicBezTo>
                  <a:cubicBezTo>
                    <a:pt x="20" y="61"/>
                    <a:pt x="13" y="59"/>
                    <a:pt x="7" y="53"/>
                  </a:cubicBezTo>
                  <a:cubicBezTo>
                    <a:pt x="1" y="46"/>
                    <a:pt x="0" y="37"/>
                    <a:pt x="0" y="31"/>
                  </a:cubicBezTo>
                  <a:cubicBezTo>
                    <a:pt x="0" y="16"/>
                    <a:pt x="7" y="0"/>
                    <a:pt x="28" y="0"/>
                  </a:cubicBezTo>
                  <a:close/>
                  <a:moveTo>
                    <a:pt x="18" y="47"/>
                  </a:moveTo>
                  <a:cubicBezTo>
                    <a:pt x="19" y="50"/>
                    <a:pt x="22" y="52"/>
                    <a:pt x="28" y="52"/>
                  </a:cubicBezTo>
                  <a:cubicBezTo>
                    <a:pt x="33" y="52"/>
                    <a:pt x="37" y="50"/>
                    <a:pt x="39" y="47"/>
                  </a:cubicBezTo>
                  <a:cubicBezTo>
                    <a:pt x="41" y="44"/>
                    <a:pt x="43" y="39"/>
                    <a:pt x="43" y="30"/>
                  </a:cubicBezTo>
                  <a:cubicBezTo>
                    <a:pt x="43" y="27"/>
                    <a:pt x="43" y="23"/>
                    <a:pt x="42" y="19"/>
                  </a:cubicBezTo>
                  <a:cubicBezTo>
                    <a:pt x="39" y="12"/>
                    <a:pt x="34" y="9"/>
                    <a:pt x="28" y="9"/>
                  </a:cubicBezTo>
                  <a:cubicBezTo>
                    <a:pt x="23" y="9"/>
                    <a:pt x="20" y="11"/>
                    <a:pt x="17" y="14"/>
                  </a:cubicBezTo>
                  <a:cubicBezTo>
                    <a:pt x="14" y="18"/>
                    <a:pt x="13" y="24"/>
                    <a:pt x="13" y="31"/>
                  </a:cubicBezTo>
                  <a:cubicBezTo>
                    <a:pt x="13" y="37"/>
                    <a:pt x="14" y="43"/>
                    <a:pt x="18" y="47"/>
                  </a:cubicBezTo>
                  <a:close/>
                </a:path>
              </a:pathLst>
            </a:custGeom>
            <a:solidFill>
              <a:srgbClr val="808080"/>
            </a:solidFill>
            <a:ln w="9525">
              <a:noFill/>
              <a:round/>
              <a:headEnd/>
              <a:tailEnd/>
            </a:ln>
          </p:spPr>
          <p:txBody>
            <a:bodyPr/>
            <a:lstStyle/>
            <a:p>
              <a:endParaRPr lang="en-US"/>
            </a:p>
          </p:txBody>
        </p:sp>
        <p:sp>
          <p:nvSpPr>
            <p:cNvPr id="30819" name="Freeform 173"/>
            <p:cNvSpPr>
              <a:spLocks noEditPoints="1"/>
            </p:cNvSpPr>
            <p:nvPr/>
          </p:nvSpPr>
          <p:spPr bwMode="gray">
            <a:xfrm>
              <a:off x="3797300" y="2339975"/>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4" y="7"/>
                    <a:pt x="45" y="12"/>
                    <a:pt x="45" y="15"/>
                  </a:cubicBezTo>
                  <a:cubicBezTo>
                    <a:pt x="45" y="26"/>
                    <a:pt x="36" y="29"/>
                    <a:pt x="33" y="30"/>
                  </a:cubicBezTo>
                  <a:cubicBezTo>
                    <a:pt x="42" y="31"/>
                    <a:pt x="42" y="36"/>
                    <a:pt x="43" y="43"/>
                  </a:cubicBezTo>
                  <a:cubicBezTo>
                    <a:pt x="44" y="50"/>
                    <a:pt x="45" y="53"/>
                    <a:pt x="45" y="55"/>
                  </a:cubicBezTo>
                  <a:cubicBezTo>
                    <a:pt x="46" y="57"/>
                    <a:pt x="46" y="58"/>
                    <a:pt x="47" y="59"/>
                  </a:cubicBezTo>
                  <a:cubicBezTo>
                    <a:pt x="33" y="59"/>
                    <a:pt x="33" y="59"/>
                    <a:pt x="33" y="59"/>
                  </a:cubicBezTo>
                  <a:cubicBezTo>
                    <a:pt x="32" y="56"/>
                    <a:pt x="31" y="41"/>
                    <a:pt x="30" y="38"/>
                  </a:cubicBezTo>
                  <a:cubicBezTo>
                    <a:pt x="29" y="35"/>
                    <a:pt x="26" y="35"/>
                    <a:pt x="23" y="35"/>
                  </a:cubicBezTo>
                  <a:cubicBezTo>
                    <a:pt x="12" y="35"/>
                    <a:pt x="12" y="35"/>
                    <a:pt x="12" y="35"/>
                  </a:cubicBezTo>
                  <a:cubicBezTo>
                    <a:pt x="12" y="59"/>
                    <a:pt x="12" y="59"/>
                    <a:pt x="12" y="59"/>
                  </a:cubicBezTo>
                  <a:cubicBezTo>
                    <a:pt x="0" y="59"/>
                    <a:pt x="0" y="59"/>
                    <a:pt x="0" y="59"/>
                  </a:cubicBezTo>
                  <a:lnTo>
                    <a:pt x="0" y="0"/>
                  </a:lnTo>
                  <a:close/>
                  <a:moveTo>
                    <a:pt x="12" y="26"/>
                  </a:moveTo>
                  <a:cubicBezTo>
                    <a:pt x="22" y="26"/>
                    <a:pt x="22" y="26"/>
                    <a:pt x="22"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30820" name="Freeform 174"/>
            <p:cNvSpPr>
              <a:spLocks/>
            </p:cNvSpPr>
            <p:nvPr/>
          </p:nvSpPr>
          <p:spPr bwMode="gray">
            <a:xfrm>
              <a:off x="3971925" y="2339975"/>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4" y="0"/>
                  </a:lnTo>
                  <a:lnTo>
                    <a:pt x="24"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30821" name="Freeform 175"/>
            <p:cNvSpPr>
              <a:spLocks noEditPoints="1"/>
            </p:cNvSpPr>
            <p:nvPr/>
          </p:nvSpPr>
          <p:spPr bwMode="gray">
            <a:xfrm>
              <a:off x="4111625" y="2339975"/>
              <a:ext cx="158750" cy="187325"/>
            </a:xfrm>
            <a:custGeom>
              <a:avLst/>
              <a:gdLst>
                <a:gd name="T0" fmla="*/ 0 w 50"/>
                <a:gd name="T1" fmla="*/ 0 h 59"/>
                <a:gd name="T2" fmla="*/ 2147483647 w 50"/>
                <a:gd name="T3" fmla="*/ 0 h 59"/>
                <a:gd name="T4" fmla="*/ 2147483647 w 50"/>
                <a:gd name="T5" fmla="*/ 2147483647 h 59"/>
                <a:gd name="T6" fmla="*/ 2147483647 w 50"/>
                <a:gd name="T7" fmla="*/ 2147483647 h 59"/>
                <a:gd name="T8" fmla="*/ 2147483647 w 50"/>
                <a:gd name="T9" fmla="*/ 2147483647 h 59"/>
                <a:gd name="T10" fmla="*/ 2147483647 w 50"/>
                <a:gd name="T11" fmla="*/ 2147483647 h 59"/>
                <a:gd name="T12" fmla="*/ 0 w 50"/>
                <a:gd name="T13" fmla="*/ 2147483647 h 59"/>
                <a:gd name="T14" fmla="*/ 0 w 50"/>
                <a:gd name="T15" fmla="*/ 0 h 59"/>
                <a:gd name="T16" fmla="*/ 2147483647 w 50"/>
                <a:gd name="T17" fmla="*/ 2147483647 h 59"/>
                <a:gd name="T18" fmla="*/ 2147483647 w 50"/>
                <a:gd name="T19" fmla="*/ 2147483647 h 59"/>
                <a:gd name="T20" fmla="*/ 2147483647 w 50"/>
                <a:gd name="T21" fmla="*/ 2147483647 h 59"/>
                <a:gd name="T22" fmla="*/ 2147483647 w 50"/>
                <a:gd name="T23" fmla="*/ 2147483647 h 59"/>
                <a:gd name="T24" fmla="*/ 2147483647 w 50"/>
                <a:gd name="T25" fmla="*/ 2147483647 h 59"/>
                <a:gd name="T26" fmla="*/ 2147483647 w 50"/>
                <a:gd name="T27" fmla="*/ 2147483647 h 59"/>
                <a:gd name="T28" fmla="*/ 2147483647 w 50"/>
                <a:gd name="T29" fmla="*/ 214748364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9"/>
                <a:gd name="T47" fmla="*/ 50 w 50"/>
                <a:gd name="T48" fmla="*/ 59 h 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9">
                  <a:moveTo>
                    <a:pt x="0" y="0"/>
                  </a:moveTo>
                  <a:cubicBezTo>
                    <a:pt x="20" y="0"/>
                    <a:pt x="20" y="0"/>
                    <a:pt x="20" y="0"/>
                  </a:cubicBezTo>
                  <a:cubicBezTo>
                    <a:pt x="23" y="0"/>
                    <a:pt x="33" y="0"/>
                    <a:pt x="40" y="6"/>
                  </a:cubicBezTo>
                  <a:cubicBezTo>
                    <a:pt x="47" y="11"/>
                    <a:pt x="50" y="20"/>
                    <a:pt x="50" y="29"/>
                  </a:cubicBezTo>
                  <a:cubicBezTo>
                    <a:pt x="50" y="47"/>
                    <a:pt x="40" y="56"/>
                    <a:pt x="29" y="58"/>
                  </a:cubicBezTo>
                  <a:cubicBezTo>
                    <a:pt x="27" y="59"/>
                    <a:pt x="25" y="59"/>
                    <a:pt x="19" y="59"/>
                  </a:cubicBezTo>
                  <a:cubicBezTo>
                    <a:pt x="0" y="59"/>
                    <a:pt x="0" y="59"/>
                    <a:pt x="0" y="59"/>
                  </a:cubicBezTo>
                  <a:lnTo>
                    <a:pt x="0" y="0"/>
                  </a:lnTo>
                  <a:close/>
                  <a:moveTo>
                    <a:pt x="13" y="49"/>
                  </a:moveTo>
                  <a:cubicBezTo>
                    <a:pt x="14" y="49"/>
                    <a:pt x="17" y="49"/>
                    <a:pt x="18" y="49"/>
                  </a:cubicBezTo>
                  <a:cubicBezTo>
                    <a:pt x="23" y="49"/>
                    <a:pt x="28" y="49"/>
                    <a:pt x="32" y="45"/>
                  </a:cubicBezTo>
                  <a:cubicBezTo>
                    <a:pt x="37" y="40"/>
                    <a:pt x="37" y="32"/>
                    <a:pt x="37" y="29"/>
                  </a:cubicBezTo>
                  <a:cubicBezTo>
                    <a:pt x="37" y="20"/>
                    <a:pt x="34" y="13"/>
                    <a:pt x="26" y="11"/>
                  </a:cubicBezTo>
                  <a:cubicBezTo>
                    <a:pt x="24" y="10"/>
                    <a:pt x="20" y="9"/>
                    <a:pt x="13" y="10"/>
                  </a:cubicBezTo>
                  <a:lnTo>
                    <a:pt x="13" y="49"/>
                  </a:lnTo>
                  <a:close/>
                </a:path>
              </a:pathLst>
            </a:custGeom>
            <a:solidFill>
              <a:srgbClr val="808080"/>
            </a:solidFill>
            <a:ln w="9525">
              <a:noFill/>
              <a:round/>
              <a:headEnd/>
              <a:tailEnd/>
            </a:ln>
          </p:spPr>
          <p:txBody>
            <a:bodyPr/>
            <a:lstStyle/>
            <a:p>
              <a:endParaRPr lang="en-US"/>
            </a:p>
          </p:txBody>
        </p:sp>
        <p:sp>
          <p:nvSpPr>
            <p:cNvPr id="30822" name="Freeform 176"/>
            <p:cNvSpPr>
              <a:spLocks/>
            </p:cNvSpPr>
            <p:nvPr/>
          </p:nvSpPr>
          <p:spPr bwMode="gray">
            <a:xfrm>
              <a:off x="3930650" y="163830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3"/>
                    <a:pt x="32" y="9"/>
                    <a:pt x="25" y="9"/>
                  </a:cubicBezTo>
                  <a:cubicBezTo>
                    <a:pt x="16" y="9"/>
                    <a:pt x="14" y="22"/>
                    <a:pt x="14" y="30"/>
                  </a:cubicBezTo>
                  <a:cubicBezTo>
                    <a:pt x="14" y="38"/>
                    <a:pt x="16" y="51"/>
                    <a:pt x="25" y="51"/>
                  </a:cubicBezTo>
                  <a:cubicBezTo>
                    <a:pt x="32" y="51"/>
                    <a:pt x="36" y="46"/>
                    <a:pt x="36" y="40"/>
                  </a:cubicBezTo>
                  <a:cubicBezTo>
                    <a:pt x="49" y="40"/>
                    <a:pt x="49" y="40"/>
                    <a:pt x="49" y="40"/>
                  </a:cubicBezTo>
                  <a:cubicBezTo>
                    <a:pt x="49" y="55"/>
                    <a:pt x="38" y="60"/>
                    <a:pt x="25" y="60"/>
                  </a:cubicBezTo>
                  <a:cubicBezTo>
                    <a:pt x="8" y="60"/>
                    <a:pt x="0" y="47"/>
                    <a:pt x="0" y="30"/>
                  </a:cubicBezTo>
                  <a:cubicBezTo>
                    <a:pt x="0" y="13"/>
                    <a:pt x="8" y="0"/>
                    <a:pt x="25" y="0"/>
                  </a:cubicBezTo>
                  <a:cubicBezTo>
                    <a:pt x="38" y="0"/>
                    <a:pt x="49" y="5"/>
                    <a:pt x="49" y="20"/>
                  </a:cubicBezTo>
                  <a:lnTo>
                    <a:pt x="36" y="20"/>
                  </a:lnTo>
                  <a:close/>
                </a:path>
              </a:pathLst>
            </a:custGeom>
            <a:solidFill>
              <a:srgbClr val="231F20"/>
            </a:solidFill>
            <a:ln w="9525">
              <a:noFill/>
              <a:round/>
              <a:headEnd/>
              <a:tailEnd/>
            </a:ln>
          </p:spPr>
          <p:txBody>
            <a:bodyPr/>
            <a:lstStyle/>
            <a:p>
              <a:endParaRPr lang="en-US"/>
            </a:p>
          </p:txBody>
        </p:sp>
        <p:sp>
          <p:nvSpPr>
            <p:cNvPr id="30823" name="Freeform 177"/>
            <p:cNvSpPr>
              <a:spLocks/>
            </p:cNvSpPr>
            <p:nvPr/>
          </p:nvSpPr>
          <p:spPr bwMode="gray">
            <a:xfrm>
              <a:off x="4114800" y="16414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824" name="Freeform 178"/>
            <p:cNvSpPr>
              <a:spLocks noEditPoints="1"/>
            </p:cNvSpPr>
            <p:nvPr/>
          </p:nvSpPr>
          <p:spPr bwMode="gray">
            <a:xfrm>
              <a:off x="4279900" y="164147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10"/>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0825" name="Freeform 179"/>
            <p:cNvSpPr>
              <a:spLocks/>
            </p:cNvSpPr>
            <p:nvPr/>
          </p:nvSpPr>
          <p:spPr bwMode="gray">
            <a:xfrm>
              <a:off x="4445000" y="16414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30826" name="Rectangle 180"/>
            <p:cNvSpPr>
              <a:spLocks noChangeArrowheads="1"/>
            </p:cNvSpPr>
            <p:nvPr/>
          </p:nvSpPr>
          <p:spPr bwMode="gray">
            <a:xfrm>
              <a:off x="4619625" y="1641475"/>
              <a:ext cx="41275" cy="184150"/>
            </a:xfrm>
            <a:prstGeom prst="rect">
              <a:avLst/>
            </a:prstGeom>
            <a:solidFill>
              <a:srgbClr val="231F20"/>
            </a:solidFill>
            <a:ln w="9525">
              <a:noFill/>
              <a:miter lim="800000"/>
              <a:headEnd/>
              <a:tailEnd/>
            </a:ln>
          </p:spPr>
          <p:txBody>
            <a:bodyPr/>
            <a:lstStyle/>
            <a:p>
              <a:pPr algn="ctr"/>
              <a:endParaRPr lang="en-US"/>
            </a:p>
          </p:txBody>
        </p:sp>
        <p:sp>
          <p:nvSpPr>
            <p:cNvPr id="30827" name="Freeform 181"/>
            <p:cNvSpPr>
              <a:spLocks/>
            </p:cNvSpPr>
            <p:nvPr/>
          </p:nvSpPr>
          <p:spPr bwMode="gray">
            <a:xfrm>
              <a:off x="4699000" y="164147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30828" name="Rectangle 182"/>
            <p:cNvSpPr>
              <a:spLocks noChangeArrowheads="1"/>
            </p:cNvSpPr>
            <p:nvPr/>
          </p:nvSpPr>
          <p:spPr bwMode="gray">
            <a:xfrm>
              <a:off x="4848225" y="1641475"/>
              <a:ext cx="38100" cy="184150"/>
            </a:xfrm>
            <a:prstGeom prst="rect">
              <a:avLst/>
            </a:prstGeom>
            <a:solidFill>
              <a:srgbClr val="231F20"/>
            </a:solidFill>
            <a:ln w="9525">
              <a:noFill/>
              <a:miter lim="800000"/>
              <a:headEnd/>
              <a:tailEnd/>
            </a:ln>
          </p:spPr>
          <p:txBody>
            <a:bodyPr/>
            <a:lstStyle/>
            <a:p>
              <a:pPr algn="ctr"/>
              <a:endParaRPr lang="en-US"/>
            </a:p>
          </p:txBody>
        </p:sp>
        <p:sp>
          <p:nvSpPr>
            <p:cNvPr id="30829" name="Freeform 183"/>
            <p:cNvSpPr>
              <a:spLocks/>
            </p:cNvSpPr>
            <p:nvPr/>
          </p:nvSpPr>
          <p:spPr bwMode="gray">
            <a:xfrm>
              <a:off x="4924425" y="16414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4" y="46"/>
                  </a:lnTo>
                  <a:lnTo>
                    <a:pt x="74"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830" name="Freeform 184"/>
            <p:cNvSpPr>
              <a:spLocks noEditPoints="1"/>
            </p:cNvSpPr>
            <p:nvPr/>
          </p:nvSpPr>
          <p:spPr bwMode="gray">
            <a:xfrm>
              <a:off x="5089525" y="164147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0831" name="Freeform 185"/>
            <p:cNvSpPr>
              <a:spLocks noEditPoints="1"/>
            </p:cNvSpPr>
            <p:nvPr/>
          </p:nvSpPr>
          <p:spPr bwMode="gray">
            <a:xfrm>
              <a:off x="5346700" y="16414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832" name="Freeform 186"/>
            <p:cNvSpPr>
              <a:spLocks noEditPoints="1"/>
            </p:cNvSpPr>
            <p:nvPr/>
          </p:nvSpPr>
          <p:spPr bwMode="gray">
            <a:xfrm>
              <a:off x="5549900" y="1641475"/>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0833" name="Freeform 187"/>
            <p:cNvSpPr>
              <a:spLocks/>
            </p:cNvSpPr>
            <p:nvPr/>
          </p:nvSpPr>
          <p:spPr bwMode="gray">
            <a:xfrm>
              <a:off x="5727700" y="164147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30834" name="Freeform 188"/>
            <p:cNvSpPr>
              <a:spLocks noEditPoints="1"/>
            </p:cNvSpPr>
            <p:nvPr/>
          </p:nvSpPr>
          <p:spPr bwMode="gray">
            <a:xfrm>
              <a:off x="5921375" y="16414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835" name="Freeform 189"/>
            <p:cNvSpPr>
              <a:spLocks/>
            </p:cNvSpPr>
            <p:nvPr/>
          </p:nvSpPr>
          <p:spPr bwMode="gray">
            <a:xfrm>
              <a:off x="6127750" y="1641475"/>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68" y="116"/>
                  </a:moveTo>
                  <a:lnTo>
                    <a:pt x="22" y="20"/>
                  </a:lnTo>
                  <a:lnTo>
                    <a:pt x="22" y="116"/>
                  </a:lnTo>
                  <a:lnTo>
                    <a:pt x="0" y="116"/>
                  </a:lnTo>
                  <a:lnTo>
                    <a:pt x="0" y="0"/>
                  </a:lnTo>
                  <a:lnTo>
                    <a:pt x="36" y="0"/>
                  </a:lnTo>
                  <a:lnTo>
                    <a:pt x="80" y="92"/>
                  </a:lnTo>
                  <a:lnTo>
                    <a:pt x="82" y="90"/>
                  </a:lnTo>
                  <a:lnTo>
                    <a:pt x="82" y="0"/>
                  </a:lnTo>
                  <a:lnTo>
                    <a:pt x="104" y="0"/>
                  </a:lnTo>
                  <a:lnTo>
                    <a:pt x="104" y="116"/>
                  </a:lnTo>
                  <a:lnTo>
                    <a:pt x="68" y="116"/>
                  </a:lnTo>
                  <a:close/>
                </a:path>
              </a:pathLst>
            </a:custGeom>
            <a:solidFill>
              <a:srgbClr val="231F20"/>
            </a:solidFill>
            <a:ln w="9525">
              <a:noFill/>
              <a:round/>
              <a:headEnd/>
              <a:tailEnd/>
            </a:ln>
          </p:spPr>
          <p:txBody>
            <a:bodyPr/>
            <a:lstStyle/>
            <a:p>
              <a:endParaRPr lang="en-US"/>
            </a:p>
          </p:txBody>
        </p:sp>
        <p:sp>
          <p:nvSpPr>
            <p:cNvPr id="30836" name="Freeform 190"/>
            <p:cNvSpPr>
              <a:spLocks/>
            </p:cNvSpPr>
            <p:nvPr/>
          </p:nvSpPr>
          <p:spPr bwMode="gray">
            <a:xfrm>
              <a:off x="6318250" y="164147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30837" name="Freeform 191"/>
            <p:cNvSpPr>
              <a:spLocks noEditPoints="1"/>
            </p:cNvSpPr>
            <p:nvPr/>
          </p:nvSpPr>
          <p:spPr bwMode="gray">
            <a:xfrm>
              <a:off x="6483350" y="164147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838" name="Freeform 192"/>
            <p:cNvSpPr>
              <a:spLocks/>
            </p:cNvSpPr>
            <p:nvPr/>
          </p:nvSpPr>
          <p:spPr bwMode="gray">
            <a:xfrm>
              <a:off x="6680200" y="1638300"/>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231F20"/>
            </a:solidFill>
            <a:ln w="9525">
              <a:noFill/>
              <a:round/>
              <a:headEnd/>
              <a:tailEnd/>
            </a:ln>
          </p:spPr>
          <p:txBody>
            <a:bodyPr/>
            <a:lstStyle/>
            <a:p>
              <a:endParaRPr lang="en-US"/>
            </a:p>
          </p:txBody>
        </p:sp>
        <p:sp>
          <p:nvSpPr>
            <p:cNvPr id="30839" name="Freeform 193"/>
            <p:cNvSpPr>
              <a:spLocks/>
            </p:cNvSpPr>
            <p:nvPr/>
          </p:nvSpPr>
          <p:spPr bwMode="gray">
            <a:xfrm>
              <a:off x="6892925" y="164147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840" name="Freeform 194"/>
            <p:cNvSpPr>
              <a:spLocks noEditPoints="1"/>
            </p:cNvSpPr>
            <p:nvPr/>
          </p:nvSpPr>
          <p:spPr bwMode="gray">
            <a:xfrm>
              <a:off x="3940175" y="194945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5" y="35"/>
                    <a:pt x="42" y="28"/>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30841" name="Freeform 195"/>
            <p:cNvSpPr>
              <a:spLocks noEditPoints="1"/>
            </p:cNvSpPr>
            <p:nvPr/>
          </p:nvSpPr>
          <p:spPr bwMode="gray">
            <a:xfrm>
              <a:off x="4089400" y="19494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842" name="Freeform 196"/>
            <p:cNvSpPr>
              <a:spLocks noEditPoints="1"/>
            </p:cNvSpPr>
            <p:nvPr/>
          </p:nvSpPr>
          <p:spPr bwMode="gray">
            <a:xfrm>
              <a:off x="4292600" y="19494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30843" name="Freeform 197"/>
            <p:cNvSpPr>
              <a:spLocks/>
            </p:cNvSpPr>
            <p:nvPr/>
          </p:nvSpPr>
          <p:spPr bwMode="gray">
            <a:xfrm>
              <a:off x="4457700" y="1949450"/>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30844" name="Freeform 198"/>
            <p:cNvSpPr>
              <a:spLocks/>
            </p:cNvSpPr>
            <p:nvPr/>
          </p:nvSpPr>
          <p:spPr bwMode="gray">
            <a:xfrm>
              <a:off x="4635500" y="194945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30845" name="Freeform 199"/>
            <p:cNvSpPr>
              <a:spLocks/>
            </p:cNvSpPr>
            <p:nvPr/>
          </p:nvSpPr>
          <p:spPr bwMode="gray">
            <a:xfrm>
              <a:off x="4838700" y="19494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80" y="0"/>
                  </a:lnTo>
                  <a:lnTo>
                    <a:pt x="80"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846" name="Freeform 200"/>
            <p:cNvSpPr>
              <a:spLocks noEditPoints="1"/>
            </p:cNvSpPr>
            <p:nvPr/>
          </p:nvSpPr>
          <p:spPr bwMode="gray">
            <a:xfrm>
              <a:off x="5003800" y="19494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0847" name="Rectangle 201"/>
            <p:cNvSpPr>
              <a:spLocks noChangeArrowheads="1"/>
            </p:cNvSpPr>
            <p:nvPr/>
          </p:nvSpPr>
          <p:spPr bwMode="gray">
            <a:xfrm>
              <a:off x="1600200" y="1641475"/>
              <a:ext cx="2165350" cy="492125"/>
            </a:xfrm>
            <a:prstGeom prst="rect">
              <a:avLst/>
            </a:prstGeom>
            <a:solidFill>
              <a:srgbClr val="FF0000"/>
            </a:solidFill>
            <a:ln w="9525">
              <a:noFill/>
              <a:miter lim="800000"/>
              <a:headEnd/>
              <a:tailEnd/>
            </a:ln>
          </p:spPr>
          <p:txBody>
            <a:bodyPr/>
            <a:lstStyle/>
            <a:p>
              <a:pPr algn="ctr"/>
              <a:endParaRPr lang="en-US"/>
            </a:p>
          </p:txBody>
        </p:sp>
        <p:sp>
          <p:nvSpPr>
            <p:cNvPr id="30848" name="Freeform 202"/>
            <p:cNvSpPr>
              <a:spLocks noEditPoints="1"/>
            </p:cNvSpPr>
            <p:nvPr/>
          </p:nvSpPr>
          <p:spPr bwMode="gray">
            <a:xfrm>
              <a:off x="1724025" y="1762125"/>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1" y="51"/>
                  </a:moveTo>
                  <a:cubicBezTo>
                    <a:pt x="301" y="51"/>
                    <a:pt x="301" y="51"/>
                    <a:pt x="301" y="51"/>
                  </a:cubicBezTo>
                  <a:cubicBezTo>
                    <a:pt x="280" y="17"/>
                    <a:pt x="280" y="17"/>
                    <a:pt x="280" y="17"/>
                  </a:cubicBezTo>
                  <a:cubicBezTo>
                    <a:pt x="241" y="78"/>
                    <a:pt x="241" y="78"/>
                    <a:pt x="241" y="78"/>
                  </a:cubicBezTo>
                  <a:cubicBezTo>
                    <a:pt x="224" y="79"/>
                    <a:pt x="224" y="79"/>
                    <a:pt x="224" y="79"/>
                  </a:cubicBezTo>
                  <a:cubicBezTo>
                    <a:pt x="271" y="5"/>
                    <a:pt x="271" y="5"/>
                    <a:pt x="271" y="5"/>
                  </a:cubicBezTo>
                  <a:cubicBezTo>
                    <a:pt x="273" y="2"/>
                    <a:pt x="276" y="0"/>
                    <a:pt x="280" y="0"/>
                  </a:cubicBezTo>
                  <a:cubicBezTo>
                    <a:pt x="284" y="0"/>
                    <a:pt x="287" y="2"/>
                    <a:pt x="289" y="5"/>
                  </a:cubicBezTo>
                  <a:cubicBezTo>
                    <a:pt x="336" y="79"/>
                    <a:pt x="336" y="79"/>
                    <a:pt x="336" y="79"/>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5" y="1"/>
                    <a:pt x="85" y="1"/>
                    <a:pt x="85" y="1"/>
                  </a:cubicBezTo>
                  <a:cubicBezTo>
                    <a:pt x="106" y="1"/>
                    <a:pt x="123" y="18"/>
                    <a:pt x="123" y="40"/>
                  </a:cubicBezTo>
                  <a:cubicBezTo>
                    <a:pt x="123" y="61"/>
                    <a:pt x="106" y="79"/>
                    <a:pt x="85" y="79"/>
                  </a:cubicBezTo>
                  <a:lnTo>
                    <a:pt x="39" y="78"/>
                  </a:lnTo>
                  <a:close/>
                  <a:moveTo>
                    <a:pt x="83" y="65"/>
                  </a:moveTo>
                  <a:cubicBezTo>
                    <a:pt x="97" y="65"/>
                    <a:pt x="109" y="53"/>
                    <a:pt x="109" y="40"/>
                  </a:cubicBezTo>
                  <a:cubicBezTo>
                    <a:pt x="109" y="26"/>
                    <a:pt x="97" y="14"/>
                    <a:pt x="83" y="14"/>
                  </a:cubicBezTo>
                  <a:cubicBezTo>
                    <a:pt x="40" y="14"/>
                    <a:pt x="40" y="14"/>
                    <a:pt x="40" y="14"/>
                  </a:cubicBezTo>
                  <a:cubicBezTo>
                    <a:pt x="26" y="14"/>
                    <a:pt x="15" y="26"/>
                    <a:pt x="15" y="40"/>
                  </a:cubicBezTo>
                  <a:cubicBezTo>
                    <a:pt x="15" y="53"/>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3"/>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30849" name="Freeform 203"/>
            <p:cNvSpPr>
              <a:spLocks noEditPoints="1"/>
            </p:cNvSpPr>
            <p:nvPr/>
          </p:nvSpPr>
          <p:spPr bwMode="gray">
            <a:xfrm>
              <a:off x="3657600" y="1762125"/>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nvGrpSpPr>
          <p:cNvPr id="30730" name="Group 257"/>
          <p:cNvGrpSpPr>
            <a:grpSpLocks/>
          </p:cNvGrpSpPr>
          <p:nvPr/>
        </p:nvGrpSpPr>
        <p:grpSpPr bwMode="auto">
          <a:xfrm>
            <a:off x="3743325" y="5989638"/>
            <a:ext cx="1657350" cy="273050"/>
            <a:chOff x="1600200" y="3559175"/>
            <a:chExt cx="5419725" cy="892175"/>
          </a:xfrm>
        </p:grpSpPr>
        <p:sp>
          <p:nvSpPr>
            <p:cNvPr id="30760" name="Freeform 204"/>
            <p:cNvSpPr>
              <a:spLocks noEditPoints="1"/>
            </p:cNvSpPr>
            <p:nvPr/>
          </p:nvSpPr>
          <p:spPr bwMode="gray">
            <a:xfrm>
              <a:off x="1603375" y="426085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7" y="0"/>
                    <a:pt x="34" y="1"/>
                    <a:pt x="39" y="7"/>
                  </a:cubicBezTo>
                  <a:cubicBezTo>
                    <a:pt x="42" y="10"/>
                    <a:pt x="42" y="15"/>
                    <a:pt x="42" y="18"/>
                  </a:cubicBezTo>
                  <a:cubicBezTo>
                    <a:pt x="42" y="24"/>
                    <a:pt x="40" y="30"/>
                    <a:pt x="35" y="33"/>
                  </a:cubicBezTo>
                  <a:cubicBezTo>
                    <a:pt x="31" y="36"/>
                    <a:pt x="25" y="36"/>
                    <a:pt x="22" y="36"/>
                  </a:cubicBezTo>
                  <a:cubicBezTo>
                    <a:pt x="13" y="36"/>
                    <a:pt x="13" y="36"/>
                    <a:pt x="13" y="36"/>
                  </a:cubicBezTo>
                  <a:cubicBezTo>
                    <a:pt x="13" y="59"/>
                    <a:pt x="13" y="59"/>
                    <a:pt x="13" y="59"/>
                  </a:cubicBezTo>
                  <a:cubicBezTo>
                    <a:pt x="0" y="59"/>
                    <a:pt x="0" y="59"/>
                    <a:pt x="0" y="59"/>
                  </a:cubicBezTo>
                  <a:lnTo>
                    <a:pt x="0" y="0"/>
                  </a:lnTo>
                  <a:close/>
                  <a:moveTo>
                    <a:pt x="13" y="27"/>
                  </a:moveTo>
                  <a:cubicBezTo>
                    <a:pt x="18" y="27"/>
                    <a:pt x="18" y="27"/>
                    <a:pt x="18" y="27"/>
                  </a:cubicBezTo>
                  <a:cubicBezTo>
                    <a:pt x="22" y="27"/>
                    <a:pt x="29" y="27"/>
                    <a:pt x="29" y="18"/>
                  </a:cubicBezTo>
                  <a:cubicBezTo>
                    <a:pt x="29" y="10"/>
                    <a:pt x="23" y="10"/>
                    <a:pt x="19" y="10"/>
                  </a:cubicBezTo>
                  <a:cubicBezTo>
                    <a:pt x="13" y="10"/>
                    <a:pt x="13" y="10"/>
                    <a:pt x="13" y="10"/>
                  </a:cubicBezTo>
                  <a:lnTo>
                    <a:pt x="13" y="27"/>
                  </a:lnTo>
                  <a:close/>
                </a:path>
              </a:pathLst>
            </a:custGeom>
            <a:solidFill>
              <a:srgbClr val="808080"/>
            </a:solidFill>
            <a:ln w="9525">
              <a:noFill/>
              <a:round/>
              <a:headEnd/>
              <a:tailEnd/>
            </a:ln>
          </p:spPr>
          <p:txBody>
            <a:bodyPr/>
            <a:lstStyle/>
            <a:p>
              <a:endParaRPr lang="en-US"/>
            </a:p>
          </p:txBody>
        </p:sp>
        <p:sp>
          <p:nvSpPr>
            <p:cNvPr id="30761" name="Freeform 205"/>
            <p:cNvSpPr>
              <a:spLocks/>
            </p:cNvSpPr>
            <p:nvPr/>
          </p:nvSpPr>
          <p:spPr bwMode="gray">
            <a:xfrm>
              <a:off x="1765300"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762" name="Freeform 207"/>
            <p:cNvSpPr>
              <a:spLocks noEditPoints="1"/>
            </p:cNvSpPr>
            <p:nvPr/>
          </p:nvSpPr>
          <p:spPr bwMode="gray">
            <a:xfrm>
              <a:off x="1914525" y="425767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9" y="8"/>
                  </a:cubicBezTo>
                  <a:cubicBezTo>
                    <a:pt x="55" y="15"/>
                    <a:pt x="56" y="24"/>
                    <a:pt x="56" y="30"/>
                  </a:cubicBezTo>
                  <a:cubicBezTo>
                    <a:pt x="56" y="38"/>
                    <a:pt x="53" y="48"/>
                    <a:pt x="49" y="53"/>
                  </a:cubicBezTo>
                  <a:cubicBezTo>
                    <a:pt x="42" y="60"/>
                    <a:pt x="33" y="61"/>
                    <a:pt x="28" y="61"/>
                  </a:cubicBezTo>
                  <a:cubicBezTo>
                    <a:pt x="20" y="61"/>
                    <a:pt x="12" y="59"/>
                    <a:pt x="7" y="53"/>
                  </a:cubicBezTo>
                  <a:cubicBezTo>
                    <a:pt x="0" y="46"/>
                    <a:pt x="0" y="37"/>
                    <a:pt x="0" y="31"/>
                  </a:cubicBezTo>
                  <a:cubicBezTo>
                    <a:pt x="0" y="16"/>
                    <a:pt x="7" y="0"/>
                    <a:pt x="28" y="0"/>
                  </a:cubicBezTo>
                  <a:close/>
                  <a:moveTo>
                    <a:pt x="17" y="47"/>
                  </a:moveTo>
                  <a:cubicBezTo>
                    <a:pt x="19" y="50"/>
                    <a:pt x="22" y="52"/>
                    <a:pt x="28" y="52"/>
                  </a:cubicBezTo>
                  <a:cubicBezTo>
                    <a:pt x="33" y="52"/>
                    <a:pt x="37" y="50"/>
                    <a:pt x="39" y="47"/>
                  </a:cubicBezTo>
                  <a:cubicBezTo>
                    <a:pt x="41" y="44"/>
                    <a:pt x="43" y="39"/>
                    <a:pt x="43" y="30"/>
                  </a:cubicBezTo>
                  <a:cubicBezTo>
                    <a:pt x="43" y="27"/>
                    <a:pt x="43" y="23"/>
                    <a:pt x="41" y="19"/>
                  </a:cubicBezTo>
                  <a:cubicBezTo>
                    <a:pt x="39" y="12"/>
                    <a:pt x="34" y="9"/>
                    <a:pt x="28" y="9"/>
                  </a:cubicBezTo>
                  <a:cubicBezTo>
                    <a:pt x="23" y="9"/>
                    <a:pt x="20" y="11"/>
                    <a:pt x="17" y="14"/>
                  </a:cubicBezTo>
                  <a:cubicBezTo>
                    <a:pt x="14" y="18"/>
                    <a:pt x="13" y="24"/>
                    <a:pt x="13" y="31"/>
                  </a:cubicBezTo>
                  <a:cubicBezTo>
                    <a:pt x="13" y="37"/>
                    <a:pt x="14" y="43"/>
                    <a:pt x="17" y="47"/>
                  </a:cubicBezTo>
                  <a:close/>
                </a:path>
              </a:pathLst>
            </a:custGeom>
            <a:solidFill>
              <a:srgbClr val="808080"/>
            </a:solidFill>
            <a:ln w="9525">
              <a:noFill/>
              <a:round/>
              <a:headEnd/>
              <a:tailEnd/>
            </a:ln>
          </p:spPr>
          <p:txBody>
            <a:bodyPr/>
            <a:lstStyle/>
            <a:p>
              <a:endParaRPr lang="en-US"/>
            </a:p>
          </p:txBody>
        </p:sp>
        <p:sp>
          <p:nvSpPr>
            <p:cNvPr id="30763" name="Freeform 208"/>
            <p:cNvSpPr>
              <a:spLocks noEditPoints="1"/>
            </p:cNvSpPr>
            <p:nvPr/>
          </p:nvSpPr>
          <p:spPr bwMode="gray">
            <a:xfrm>
              <a:off x="2120900" y="426085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6" y="0"/>
                    <a:pt x="33" y="1"/>
                    <a:pt x="38" y="7"/>
                  </a:cubicBezTo>
                  <a:cubicBezTo>
                    <a:pt x="41" y="10"/>
                    <a:pt x="42" y="15"/>
                    <a:pt x="42" y="18"/>
                  </a:cubicBezTo>
                  <a:cubicBezTo>
                    <a:pt x="42" y="24"/>
                    <a:pt x="39" y="30"/>
                    <a:pt x="34" y="33"/>
                  </a:cubicBezTo>
                  <a:cubicBezTo>
                    <a:pt x="30" y="36"/>
                    <a:pt x="24" y="36"/>
                    <a:pt x="21" y="36"/>
                  </a:cubicBezTo>
                  <a:cubicBezTo>
                    <a:pt x="13" y="36"/>
                    <a:pt x="13" y="36"/>
                    <a:pt x="13" y="36"/>
                  </a:cubicBezTo>
                  <a:cubicBezTo>
                    <a:pt x="13" y="59"/>
                    <a:pt x="13" y="59"/>
                    <a:pt x="13" y="59"/>
                  </a:cubicBezTo>
                  <a:cubicBezTo>
                    <a:pt x="0" y="59"/>
                    <a:pt x="0" y="59"/>
                    <a:pt x="0" y="59"/>
                  </a:cubicBezTo>
                  <a:lnTo>
                    <a:pt x="0" y="0"/>
                  </a:lnTo>
                  <a:close/>
                  <a:moveTo>
                    <a:pt x="12" y="27"/>
                  </a:moveTo>
                  <a:cubicBezTo>
                    <a:pt x="17" y="27"/>
                    <a:pt x="17" y="27"/>
                    <a:pt x="17" y="27"/>
                  </a:cubicBezTo>
                  <a:cubicBezTo>
                    <a:pt x="21" y="27"/>
                    <a:pt x="29" y="27"/>
                    <a:pt x="29" y="18"/>
                  </a:cubicBezTo>
                  <a:cubicBezTo>
                    <a:pt x="29" y="10"/>
                    <a:pt x="22" y="10"/>
                    <a:pt x="19" y="10"/>
                  </a:cubicBezTo>
                  <a:cubicBezTo>
                    <a:pt x="12" y="10"/>
                    <a:pt x="12" y="10"/>
                    <a:pt x="12" y="10"/>
                  </a:cubicBezTo>
                  <a:lnTo>
                    <a:pt x="12" y="27"/>
                  </a:lnTo>
                  <a:close/>
                </a:path>
              </a:pathLst>
            </a:custGeom>
            <a:solidFill>
              <a:srgbClr val="808080"/>
            </a:solidFill>
            <a:ln w="9525">
              <a:noFill/>
              <a:round/>
              <a:headEnd/>
              <a:tailEnd/>
            </a:ln>
          </p:spPr>
          <p:txBody>
            <a:bodyPr/>
            <a:lstStyle/>
            <a:p>
              <a:endParaRPr lang="en-US"/>
            </a:p>
          </p:txBody>
        </p:sp>
        <p:sp>
          <p:nvSpPr>
            <p:cNvPr id="30764" name="Freeform 209"/>
            <p:cNvSpPr>
              <a:spLocks/>
            </p:cNvSpPr>
            <p:nvPr/>
          </p:nvSpPr>
          <p:spPr bwMode="gray">
            <a:xfrm>
              <a:off x="2279650" y="4260850"/>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0 w 76"/>
                <a:gd name="T11" fmla="*/ 2147483647 h 118"/>
                <a:gd name="T12" fmla="*/ 0 w 76"/>
                <a:gd name="T13" fmla="*/ 0 h 118"/>
                <a:gd name="T14" fmla="*/ 0 60000 65536"/>
                <a:gd name="T15" fmla="*/ 0 60000 65536"/>
                <a:gd name="T16" fmla="*/ 0 60000 65536"/>
                <a:gd name="T17" fmla="*/ 0 60000 65536"/>
                <a:gd name="T18" fmla="*/ 0 60000 65536"/>
                <a:gd name="T19" fmla="*/ 0 60000 65536"/>
                <a:gd name="T20" fmla="*/ 0 60000 65536"/>
                <a:gd name="T21" fmla="*/ 0 w 76"/>
                <a:gd name="T22" fmla="*/ 0 h 118"/>
                <a:gd name="T23" fmla="*/ 76 w 76"/>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18">
                  <a:moveTo>
                    <a:pt x="0" y="0"/>
                  </a:moveTo>
                  <a:lnTo>
                    <a:pt x="26" y="0"/>
                  </a:lnTo>
                  <a:lnTo>
                    <a:pt x="26" y="98"/>
                  </a:lnTo>
                  <a:lnTo>
                    <a:pt x="76" y="98"/>
                  </a:lnTo>
                  <a:lnTo>
                    <a:pt x="76" y="118"/>
                  </a:lnTo>
                  <a:lnTo>
                    <a:pt x="0" y="118"/>
                  </a:lnTo>
                  <a:lnTo>
                    <a:pt x="0" y="0"/>
                  </a:lnTo>
                  <a:close/>
                </a:path>
              </a:pathLst>
            </a:custGeom>
            <a:solidFill>
              <a:srgbClr val="808080"/>
            </a:solidFill>
            <a:ln w="9525">
              <a:noFill/>
              <a:round/>
              <a:headEnd/>
              <a:tailEnd/>
            </a:ln>
          </p:spPr>
          <p:txBody>
            <a:bodyPr/>
            <a:lstStyle/>
            <a:p>
              <a:endParaRPr lang="en-US"/>
            </a:p>
          </p:txBody>
        </p:sp>
        <p:sp>
          <p:nvSpPr>
            <p:cNvPr id="30765" name="Freeform 210"/>
            <p:cNvSpPr>
              <a:spLocks/>
            </p:cNvSpPr>
            <p:nvPr/>
          </p:nvSpPr>
          <p:spPr bwMode="gray">
            <a:xfrm>
              <a:off x="2422525" y="4260850"/>
              <a:ext cx="130175" cy="187325"/>
            </a:xfrm>
            <a:custGeom>
              <a:avLst/>
              <a:gdLst>
                <a:gd name="T0" fmla="*/ 0 w 82"/>
                <a:gd name="T1" fmla="*/ 0 h 118"/>
                <a:gd name="T2" fmla="*/ 2147483647 w 82"/>
                <a:gd name="T3" fmla="*/ 0 h 118"/>
                <a:gd name="T4" fmla="*/ 2147483647 w 82"/>
                <a:gd name="T5" fmla="*/ 2147483647 h 118"/>
                <a:gd name="T6" fmla="*/ 2147483647 w 82"/>
                <a:gd name="T7" fmla="*/ 2147483647 h 118"/>
                <a:gd name="T8" fmla="*/ 2147483647 w 82"/>
                <a:gd name="T9" fmla="*/ 2147483647 h 118"/>
                <a:gd name="T10" fmla="*/ 2147483647 w 82"/>
                <a:gd name="T11" fmla="*/ 2147483647 h 118"/>
                <a:gd name="T12" fmla="*/ 2147483647 w 82"/>
                <a:gd name="T13" fmla="*/ 2147483647 h 118"/>
                <a:gd name="T14" fmla="*/ 2147483647 w 82"/>
                <a:gd name="T15" fmla="*/ 2147483647 h 118"/>
                <a:gd name="T16" fmla="*/ 2147483647 w 82"/>
                <a:gd name="T17" fmla="*/ 2147483647 h 118"/>
                <a:gd name="T18" fmla="*/ 2147483647 w 82"/>
                <a:gd name="T19" fmla="*/ 2147483647 h 118"/>
                <a:gd name="T20" fmla="*/ 2147483647 w 82"/>
                <a:gd name="T21" fmla="*/ 2147483647 h 118"/>
                <a:gd name="T22" fmla="*/ 0 w 82"/>
                <a:gd name="T23" fmla="*/ 2147483647 h 118"/>
                <a:gd name="T24" fmla="*/ 0 w 82"/>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2"/>
                <a:gd name="T40" fmla="*/ 0 h 118"/>
                <a:gd name="T41" fmla="*/ 82 w 82"/>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2" h="118">
                  <a:moveTo>
                    <a:pt x="0" y="0"/>
                  </a:moveTo>
                  <a:lnTo>
                    <a:pt x="80" y="0"/>
                  </a:lnTo>
                  <a:lnTo>
                    <a:pt x="80" y="20"/>
                  </a:lnTo>
                  <a:lnTo>
                    <a:pt x="26" y="20"/>
                  </a:lnTo>
                  <a:lnTo>
                    <a:pt x="26" y="48"/>
                  </a:lnTo>
                  <a:lnTo>
                    <a:pt x="76" y="48"/>
                  </a:lnTo>
                  <a:lnTo>
                    <a:pt x="76" y="66"/>
                  </a:lnTo>
                  <a:lnTo>
                    <a:pt x="26" y="66"/>
                  </a:lnTo>
                  <a:lnTo>
                    <a:pt x="26" y="98"/>
                  </a:lnTo>
                  <a:lnTo>
                    <a:pt x="82" y="98"/>
                  </a:lnTo>
                  <a:lnTo>
                    <a:pt x="82" y="118"/>
                  </a:lnTo>
                  <a:lnTo>
                    <a:pt x="0" y="118"/>
                  </a:lnTo>
                  <a:lnTo>
                    <a:pt x="0" y="0"/>
                  </a:lnTo>
                  <a:close/>
                </a:path>
              </a:pathLst>
            </a:custGeom>
            <a:solidFill>
              <a:srgbClr val="808080"/>
            </a:solidFill>
            <a:ln w="9525">
              <a:noFill/>
              <a:round/>
              <a:headEnd/>
              <a:tailEnd/>
            </a:ln>
          </p:spPr>
          <p:txBody>
            <a:bodyPr/>
            <a:lstStyle/>
            <a:p>
              <a:endParaRPr lang="en-US"/>
            </a:p>
          </p:txBody>
        </p:sp>
        <p:sp>
          <p:nvSpPr>
            <p:cNvPr id="30766" name="Freeform 211"/>
            <p:cNvSpPr>
              <a:spLocks/>
            </p:cNvSpPr>
            <p:nvPr/>
          </p:nvSpPr>
          <p:spPr bwMode="gray">
            <a:xfrm>
              <a:off x="2571750" y="4257675"/>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2" y="52"/>
                    <a:pt x="23" y="52"/>
                  </a:cubicBezTo>
                  <a:cubicBezTo>
                    <a:pt x="30" y="52"/>
                    <a:pt x="34" y="49"/>
                    <a:pt x="34" y="44"/>
                  </a:cubicBezTo>
                  <a:cubicBezTo>
                    <a:pt x="34" y="39"/>
                    <a:pt x="31" y="38"/>
                    <a:pt x="23" y="36"/>
                  </a:cubicBezTo>
                  <a:cubicBezTo>
                    <a:pt x="9" y="33"/>
                    <a:pt x="2" y="28"/>
                    <a:pt x="2" y="18"/>
                  </a:cubicBezTo>
                  <a:cubicBezTo>
                    <a:pt x="2" y="9"/>
                    <a:pt x="9" y="0"/>
                    <a:pt x="25" y="0"/>
                  </a:cubicBezTo>
                  <a:cubicBezTo>
                    <a:pt x="31" y="0"/>
                    <a:pt x="38" y="1"/>
                    <a:pt x="43" y="7"/>
                  </a:cubicBezTo>
                  <a:cubicBezTo>
                    <a:pt x="46" y="11"/>
                    <a:pt x="46" y="16"/>
                    <a:pt x="46" y="18"/>
                  </a:cubicBezTo>
                  <a:cubicBezTo>
                    <a:pt x="34" y="18"/>
                    <a:pt x="34" y="18"/>
                    <a:pt x="34" y="18"/>
                  </a:cubicBezTo>
                  <a:cubicBezTo>
                    <a:pt x="34" y="16"/>
                    <a:pt x="33" y="9"/>
                    <a:pt x="24" y="9"/>
                  </a:cubicBezTo>
                  <a:cubicBezTo>
                    <a:pt x="18" y="9"/>
                    <a:pt x="15" y="12"/>
                    <a:pt x="15" y="17"/>
                  </a:cubicBezTo>
                  <a:cubicBezTo>
                    <a:pt x="15" y="22"/>
                    <a:pt x="19" y="23"/>
                    <a:pt x="27" y="25"/>
                  </a:cubicBezTo>
                  <a:cubicBezTo>
                    <a:pt x="38" y="28"/>
                    <a:pt x="48" y="31"/>
                    <a:pt x="48" y="42"/>
                  </a:cubicBezTo>
                  <a:cubicBezTo>
                    <a:pt x="48" y="53"/>
                    <a:pt x="39" y="61"/>
                    <a:pt x="23" y="61"/>
                  </a:cubicBezTo>
                  <a:cubicBezTo>
                    <a:pt x="0" y="61"/>
                    <a:pt x="0" y="47"/>
                    <a:pt x="0" y="41"/>
                  </a:cubicBezTo>
                  <a:lnTo>
                    <a:pt x="13" y="41"/>
                  </a:lnTo>
                  <a:close/>
                </a:path>
              </a:pathLst>
            </a:custGeom>
            <a:solidFill>
              <a:srgbClr val="808080"/>
            </a:solidFill>
            <a:ln w="9525">
              <a:noFill/>
              <a:round/>
              <a:headEnd/>
              <a:tailEnd/>
            </a:ln>
          </p:spPr>
          <p:txBody>
            <a:bodyPr/>
            <a:lstStyle/>
            <a:p>
              <a:endParaRPr lang="en-US"/>
            </a:p>
          </p:txBody>
        </p:sp>
        <p:sp>
          <p:nvSpPr>
            <p:cNvPr id="30767" name="Freeform 212"/>
            <p:cNvSpPr>
              <a:spLocks noEditPoints="1"/>
            </p:cNvSpPr>
            <p:nvPr/>
          </p:nvSpPr>
          <p:spPr bwMode="gray">
            <a:xfrm>
              <a:off x="2746375" y="4257675"/>
              <a:ext cx="177800" cy="193675"/>
            </a:xfrm>
            <a:custGeom>
              <a:avLst/>
              <a:gdLst>
                <a:gd name="T0" fmla="*/ 2147483647 w 56"/>
                <a:gd name="T1" fmla="*/ 0 h 61"/>
                <a:gd name="T2" fmla="*/ 2147483647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0 w 56"/>
                <a:gd name="T13" fmla="*/ 2147483647 h 61"/>
                <a:gd name="T14" fmla="*/ 2147483647 w 56"/>
                <a:gd name="T15" fmla="*/ 0 h 61"/>
                <a:gd name="T16" fmla="*/ 2147483647 w 56"/>
                <a:gd name="T17" fmla="*/ 2147483647 h 61"/>
                <a:gd name="T18" fmla="*/ 2147483647 w 56"/>
                <a:gd name="T19" fmla="*/ 2147483647 h 61"/>
                <a:gd name="T20" fmla="*/ 2147483647 w 56"/>
                <a:gd name="T21" fmla="*/ 2147483647 h 61"/>
                <a:gd name="T22" fmla="*/ 2147483647 w 56"/>
                <a:gd name="T23" fmla="*/ 2147483647 h 61"/>
                <a:gd name="T24" fmla="*/ 2147483647 w 56"/>
                <a:gd name="T25" fmla="*/ 2147483647 h 61"/>
                <a:gd name="T26" fmla="*/ 2147483647 w 56"/>
                <a:gd name="T27" fmla="*/ 2147483647 h 61"/>
                <a:gd name="T28" fmla="*/ 2147483647 w 56"/>
                <a:gd name="T29" fmla="*/ 2147483647 h 61"/>
                <a:gd name="T30" fmla="*/ 2147483647 w 56"/>
                <a:gd name="T31" fmla="*/ 2147483647 h 61"/>
                <a:gd name="T32" fmla="*/ 2147483647 w 56"/>
                <a:gd name="T33" fmla="*/ 2147483647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61"/>
                <a:gd name="T53" fmla="*/ 56 w 56"/>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61">
                  <a:moveTo>
                    <a:pt x="28" y="0"/>
                  </a:moveTo>
                  <a:cubicBezTo>
                    <a:pt x="34" y="0"/>
                    <a:pt x="43" y="1"/>
                    <a:pt x="48" y="8"/>
                  </a:cubicBezTo>
                  <a:cubicBezTo>
                    <a:pt x="55" y="15"/>
                    <a:pt x="56" y="24"/>
                    <a:pt x="56" y="30"/>
                  </a:cubicBezTo>
                  <a:cubicBezTo>
                    <a:pt x="56" y="38"/>
                    <a:pt x="53" y="48"/>
                    <a:pt x="48" y="53"/>
                  </a:cubicBezTo>
                  <a:cubicBezTo>
                    <a:pt x="42" y="60"/>
                    <a:pt x="32" y="61"/>
                    <a:pt x="28" y="61"/>
                  </a:cubicBezTo>
                  <a:cubicBezTo>
                    <a:pt x="20" y="61"/>
                    <a:pt x="12" y="59"/>
                    <a:pt x="7" y="53"/>
                  </a:cubicBezTo>
                  <a:cubicBezTo>
                    <a:pt x="0" y="46"/>
                    <a:pt x="0" y="37"/>
                    <a:pt x="0" y="31"/>
                  </a:cubicBezTo>
                  <a:cubicBezTo>
                    <a:pt x="0" y="16"/>
                    <a:pt x="7" y="0"/>
                    <a:pt x="28" y="0"/>
                  </a:cubicBezTo>
                  <a:close/>
                  <a:moveTo>
                    <a:pt x="17" y="47"/>
                  </a:moveTo>
                  <a:cubicBezTo>
                    <a:pt x="19" y="50"/>
                    <a:pt x="22" y="52"/>
                    <a:pt x="28" y="52"/>
                  </a:cubicBezTo>
                  <a:cubicBezTo>
                    <a:pt x="33" y="52"/>
                    <a:pt x="36" y="50"/>
                    <a:pt x="39" y="47"/>
                  </a:cubicBezTo>
                  <a:cubicBezTo>
                    <a:pt x="41" y="44"/>
                    <a:pt x="43" y="39"/>
                    <a:pt x="43" y="30"/>
                  </a:cubicBezTo>
                  <a:cubicBezTo>
                    <a:pt x="43" y="27"/>
                    <a:pt x="42" y="23"/>
                    <a:pt x="41" y="19"/>
                  </a:cubicBezTo>
                  <a:cubicBezTo>
                    <a:pt x="39" y="12"/>
                    <a:pt x="34" y="9"/>
                    <a:pt x="28" y="9"/>
                  </a:cubicBezTo>
                  <a:cubicBezTo>
                    <a:pt x="23" y="9"/>
                    <a:pt x="19" y="11"/>
                    <a:pt x="17" y="14"/>
                  </a:cubicBezTo>
                  <a:cubicBezTo>
                    <a:pt x="14" y="18"/>
                    <a:pt x="13" y="24"/>
                    <a:pt x="13" y="31"/>
                  </a:cubicBezTo>
                  <a:cubicBezTo>
                    <a:pt x="13" y="37"/>
                    <a:pt x="14" y="43"/>
                    <a:pt x="17" y="47"/>
                  </a:cubicBezTo>
                  <a:close/>
                </a:path>
              </a:pathLst>
            </a:custGeom>
            <a:solidFill>
              <a:srgbClr val="808080"/>
            </a:solidFill>
            <a:ln w="9525">
              <a:noFill/>
              <a:round/>
              <a:headEnd/>
              <a:tailEnd/>
            </a:ln>
          </p:spPr>
          <p:txBody>
            <a:bodyPr/>
            <a:lstStyle/>
            <a:p>
              <a:endParaRPr lang="en-US"/>
            </a:p>
          </p:txBody>
        </p:sp>
        <p:sp>
          <p:nvSpPr>
            <p:cNvPr id="30768" name="Freeform 213"/>
            <p:cNvSpPr>
              <a:spLocks/>
            </p:cNvSpPr>
            <p:nvPr/>
          </p:nvSpPr>
          <p:spPr bwMode="gray">
            <a:xfrm>
              <a:off x="2952750" y="4260850"/>
              <a:ext cx="120650" cy="187325"/>
            </a:xfrm>
            <a:custGeom>
              <a:avLst/>
              <a:gdLst>
                <a:gd name="T0" fmla="*/ 0 w 76"/>
                <a:gd name="T1" fmla="*/ 0 h 118"/>
                <a:gd name="T2" fmla="*/ 2147483647 w 76"/>
                <a:gd name="T3" fmla="*/ 0 h 118"/>
                <a:gd name="T4" fmla="*/ 2147483647 w 76"/>
                <a:gd name="T5" fmla="*/ 2147483647 h 118"/>
                <a:gd name="T6" fmla="*/ 2147483647 w 76"/>
                <a:gd name="T7" fmla="*/ 2147483647 h 118"/>
                <a:gd name="T8" fmla="*/ 2147483647 w 76"/>
                <a:gd name="T9" fmla="*/ 2147483647 h 118"/>
                <a:gd name="T10" fmla="*/ 2147483647 w 76"/>
                <a:gd name="T11" fmla="*/ 2147483647 h 118"/>
                <a:gd name="T12" fmla="*/ 2147483647 w 76"/>
                <a:gd name="T13" fmla="*/ 2147483647 h 118"/>
                <a:gd name="T14" fmla="*/ 2147483647 w 76"/>
                <a:gd name="T15" fmla="*/ 2147483647 h 118"/>
                <a:gd name="T16" fmla="*/ 2147483647 w 76"/>
                <a:gd name="T17" fmla="*/ 2147483647 h 118"/>
                <a:gd name="T18" fmla="*/ 0 w 76"/>
                <a:gd name="T19" fmla="*/ 2147483647 h 118"/>
                <a:gd name="T20" fmla="*/ 0 w 76"/>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8"/>
                <a:gd name="T35" fmla="*/ 76 w 76"/>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8">
                  <a:moveTo>
                    <a:pt x="0" y="0"/>
                  </a:moveTo>
                  <a:lnTo>
                    <a:pt x="76" y="0"/>
                  </a:lnTo>
                  <a:lnTo>
                    <a:pt x="76" y="20"/>
                  </a:lnTo>
                  <a:lnTo>
                    <a:pt x="26" y="20"/>
                  </a:lnTo>
                  <a:lnTo>
                    <a:pt x="26" y="48"/>
                  </a:lnTo>
                  <a:lnTo>
                    <a:pt x="72" y="48"/>
                  </a:lnTo>
                  <a:lnTo>
                    <a:pt x="72" y="68"/>
                  </a:lnTo>
                  <a:lnTo>
                    <a:pt x="26" y="68"/>
                  </a:lnTo>
                  <a:lnTo>
                    <a:pt x="26" y="118"/>
                  </a:lnTo>
                  <a:lnTo>
                    <a:pt x="0" y="118"/>
                  </a:lnTo>
                  <a:lnTo>
                    <a:pt x="0" y="0"/>
                  </a:lnTo>
                  <a:close/>
                </a:path>
              </a:pathLst>
            </a:custGeom>
            <a:solidFill>
              <a:srgbClr val="808080"/>
            </a:solidFill>
            <a:ln w="9525">
              <a:noFill/>
              <a:round/>
              <a:headEnd/>
              <a:tailEnd/>
            </a:ln>
          </p:spPr>
          <p:txBody>
            <a:bodyPr/>
            <a:lstStyle/>
            <a:p>
              <a:endParaRPr lang="en-US"/>
            </a:p>
          </p:txBody>
        </p:sp>
        <p:sp>
          <p:nvSpPr>
            <p:cNvPr id="30769" name="Freeform 214"/>
            <p:cNvSpPr>
              <a:spLocks/>
            </p:cNvSpPr>
            <p:nvPr/>
          </p:nvSpPr>
          <p:spPr bwMode="gray">
            <a:xfrm>
              <a:off x="3082925" y="4260850"/>
              <a:ext cx="149225" cy="187325"/>
            </a:xfrm>
            <a:custGeom>
              <a:avLst/>
              <a:gdLst>
                <a:gd name="T0" fmla="*/ 2147483647 w 94"/>
                <a:gd name="T1" fmla="*/ 2147483647 h 118"/>
                <a:gd name="T2" fmla="*/ 0 w 94"/>
                <a:gd name="T3" fmla="*/ 2147483647 h 118"/>
                <a:gd name="T4" fmla="*/ 0 w 94"/>
                <a:gd name="T5" fmla="*/ 0 h 118"/>
                <a:gd name="T6" fmla="*/ 2147483647 w 94"/>
                <a:gd name="T7" fmla="*/ 0 h 118"/>
                <a:gd name="T8" fmla="*/ 2147483647 w 94"/>
                <a:gd name="T9" fmla="*/ 2147483647 h 118"/>
                <a:gd name="T10" fmla="*/ 2147483647 w 94"/>
                <a:gd name="T11" fmla="*/ 2147483647 h 118"/>
                <a:gd name="T12" fmla="*/ 2147483647 w 94"/>
                <a:gd name="T13" fmla="*/ 2147483647 h 118"/>
                <a:gd name="T14" fmla="*/ 2147483647 w 94"/>
                <a:gd name="T15" fmla="*/ 2147483647 h 118"/>
                <a:gd name="T16" fmla="*/ 2147483647 w 94"/>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8"/>
                <a:gd name="T29" fmla="*/ 94 w 94"/>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8">
                  <a:moveTo>
                    <a:pt x="34" y="20"/>
                  </a:moveTo>
                  <a:lnTo>
                    <a:pt x="0" y="20"/>
                  </a:lnTo>
                  <a:lnTo>
                    <a:pt x="0" y="0"/>
                  </a:lnTo>
                  <a:lnTo>
                    <a:pt x="94" y="0"/>
                  </a:lnTo>
                  <a:lnTo>
                    <a:pt x="94"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30770" name="Freeform 215"/>
            <p:cNvSpPr>
              <a:spLocks/>
            </p:cNvSpPr>
            <p:nvPr/>
          </p:nvSpPr>
          <p:spPr bwMode="gray">
            <a:xfrm>
              <a:off x="3327400"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771" name="Freeform 216"/>
            <p:cNvSpPr>
              <a:spLocks/>
            </p:cNvSpPr>
            <p:nvPr/>
          </p:nvSpPr>
          <p:spPr bwMode="gray">
            <a:xfrm>
              <a:off x="3482975" y="4260850"/>
              <a:ext cx="165100" cy="187325"/>
            </a:xfrm>
            <a:custGeom>
              <a:avLst/>
              <a:gdLst>
                <a:gd name="T0" fmla="*/ 0 w 104"/>
                <a:gd name="T1" fmla="*/ 0 h 118"/>
                <a:gd name="T2" fmla="*/ 2147483647 w 104"/>
                <a:gd name="T3" fmla="*/ 0 h 118"/>
                <a:gd name="T4" fmla="*/ 2147483647 w 104"/>
                <a:gd name="T5" fmla="*/ 2147483647 h 118"/>
                <a:gd name="T6" fmla="*/ 2147483647 w 104"/>
                <a:gd name="T7" fmla="*/ 0 h 118"/>
                <a:gd name="T8" fmla="*/ 2147483647 w 104"/>
                <a:gd name="T9" fmla="*/ 0 h 118"/>
                <a:gd name="T10" fmla="*/ 2147483647 w 104"/>
                <a:gd name="T11" fmla="*/ 2147483647 h 118"/>
                <a:gd name="T12" fmla="*/ 2147483647 w 104"/>
                <a:gd name="T13" fmla="*/ 2147483647 h 118"/>
                <a:gd name="T14" fmla="*/ 2147483647 w 104"/>
                <a:gd name="T15" fmla="*/ 2147483647 h 118"/>
                <a:gd name="T16" fmla="*/ 2147483647 w 104"/>
                <a:gd name="T17" fmla="*/ 2147483647 h 118"/>
                <a:gd name="T18" fmla="*/ 0 w 104"/>
                <a:gd name="T19" fmla="*/ 2147483647 h 118"/>
                <a:gd name="T20" fmla="*/ 0 w 104"/>
                <a:gd name="T21" fmla="*/ 0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18"/>
                <a:gd name="T35" fmla="*/ 104 w 10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18">
                  <a:moveTo>
                    <a:pt x="0" y="0"/>
                  </a:moveTo>
                  <a:lnTo>
                    <a:pt x="36" y="0"/>
                  </a:lnTo>
                  <a:lnTo>
                    <a:pt x="80" y="92"/>
                  </a:lnTo>
                  <a:lnTo>
                    <a:pt x="80" y="0"/>
                  </a:lnTo>
                  <a:lnTo>
                    <a:pt x="104" y="0"/>
                  </a:lnTo>
                  <a:lnTo>
                    <a:pt x="104" y="118"/>
                  </a:lnTo>
                  <a:lnTo>
                    <a:pt x="70" y="118"/>
                  </a:lnTo>
                  <a:lnTo>
                    <a:pt x="24" y="20"/>
                  </a:lnTo>
                  <a:lnTo>
                    <a:pt x="24" y="118"/>
                  </a:lnTo>
                  <a:lnTo>
                    <a:pt x="0" y="118"/>
                  </a:lnTo>
                  <a:lnTo>
                    <a:pt x="0" y="0"/>
                  </a:lnTo>
                  <a:close/>
                </a:path>
              </a:pathLst>
            </a:custGeom>
            <a:solidFill>
              <a:srgbClr val="808080"/>
            </a:solidFill>
            <a:ln w="9525">
              <a:noFill/>
              <a:round/>
              <a:headEnd/>
              <a:tailEnd/>
            </a:ln>
          </p:spPr>
          <p:txBody>
            <a:bodyPr/>
            <a:lstStyle/>
            <a:p>
              <a:endParaRPr lang="en-US"/>
            </a:p>
          </p:txBody>
        </p:sp>
        <p:sp>
          <p:nvSpPr>
            <p:cNvPr id="30772" name="Freeform 217"/>
            <p:cNvSpPr>
              <a:spLocks/>
            </p:cNvSpPr>
            <p:nvPr/>
          </p:nvSpPr>
          <p:spPr bwMode="gray">
            <a:xfrm>
              <a:off x="3670300" y="4260850"/>
              <a:ext cx="149225" cy="187325"/>
            </a:xfrm>
            <a:custGeom>
              <a:avLst/>
              <a:gdLst>
                <a:gd name="T0" fmla="*/ 2147483647 w 94"/>
                <a:gd name="T1" fmla="*/ 2147483647 h 118"/>
                <a:gd name="T2" fmla="*/ 0 w 94"/>
                <a:gd name="T3" fmla="*/ 2147483647 h 118"/>
                <a:gd name="T4" fmla="*/ 0 w 94"/>
                <a:gd name="T5" fmla="*/ 0 h 118"/>
                <a:gd name="T6" fmla="*/ 2147483647 w 94"/>
                <a:gd name="T7" fmla="*/ 0 h 118"/>
                <a:gd name="T8" fmla="*/ 2147483647 w 94"/>
                <a:gd name="T9" fmla="*/ 2147483647 h 118"/>
                <a:gd name="T10" fmla="*/ 2147483647 w 94"/>
                <a:gd name="T11" fmla="*/ 2147483647 h 118"/>
                <a:gd name="T12" fmla="*/ 2147483647 w 94"/>
                <a:gd name="T13" fmla="*/ 2147483647 h 118"/>
                <a:gd name="T14" fmla="*/ 2147483647 w 94"/>
                <a:gd name="T15" fmla="*/ 2147483647 h 118"/>
                <a:gd name="T16" fmla="*/ 2147483647 w 94"/>
                <a:gd name="T17" fmla="*/ 2147483647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8"/>
                <a:gd name="T29" fmla="*/ 94 w 94"/>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8">
                  <a:moveTo>
                    <a:pt x="34" y="20"/>
                  </a:moveTo>
                  <a:lnTo>
                    <a:pt x="0" y="20"/>
                  </a:lnTo>
                  <a:lnTo>
                    <a:pt x="0" y="0"/>
                  </a:lnTo>
                  <a:lnTo>
                    <a:pt x="94" y="0"/>
                  </a:lnTo>
                  <a:lnTo>
                    <a:pt x="94" y="20"/>
                  </a:lnTo>
                  <a:lnTo>
                    <a:pt x="60" y="20"/>
                  </a:lnTo>
                  <a:lnTo>
                    <a:pt x="60" y="118"/>
                  </a:lnTo>
                  <a:lnTo>
                    <a:pt x="34" y="118"/>
                  </a:lnTo>
                  <a:lnTo>
                    <a:pt x="34" y="20"/>
                  </a:lnTo>
                  <a:close/>
                </a:path>
              </a:pathLst>
            </a:custGeom>
            <a:solidFill>
              <a:srgbClr val="808080"/>
            </a:solidFill>
            <a:ln w="9525">
              <a:noFill/>
              <a:round/>
              <a:headEnd/>
              <a:tailEnd/>
            </a:ln>
          </p:spPr>
          <p:txBody>
            <a:bodyPr/>
            <a:lstStyle/>
            <a:p>
              <a:endParaRPr lang="en-US"/>
            </a:p>
          </p:txBody>
        </p:sp>
        <p:sp>
          <p:nvSpPr>
            <p:cNvPr id="30773" name="Freeform 218"/>
            <p:cNvSpPr>
              <a:spLocks/>
            </p:cNvSpPr>
            <p:nvPr/>
          </p:nvSpPr>
          <p:spPr bwMode="gray">
            <a:xfrm>
              <a:off x="3841750"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80" y="0"/>
                  </a:lnTo>
                  <a:lnTo>
                    <a:pt x="80" y="20"/>
                  </a:lnTo>
                  <a:lnTo>
                    <a:pt x="26" y="20"/>
                  </a:lnTo>
                  <a:lnTo>
                    <a:pt x="26" y="48"/>
                  </a:lnTo>
                  <a:lnTo>
                    <a:pt x="76" y="48"/>
                  </a:lnTo>
                  <a:lnTo>
                    <a:pt x="76" y="66"/>
                  </a:lnTo>
                  <a:lnTo>
                    <a:pt x="26" y="66"/>
                  </a:lnTo>
                  <a:lnTo>
                    <a:pt x="26"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774" name="Freeform 219"/>
            <p:cNvSpPr>
              <a:spLocks noEditPoints="1"/>
            </p:cNvSpPr>
            <p:nvPr/>
          </p:nvSpPr>
          <p:spPr bwMode="gray">
            <a:xfrm>
              <a:off x="3997325" y="426085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4" y="7"/>
                    <a:pt x="45" y="12"/>
                    <a:pt x="45" y="15"/>
                  </a:cubicBezTo>
                  <a:cubicBezTo>
                    <a:pt x="45" y="26"/>
                    <a:pt x="36" y="29"/>
                    <a:pt x="33" y="30"/>
                  </a:cubicBezTo>
                  <a:cubicBezTo>
                    <a:pt x="42" y="31"/>
                    <a:pt x="42" y="36"/>
                    <a:pt x="43" y="43"/>
                  </a:cubicBezTo>
                  <a:cubicBezTo>
                    <a:pt x="44" y="50"/>
                    <a:pt x="45" y="53"/>
                    <a:pt x="45" y="55"/>
                  </a:cubicBezTo>
                  <a:cubicBezTo>
                    <a:pt x="46" y="57"/>
                    <a:pt x="46" y="58"/>
                    <a:pt x="47" y="59"/>
                  </a:cubicBezTo>
                  <a:cubicBezTo>
                    <a:pt x="33" y="59"/>
                    <a:pt x="33" y="59"/>
                    <a:pt x="33" y="59"/>
                  </a:cubicBezTo>
                  <a:cubicBezTo>
                    <a:pt x="33" y="56"/>
                    <a:pt x="31" y="41"/>
                    <a:pt x="30" y="38"/>
                  </a:cubicBezTo>
                  <a:cubicBezTo>
                    <a:pt x="29" y="35"/>
                    <a:pt x="26" y="35"/>
                    <a:pt x="24" y="35"/>
                  </a:cubicBezTo>
                  <a:cubicBezTo>
                    <a:pt x="13" y="35"/>
                    <a:pt x="13" y="35"/>
                    <a:pt x="13" y="35"/>
                  </a:cubicBezTo>
                  <a:cubicBezTo>
                    <a:pt x="13" y="59"/>
                    <a:pt x="13" y="59"/>
                    <a:pt x="13" y="59"/>
                  </a:cubicBezTo>
                  <a:cubicBezTo>
                    <a:pt x="0" y="59"/>
                    <a:pt x="0" y="59"/>
                    <a:pt x="0" y="59"/>
                  </a:cubicBezTo>
                  <a:lnTo>
                    <a:pt x="0" y="0"/>
                  </a:lnTo>
                  <a:close/>
                  <a:moveTo>
                    <a:pt x="12" y="26"/>
                  </a:moveTo>
                  <a:cubicBezTo>
                    <a:pt x="22" y="26"/>
                    <a:pt x="22" y="26"/>
                    <a:pt x="22" y="26"/>
                  </a:cubicBezTo>
                  <a:cubicBezTo>
                    <a:pt x="24" y="26"/>
                    <a:pt x="27" y="26"/>
                    <a:pt x="29" y="24"/>
                  </a:cubicBezTo>
                  <a:cubicBezTo>
                    <a:pt x="30" y="23"/>
                    <a:pt x="32" y="21"/>
                    <a:pt x="32" y="17"/>
                  </a:cubicBezTo>
                  <a:cubicBezTo>
                    <a:pt x="32" y="13"/>
                    <a:pt x="30" y="11"/>
                    <a:pt x="29" y="11"/>
                  </a:cubicBezTo>
                  <a:cubicBezTo>
                    <a:pt x="27" y="9"/>
                    <a:pt x="25" y="9"/>
                    <a:pt x="21"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30775" name="Freeform 220"/>
            <p:cNvSpPr>
              <a:spLocks noEditPoints="1"/>
            </p:cNvSpPr>
            <p:nvPr/>
          </p:nvSpPr>
          <p:spPr bwMode="gray">
            <a:xfrm>
              <a:off x="4168775" y="4260850"/>
              <a:ext cx="133350" cy="187325"/>
            </a:xfrm>
            <a:custGeom>
              <a:avLst/>
              <a:gdLst>
                <a:gd name="T0" fmla="*/ 0 w 42"/>
                <a:gd name="T1" fmla="*/ 0 h 59"/>
                <a:gd name="T2" fmla="*/ 2147483647 w 42"/>
                <a:gd name="T3" fmla="*/ 0 h 59"/>
                <a:gd name="T4" fmla="*/ 2147483647 w 42"/>
                <a:gd name="T5" fmla="*/ 2147483647 h 59"/>
                <a:gd name="T6" fmla="*/ 2147483647 w 42"/>
                <a:gd name="T7" fmla="*/ 2147483647 h 59"/>
                <a:gd name="T8" fmla="*/ 2147483647 w 42"/>
                <a:gd name="T9" fmla="*/ 2147483647 h 59"/>
                <a:gd name="T10" fmla="*/ 2147483647 w 42"/>
                <a:gd name="T11" fmla="*/ 2147483647 h 59"/>
                <a:gd name="T12" fmla="*/ 2147483647 w 42"/>
                <a:gd name="T13" fmla="*/ 2147483647 h 59"/>
                <a:gd name="T14" fmla="*/ 2147483647 w 42"/>
                <a:gd name="T15" fmla="*/ 2147483647 h 59"/>
                <a:gd name="T16" fmla="*/ 0 w 42"/>
                <a:gd name="T17" fmla="*/ 2147483647 h 59"/>
                <a:gd name="T18" fmla="*/ 0 w 42"/>
                <a:gd name="T19" fmla="*/ 0 h 59"/>
                <a:gd name="T20" fmla="*/ 2147483647 w 42"/>
                <a:gd name="T21" fmla="*/ 2147483647 h 59"/>
                <a:gd name="T22" fmla="*/ 2147483647 w 42"/>
                <a:gd name="T23" fmla="*/ 2147483647 h 59"/>
                <a:gd name="T24" fmla="*/ 2147483647 w 42"/>
                <a:gd name="T25" fmla="*/ 2147483647 h 59"/>
                <a:gd name="T26" fmla="*/ 2147483647 w 42"/>
                <a:gd name="T27" fmla="*/ 2147483647 h 59"/>
                <a:gd name="T28" fmla="*/ 2147483647 w 42"/>
                <a:gd name="T29" fmla="*/ 2147483647 h 59"/>
                <a:gd name="T30" fmla="*/ 2147483647 w 42"/>
                <a:gd name="T31" fmla="*/ 2147483647 h 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59"/>
                <a:gd name="T50" fmla="*/ 42 w 42"/>
                <a:gd name="T51" fmla="*/ 59 h 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59">
                  <a:moveTo>
                    <a:pt x="0" y="0"/>
                  </a:moveTo>
                  <a:cubicBezTo>
                    <a:pt x="18" y="0"/>
                    <a:pt x="18" y="0"/>
                    <a:pt x="18" y="0"/>
                  </a:cubicBezTo>
                  <a:cubicBezTo>
                    <a:pt x="27" y="0"/>
                    <a:pt x="34" y="1"/>
                    <a:pt x="39" y="7"/>
                  </a:cubicBezTo>
                  <a:cubicBezTo>
                    <a:pt x="42" y="10"/>
                    <a:pt x="42" y="15"/>
                    <a:pt x="42" y="18"/>
                  </a:cubicBezTo>
                  <a:cubicBezTo>
                    <a:pt x="42" y="24"/>
                    <a:pt x="40" y="30"/>
                    <a:pt x="35" y="33"/>
                  </a:cubicBezTo>
                  <a:cubicBezTo>
                    <a:pt x="31" y="36"/>
                    <a:pt x="25" y="36"/>
                    <a:pt x="22" y="36"/>
                  </a:cubicBezTo>
                  <a:cubicBezTo>
                    <a:pt x="13" y="36"/>
                    <a:pt x="13" y="36"/>
                    <a:pt x="13" y="36"/>
                  </a:cubicBezTo>
                  <a:cubicBezTo>
                    <a:pt x="13" y="59"/>
                    <a:pt x="13" y="59"/>
                    <a:pt x="13" y="59"/>
                  </a:cubicBezTo>
                  <a:cubicBezTo>
                    <a:pt x="0" y="59"/>
                    <a:pt x="0" y="59"/>
                    <a:pt x="0" y="59"/>
                  </a:cubicBezTo>
                  <a:lnTo>
                    <a:pt x="0" y="0"/>
                  </a:lnTo>
                  <a:close/>
                  <a:moveTo>
                    <a:pt x="13" y="27"/>
                  </a:moveTo>
                  <a:cubicBezTo>
                    <a:pt x="18" y="27"/>
                    <a:pt x="18" y="27"/>
                    <a:pt x="18" y="27"/>
                  </a:cubicBezTo>
                  <a:cubicBezTo>
                    <a:pt x="22" y="27"/>
                    <a:pt x="29" y="27"/>
                    <a:pt x="29" y="18"/>
                  </a:cubicBezTo>
                  <a:cubicBezTo>
                    <a:pt x="29" y="10"/>
                    <a:pt x="23" y="10"/>
                    <a:pt x="19" y="10"/>
                  </a:cubicBezTo>
                  <a:cubicBezTo>
                    <a:pt x="13" y="10"/>
                    <a:pt x="13" y="10"/>
                    <a:pt x="13" y="10"/>
                  </a:cubicBezTo>
                  <a:lnTo>
                    <a:pt x="13" y="27"/>
                  </a:lnTo>
                  <a:close/>
                </a:path>
              </a:pathLst>
            </a:custGeom>
            <a:solidFill>
              <a:srgbClr val="808080"/>
            </a:solidFill>
            <a:ln w="9525">
              <a:noFill/>
              <a:round/>
              <a:headEnd/>
              <a:tailEnd/>
            </a:ln>
          </p:spPr>
          <p:txBody>
            <a:bodyPr/>
            <a:lstStyle/>
            <a:p>
              <a:endParaRPr lang="en-US"/>
            </a:p>
          </p:txBody>
        </p:sp>
        <p:sp>
          <p:nvSpPr>
            <p:cNvPr id="30776" name="Freeform 221"/>
            <p:cNvSpPr>
              <a:spLocks noEditPoints="1"/>
            </p:cNvSpPr>
            <p:nvPr/>
          </p:nvSpPr>
          <p:spPr bwMode="gray">
            <a:xfrm>
              <a:off x="4327525" y="4260850"/>
              <a:ext cx="149225" cy="187325"/>
            </a:xfrm>
            <a:custGeom>
              <a:avLst/>
              <a:gdLst>
                <a:gd name="T0" fmla="*/ 0 w 47"/>
                <a:gd name="T1" fmla="*/ 0 h 59"/>
                <a:gd name="T2" fmla="*/ 2147483647 w 47"/>
                <a:gd name="T3" fmla="*/ 0 h 59"/>
                <a:gd name="T4" fmla="*/ 2147483647 w 47"/>
                <a:gd name="T5" fmla="*/ 2147483647 h 59"/>
                <a:gd name="T6" fmla="*/ 2147483647 w 47"/>
                <a:gd name="T7" fmla="*/ 2147483647 h 59"/>
                <a:gd name="T8" fmla="*/ 2147483647 w 47"/>
                <a:gd name="T9" fmla="*/ 2147483647 h 59"/>
                <a:gd name="T10" fmla="*/ 2147483647 w 47"/>
                <a:gd name="T11" fmla="*/ 2147483647 h 59"/>
                <a:gd name="T12" fmla="*/ 2147483647 w 47"/>
                <a:gd name="T13" fmla="*/ 2147483647 h 59"/>
                <a:gd name="T14" fmla="*/ 2147483647 w 47"/>
                <a:gd name="T15" fmla="*/ 2147483647 h 59"/>
                <a:gd name="T16" fmla="*/ 2147483647 w 47"/>
                <a:gd name="T17" fmla="*/ 2147483647 h 59"/>
                <a:gd name="T18" fmla="*/ 2147483647 w 47"/>
                <a:gd name="T19" fmla="*/ 2147483647 h 59"/>
                <a:gd name="T20" fmla="*/ 2147483647 w 47"/>
                <a:gd name="T21" fmla="*/ 2147483647 h 59"/>
                <a:gd name="T22" fmla="*/ 2147483647 w 47"/>
                <a:gd name="T23" fmla="*/ 2147483647 h 59"/>
                <a:gd name="T24" fmla="*/ 2147483647 w 47"/>
                <a:gd name="T25" fmla="*/ 2147483647 h 59"/>
                <a:gd name="T26" fmla="*/ 0 w 47"/>
                <a:gd name="T27" fmla="*/ 2147483647 h 59"/>
                <a:gd name="T28" fmla="*/ 0 w 47"/>
                <a:gd name="T29" fmla="*/ 0 h 59"/>
                <a:gd name="T30" fmla="*/ 2147483647 w 47"/>
                <a:gd name="T31" fmla="*/ 2147483647 h 59"/>
                <a:gd name="T32" fmla="*/ 2147483647 w 47"/>
                <a:gd name="T33" fmla="*/ 2147483647 h 59"/>
                <a:gd name="T34" fmla="*/ 2147483647 w 47"/>
                <a:gd name="T35" fmla="*/ 2147483647 h 59"/>
                <a:gd name="T36" fmla="*/ 2147483647 w 47"/>
                <a:gd name="T37" fmla="*/ 2147483647 h 59"/>
                <a:gd name="T38" fmla="*/ 2147483647 w 47"/>
                <a:gd name="T39" fmla="*/ 2147483647 h 59"/>
                <a:gd name="T40" fmla="*/ 2147483647 w 47"/>
                <a:gd name="T41" fmla="*/ 2147483647 h 59"/>
                <a:gd name="T42" fmla="*/ 2147483647 w 47"/>
                <a:gd name="T43" fmla="*/ 2147483647 h 59"/>
                <a:gd name="T44" fmla="*/ 2147483647 w 4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59"/>
                <a:gd name="T71" fmla="*/ 47 w 47"/>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59">
                  <a:moveTo>
                    <a:pt x="0" y="0"/>
                  </a:moveTo>
                  <a:cubicBezTo>
                    <a:pt x="22" y="0"/>
                    <a:pt x="22" y="0"/>
                    <a:pt x="22" y="0"/>
                  </a:cubicBezTo>
                  <a:cubicBezTo>
                    <a:pt x="29" y="0"/>
                    <a:pt x="35" y="0"/>
                    <a:pt x="40" y="4"/>
                  </a:cubicBezTo>
                  <a:cubicBezTo>
                    <a:pt x="43" y="7"/>
                    <a:pt x="45" y="12"/>
                    <a:pt x="45" y="15"/>
                  </a:cubicBezTo>
                  <a:cubicBezTo>
                    <a:pt x="45" y="26"/>
                    <a:pt x="36" y="29"/>
                    <a:pt x="33" y="30"/>
                  </a:cubicBezTo>
                  <a:cubicBezTo>
                    <a:pt x="42" y="31"/>
                    <a:pt x="42" y="36"/>
                    <a:pt x="43" y="43"/>
                  </a:cubicBezTo>
                  <a:cubicBezTo>
                    <a:pt x="44" y="50"/>
                    <a:pt x="45" y="53"/>
                    <a:pt x="45" y="55"/>
                  </a:cubicBezTo>
                  <a:cubicBezTo>
                    <a:pt x="46" y="57"/>
                    <a:pt x="46" y="58"/>
                    <a:pt x="47" y="59"/>
                  </a:cubicBezTo>
                  <a:cubicBezTo>
                    <a:pt x="33" y="59"/>
                    <a:pt x="33" y="59"/>
                    <a:pt x="33" y="59"/>
                  </a:cubicBezTo>
                  <a:cubicBezTo>
                    <a:pt x="32" y="56"/>
                    <a:pt x="31" y="41"/>
                    <a:pt x="30" y="38"/>
                  </a:cubicBezTo>
                  <a:cubicBezTo>
                    <a:pt x="29" y="35"/>
                    <a:pt x="26" y="35"/>
                    <a:pt x="23" y="35"/>
                  </a:cubicBezTo>
                  <a:cubicBezTo>
                    <a:pt x="12" y="35"/>
                    <a:pt x="12" y="35"/>
                    <a:pt x="12" y="35"/>
                  </a:cubicBezTo>
                  <a:cubicBezTo>
                    <a:pt x="12" y="59"/>
                    <a:pt x="12" y="59"/>
                    <a:pt x="12" y="59"/>
                  </a:cubicBezTo>
                  <a:cubicBezTo>
                    <a:pt x="0" y="59"/>
                    <a:pt x="0" y="59"/>
                    <a:pt x="0" y="59"/>
                  </a:cubicBezTo>
                  <a:lnTo>
                    <a:pt x="0" y="0"/>
                  </a:lnTo>
                  <a:close/>
                  <a:moveTo>
                    <a:pt x="12" y="26"/>
                  </a:moveTo>
                  <a:cubicBezTo>
                    <a:pt x="22" y="26"/>
                    <a:pt x="22" y="26"/>
                    <a:pt x="22" y="26"/>
                  </a:cubicBezTo>
                  <a:cubicBezTo>
                    <a:pt x="24" y="26"/>
                    <a:pt x="27" y="26"/>
                    <a:pt x="29" y="24"/>
                  </a:cubicBezTo>
                  <a:cubicBezTo>
                    <a:pt x="29" y="23"/>
                    <a:pt x="32" y="21"/>
                    <a:pt x="32" y="17"/>
                  </a:cubicBezTo>
                  <a:cubicBezTo>
                    <a:pt x="32" y="13"/>
                    <a:pt x="30" y="11"/>
                    <a:pt x="29" y="11"/>
                  </a:cubicBezTo>
                  <a:cubicBezTo>
                    <a:pt x="27" y="9"/>
                    <a:pt x="24" y="9"/>
                    <a:pt x="20" y="9"/>
                  </a:cubicBezTo>
                  <a:cubicBezTo>
                    <a:pt x="12" y="9"/>
                    <a:pt x="12" y="9"/>
                    <a:pt x="12" y="9"/>
                  </a:cubicBezTo>
                  <a:lnTo>
                    <a:pt x="12" y="26"/>
                  </a:lnTo>
                  <a:close/>
                </a:path>
              </a:pathLst>
            </a:custGeom>
            <a:solidFill>
              <a:srgbClr val="808080"/>
            </a:solidFill>
            <a:ln w="9525">
              <a:noFill/>
              <a:round/>
              <a:headEnd/>
              <a:tailEnd/>
            </a:ln>
          </p:spPr>
          <p:txBody>
            <a:bodyPr/>
            <a:lstStyle/>
            <a:p>
              <a:endParaRPr lang="en-US"/>
            </a:p>
          </p:txBody>
        </p:sp>
        <p:sp>
          <p:nvSpPr>
            <p:cNvPr id="30777" name="Rectangle 222"/>
            <p:cNvSpPr>
              <a:spLocks noChangeArrowheads="1"/>
            </p:cNvSpPr>
            <p:nvPr/>
          </p:nvSpPr>
          <p:spPr bwMode="gray">
            <a:xfrm>
              <a:off x="4498975" y="4260850"/>
              <a:ext cx="38100" cy="187325"/>
            </a:xfrm>
            <a:prstGeom prst="rect">
              <a:avLst/>
            </a:prstGeom>
            <a:solidFill>
              <a:srgbClr val="808080"/>
            </a:solidFill>
            <a:ln w="9525">
              <a:noFill/>
              <a:miter lim="800000"/>
              <a:headEnd/>
              <a:tailEnd/>
            </a:ln>
          </p:spPr>
          <p:txBody>
            <a:bodyPr/>
            <a:lstStyle/>
            <a:p>
              <a:pPr algn="ctr"/>
              <a:endParaRPr lang="en-US"/>
            </a:p>
          </p:txBody>
        </p:sp>
        <p:sp>
          <p:nvSpPr>
            <p:cNvPr id="30778" name="Freeform 223"/>
            <p:cNvSpPr>
              <a:spLocks/>
            </p:cNvSpPr>
            <p:nvPr/>
          </p:nvSpPr>
          <p:spPr bwMode="gray">
            <a:xfrm>
              <a:off x="4562475" y="4257675"/>
              <a:ext cx="152400" cy="193675"/>
            </a:xfrm>
            <a:custGeom>
              <a:avLst/>
              <a:gdLst>
                <a:gd name="T0" fmla="*/ 2147483647 w 48"/>
                <a:gd name="T1" fmla="*/ 2147483647 h 61"/>
                <a:gd name="T2" fmla="*/ 2147483647 w 48"/>
                <a:gd name="T3" fmla="*/ 2147483647 h 61"/>
                <a:gd name="T4" fmla="*/ 2147483647 w 48"/>
                <a:gd name="T5" fmla="*/ 2147483647 h 61"/>
                <a:gd name="T6" fmla="*/ 2147483647 w 48"/>
                <a:gd name="T7" fmla="*/ 2147483647 h 61"/>
                <a:gd name="T8" fmla="*/ 2147483647 w 48"/>
                <a:gd name="T9" fmla="*/ 2147483647 h 61"/>
                <a:gd name="T10" fmla="*/ 2147483647 w 48"/>
                <a:gd name="T11" fmla="*/ 0 h 61"/>
                <a:gd name="T12" fmla="*/ 2147483647 w 48"/>
                <a:gd name="T13" fmla="*/ 2147483647 h 61"/>
                <a:gd name="T14" fmla="*/ 2147483647 w 48"/>
                <a:gd name="T15" fmla="*/ 2147483647 h 61"/>
                <a:gd name="T16" fmla="*/ 2147483647 w 48"/>
                <a:gd name="T17" fmla="*/ 2147483647 h 61"/>
                <a:gd name="T18" fmla="*/ 2147483647 w 48"/>
                <a:gd name="T19" fmla="*/ 2147483647 h 61"/>
                <a:gd name="T20" fmla="*/ 2147483647 w 48"/>
                <a:gd name="T21" fmla="*/ 2147483647 h 61"/>
                <a:gd name="T22" fmla="*/ 2147483647 w 48"/>
                <a:gd name="T23" fmla="*/ 2147483647 h 61"/>
                <a:gd name="T24" fmla="*/ 2147483647 w 48"/>
                <a:gd name="T25" fmla="*/ 2147483647 h 61"/>
                <a:gd name="T26" fmla="*/ 2147483647 w 48"/>
                <a:gd name="T27" fmla="*/ 2147483647 h 61"/>
                <a:gd name="T28" fmla="*/ 0 w 48"/>
                <a:gd name="T29" fmla="*/ 2147483647 h 61"/>
                <a:gd name="T30" fmla="*/ 2147483647 w 48"/>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61"/>
                <a:gd name="T50" fmla="*/ 48 w 48"/>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61">
                  <a:moveTo>
                    <a:pt x="13" y="41"/>
                  </a:moveTo>
                  <a:cubicBezTo>
                    <a:pt x="13" y="44"/>
                    <a:pt x="13" y="52"/>
                    <a:pt x="24" y="52"/>
                  </a:cubicBezTo>
                  <a:cubicBezTo>
                    <a:pt x="31" y="52"/>
                    <a:pt x="35" y="49"/>
                    <a:pt x="35" y="44"/>
                  </a:cubicBezTo>
                  <a:cubicBezTo>
                    <a:pt x="35" y="39"/>
                    <a:pt x="31" y="38"/>
                    <a:pt x="24" y="36"/>
                  </a:cubicBezTo>
                  <a:cubicBezTo>
                    <a:pt x="10" y="33"/>
                    <a:pt x="2" y="28"/>
                    <a:pt x="2" y="18"/>
                  </a:cubicBezTo>
                  <a:cubicBezTo>
                    <a:pt x="2" y="9"/>
                    <a:pt x="9" y="0"/>
                    <a:pt x="25" y="0"/>
                  </a:cubicBezTo>
                  <a:cubicBezTo>
                    <a:pt x="31" y="0"/>
                    <a:pt x="39" y="1"/>
                    <a:pt x="43" y="7"/>
                  </a:cubicBezTo>
                  <a:cubicBezTo>
                    <a:pt x="46" y="11"/>
                    <a:pt x="46" y="16"/>
                    <a:pt x="46" y="18"/>
                  </a:cubicBezTo>
                  <a:cubicBezTo>
                    <a:pt x="34" y="18"/>
                    <a:pt x="34" y="18"/>
                    <a:pt x="34" y="18"/>
                  </a:cubicBezTo>
                  <a:cubicBezTo>
                    <a:pt x="34" y="16"/>
                    <a:pt x="34" y="9"/>
                    <a:pt x="25" y="9"/>
                  </a:cubicBezTo>
                  <a:cubicBezTo>
                    <a:pt x="19" y="9"/>
                    <a:pt x="15" y="12"/>
                    <a:pt x="15" y="17"/>
                  </a:cubicBezTo>
                  <a:cubicBezTo>
                    <a:pt x="15" y="22"/>
                    <a:pt x="19" y="23"/>
                    <a:pt x="28" y="25"/>
                  </a:cubicBezTo>
                  <a:cubicBezTo>
                    <a:pt x="38" y="28"/>
                    <a:pt x="48" y="31"/>
                    <a:pt x="48" y="42"/>
                  </a:cubicBezTo>
                  <a:cubicBezTo>
                    <a:pt x="48" y="53"/>
                    <a:pt x="39" y="61"/>
                    <a:pt x="23" y="61"/>
                  </a:cubicBezTo>
                  <a:cubicBezTo>
                    <a:pt x="1" y="61"/>
                    <a:pt x="0" y="47"/>
                    <a:pt x="0" y="41"/>
                  </a:cubicBezTo>
                  <a:lnTo>
                    <a:pt x="13" y="41"/>
                  </a:lnTo>
                  <a:close/>
                </a:path>
              </a:pathLst>
            </a:custGeom>
            <a:solidFill>
              <a:srgbClr val="808080"/>
            </a:solidFill>
            <a:ln w="9525">
              <a:noFill/>
              <a:round/>
              <a:headEnd/>
              <a:tailEnd/>
            </a:ln>
          </p:spPr>
          <p:txBody>
            <a:bodyPr/>
            <a:lstStyle/>
            <a:p>
              <a:endParaRPr lang="en-US"/>
            </a:p>
          </p:txBody>
        </p:sp>
        <p:sp>
          <p:nvSpPr>
            <p:cNvPr id="30779" name="Freeform 224"/>
            <p:cNvSpPr>
              <a:spLocks/>
            </p:cNvSpPr>
            <p:nvPr/>
          </p:nvSpPr>
          <p:spPr bwMode="gray">
            <a:xfrm>
              <a:off x="4746625" y="4260850"/>
              <a:ext cx="127000" cy="187325"/>
            </a:xfrm>
            <a:custGeom>
              <a:avLst/>
              <a:gdLst>
                <a:gd name="T0" fmla="*/ 0 w 80"/>
                <a:gd name="T1" fmla="*/ 0 h 118"/>
                <a:gd name="T2" fmla="*/ 2147483647 w 80"/>
                <a:gd name="T3" fmla="*/ 0 h 118"/>
                <a:gd name="T4" fmla="*/ 2147483647 w 80"/>
                <a:gd name="T5" fmla="*/ 2147483647 h 118"/>
                <a:gd name="T6" fmla="*/ 2147483647 w 80"/>
                <a:gd name="T7" fmla="*/ 2147483647 h 118"/>
                <a:gd name="T8" fmla="*/ 2147483647 w 80"/>
                <a:gd name="T9" fmla="*/ 2147483647 h 118"/>
                <a:gd name="T10" fmla="*/ 2147483647 w 80"/>
                <a:gd name="T11" fmla="*/ 2147483647 h 118"/>
                <a:gd name="T12" fmla="*/ 2147483647 w 80"/>
                <a:gd name="T13" fmla="*/ 2147483647 h 118"/>
                <a:gd name="T14" fmla="*/ 2147483647 w 80"/>
                <a:gd name="T15" fmla="*/ 2147483647 h 118"/>
                <a:gd name="T16" fmla="*/ 2147483647 w 80"/>
                <a:gd name="T17" fmla="*/ 2147483647 h 118"/>
                <a:gd name="T18" fmla="*/ 2147483647 w 80"/>
                <a:gd name="T19" fmla="*/ 2147483647 h 118"/>
                <a:gd name="T20" fmla="*/ 2147483647 w 80"/>
                <a:gd name="T21" fmla="*/ 2147483647 h 118"/>
                <a:gd name="T22" fmla="*/ 0 w 80"/>
                <a:gd name="T23" fmla="*/ 2147483647 h 118"/>
                <a:gd name="T24" fmla="*/ 0 w 80"/>
                <a:gd name="T25" fmla="*/ 0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8"/>
                <a:gd name="T41" fmla="*/ 80 w 80"/>
                <a:gd name="T42" fmla="*/ 118 h 1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8">
                  <a:moveTo>
                    <a:pt x="0" y="0"/>
                  </a:moveTo>
                  <a:lnTo>
                    <a:pt x="78" y="0"/>
                  </a:lnTo>
                  <a:lnTo>
                    <a:pt x="78" y="20"/>
                  </a:lnTo>
                  <a:lnTo>
                    <a:pt x="24" y="20"/>
                  </a:lnTo>
                  <a:lnTo>
                    <a:pt x="24" y="48"/>
                  </a:lnTo>
                  <a:lnTo>
                    <a:pt x="74" y="48"/>
                  </a:lnTo>
                  <a:lnTo>
                    <a:pt x="74" y="66"/>
                  </a:lnTo>
                  <a:lnTo>
                    <a:pt x="24" y="66"/>
                  </a:lnTo>
                  <a:lnTo>
                    <a:pt x="24" y="98"/>
                  </a:lnTo>
                  <a:lnTo>
                    <a:pt x="80" y="98"/>
                  </a:lnTo>
                  <a:lnTo>
                    <a:pt x="80" y="118"/>
                  </a:lnTo>
                  <a:lnTo>
                    <a:pt x="0" y="118"/>
                  </a:lnTo>
                  <a:lnTo>
                    <a:pt x="0" y="0"/>
                  </a:lnTo>
                  <a:close/>
                </a:path>
              </a:pathLst>
            </a:custGeom>
            <a:solidFill>
              <a:srgbClr val="808080"/>
            </a:solidFill>
            <a:ln w="9525">
              <a:noFill/>
              <a:round/>
              <a:headEnd/>
              <a:tailEnd/>
            </a:ln>
          </p:spPr>
          <p:txBody>
            <a:bodyPr/>
            <a:lstStyle/>
            <a:p>
              <a:endParaRPr lang="en-US"/>
            </a:p>
          </p:txBody>
        </p:sp>
        <p:sp>
          <p:nvSpPr>
            <p:cNvPr id="30780" name="Freeform 225"/>
            <p:cNvSpPr>
              <a:spLocks/>
            </p:cNvSpPr>
            <p:nvPr/>
          </p:nvSpPr>
          <p:spPr bwMode="gray">
            <a:xfrm>
              <a:off x="3930650" y="3559175"/>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3"/>
                    <a:pt x="32" y="9"/>
                    <a:pt x="25" y="9"/>
                  </a:cubicBezTo>
                  <a:cubicBezTo>
                    <a:pt x="16" y="9"/>
                    <a:pt x="14" y="22"/>
                    <a:pt x="14" y="30"/>
                  </a:cubicBezTo>
                  <a:cubicBezTo>
                    <a:pt x="14" y="38"/>
                    <a:pt x="16" y="51"/>
                    <a:pt x="25" y="51"/>
                  </a:cubicBezTo>
                  <a:cubicBezTo>
                    <a:pt x="32" y="51"/>
                    <a:pt x="36" y="46"/>
                    <a:pt x="36" y="40"/>
                  </a:cubicBezTo>
                  <a:cubicBezTo>
                    <a:pt x="49" y="40"/>
                    <a:pt x="49" y="40"/>
                    <a:pt x="49" y="40"/>
                  </a:cubicBezTo>
                  <a:cubicBezTo>
                    <a:pt x="49" y="55"/>
                    <a:pt x="38" y="60"/>
                    <a:pt x="25" y="60"/>
                  </a:cubicBezTo>
                  <a:cubicBezTo>
                    <a:pt x="8" y="60"/>
                    <a:pt x="0" y="47"/>
                    <a:pt x="0" y="30"/>
                  </a:cubicBezTo>
                  <a:cubicBezTo>
                    <a:pt x="0" y="13"/>
                    <a:pt x="8" y="0"/>
                    <a:pt x="25" y="0"/>
                  </a:cubicBezTo>
                  <a:cubicBezTo>
                    <a:pt x="38" y="0"/>
                    <a:pt x="49" y="5"/>
                    <a:pt x="49" y="20"/>
                  </a:cubicBezTo>
                  <a:lnTo>
                    <a:pt x="36" y="20"/>
                  </a:lnTo>
                  <a:close/>
                </a:path>
              </a:pathLst>
            </a:custGeom>
            <a:solidFill>
              <a:srgbClr val="231F20"/>
            </a:solidFill>
            <a:ln w="9525">
              <a:noFill/>
              <a:round/>
              <a:headEnd/>
              <a:tailEnd/>
            </a:ln>
          </p:spPr>
          <p:txBody>
            <a:bodyPr/>
            <a:lstStyle/>
            <a:p>
              <a:endParaRPr lang="en-US"/>
            </a:p>
          </p:txBody>
        </p:sp>
        <p:sp>
          <p:nvSpPr>
            <p:cNvPr id="30781" name="Freeform 226"/>
            <p:cNvSpPr>
              <a:spLocks/>
            </p:cNvSpPr>
            <p:nvPr/>
          </p:nvSpPr>
          <p:spPr bwMode="gray">
            <a:xfrm>
              <a:off x="4114800" y="35623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782" name="Freeform 227"/>
            <p:cNvSpPr>
              <a:spLocks noEditPoints="1"/>
            </p:cNvSpPr>
            <p:nvPr/>
          </p:nvSpPr>
          <p:spPr bwMode="gray">
            <a:xfrm>
              <a:off x="4279900" y="356235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10"/>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0783" name="Freeform 228"/>
            <p:cNvSpPr>
              <a:spLocks/>
            </p:cNvSpPr>
            <p:nvPr/>
          </p:nvSpPr>
          <p:spPr bwMode="gray">
            <a:xfrm>
              <a:off x="4445000" y="35623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p>
          </p:txBody>
        </p:sp>
        <p:sp>
          <p:nvSpPr>
            <p:cNvPr id="30784" name="Rectangle 229"/>
            <p:cNvSpPr>
              <a:spLocks noChangeArrowheads="1"/>
            </p:cNvSpPr>
            <p:nvPr/>
          </p:nvSpPr>
          <p:spPr bwMode="gray">
            <a:xfrm>
              <a:off x="4619625" y="3562350"/>
              <a:ext cx="41275" cy="184150"/>
            </a:xfrm>
            <a:prstGeom prst="rect">
              <a:avLst/>
            </a:prstGeom>
            <a:solidFill>
              <a:srgbClr val="231F20"/>
            </a:solidFill>
            <a:ln w="9525">
              <a:noFill/>
              <a:miter lim="800000"/>
              <a:headEnd/>
              <a:tailEnd/>
            </a:ln>
          </p:spPr>
          <p:txBody>
            <a:bodyPr/>
            <a:lstStyle/>
            <a:p>
              <a:pPr algn="ctr"/>
              <a:endParaRPr lang="en-US"/>
            </a:p>
          </p:txBody>
        </p:sp>
        <p:sp>
          <p:nvSpPr>
            <p:cNvPr id="30785" name="Freeform 230"/>
            <p:cNvSpPr>
              <a:spLocks/>
            </p:cNvSpPr>
            <p:nvPr/>
          </p:nvSpPr>
          <p:spPr bwMode="gray">
            <a:xfrm>
              <a:off x="4699000" y="3562350"/>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8"/>
                  </a:lnTo>
                  <a:lnTo>
                    <a:pt x="72" y="48"/>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p>
          </p:txBody>
        </p:sp>
        <p:sp>
          <p:nvSpPr>
            <p:cNvPr id="30786" name="Rectangle 231"/>
            <p:cNvSpPr>
              <a:spLocks noChangeArrowheads="1"/>
            </p:cNvSpPr>
            <p:nvPr/>
          </p:nvSpPr>
          <p:spPr bwMode="gray">
            <a:xfrm>
              <a:off x="4848225" y="3562350"/>
              <a:ext cx="38100" cy="184150"/>
            </a:xfrm>
            <a:prstGeom prst="rect">
              <a:avLst/>
            </a:prstGeom>
            <a:solidFill>
              <a:srgbClr val="231F20"/>
            </a:solidFill>
            <a:ln w="9525">
              <a:noFill/>
              <a:miter lim="800000"/>
              <a:headEnd/>
              <a:tailEnd/>
            </a:ln>
          </p:spPr>
          <p:txBody>
            <a:bodyPr/>
            <a:lstStyle/>
            <a:p>
              <a:pPr algn="ctr"/>
              <a:endParaRPr lang="en-US"/>
            </a:p>
          </p:txBody>
        </p:sp>
        <p:sp>
          <p:nvSpPr>
            <p:cNvPr id="30787" name="Freeform 232"/>
            <p:cNvSpPr>
              <a:spLocks/>
            </p:cNvSpPr>
            <p:nvPr/>
          </p:nvSpPr>
          <p:spPr bwMode="gray">
            <a:xfrm>
              <a:off x="4924425" y="35623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788" name="Freeform 233"/>
            <p:cNvSpPr>
              <a:spLocks noEditPoints="1"/>
            </p:cNvSpPr>
            <p:nvPr/>
          </p:nvSpPr>
          <p:spPr bwMode="gray">
            <a:xfrm>
              <a:off x="5089525" y="3562350"/>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0789" name="Freeform 234"/>
            <p:cNvSpPr>
              <a:spLocks noEditPoints="1"/>
            </p:cNvSpPr>
            <p:nvPr/>
          </p:nvSpPr>
          <p:spPr bwMode="gray">
            <a:xfrm>
              <a:off x="5346700" y="35623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790" name="Freeform 235"/>
            <p:cNvSpPr>
              <a:spLocks noEditPoints="1"/>
            </p:cNvSpPr>
            <p:nvPr/>
          </p:nvSpPr>
          <p:spPr bwMode="gray">
            <a:xfrm>
              <a:off x="5549900" y="3562350"/>
              <a:ext cx="158750" cy="184150"/>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p>
          </p:txBody>
        </p:sp>
        <p:sp>
          <p:nvSpPr>
            <p:cNvPr id="30791" name="Freeform 236"/>
            <p:cNvSpPr>
              <a:spLocks/>
            </p:cNvSpPr>
            <p:nvPr/>
          </p:nvSpPr>
          <p:spPr bwMode="gray">
            <a:xfrm>
              <a:off x="5727700" y="3562350"/>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p>
          </p:txBody>
        </p:sp>
        <p:sp>
          <p:nvSpPr>
            <p:cNvPr id="30792" name="Freeform 237"/>
            <p:cNvSpPr>
              <a:spLocks noEditPoints="1"/>
            </p:cNvSpPr>
            <p:nvPr/>
          </p:nvSpPr>
          <p:spPr bwMode="gray">
            <a:xfrm>
              <a:off x="5921375" y="35623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793" name="Freeform 238"/>
            <p:cNvSpPr>
              <a:spLocks/>
            </p:cNvSpPr>
            <p:nvPr/>
          </p:nvSpPr>
          <p:spPr bwMode="gray">
            <a:xfrm>
              <a:off x="6124575" y="3562350"/>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90"/>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30794" name="Freeform 239"/>
            <p:cNvSpPr>
              <a:spLocks/>
            </p:cNvSpPr>
            <p:nvPr/>
          </p:nvSpPr>
          <p:spPr bwMode="gray">
            <a:xfrm>
              <a:off x="6318250" y="356235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p>
          </p:txBody>
        </p:sp>
        <p:sp>
          <p:nvSpPr>
            <p:cNvPr id="30795" name="Freeform 240"/>
            <p:cNvSpPr>
              <a:spLocks noEditPoints="1"/>
            </p:cNvSpPr>
            <p:nvPr/>
          </p:nvSpPr>
          <p:spPr bwMode="gray">
            <a:xfrm>
              <a:off x="6483350" y="356235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796" name="Freeform 241"/>
            <p:cNvSpPr>
              <a:spLocks/>
            </p:cNvSpPr>
            <p:nvPr/>
          </p:nvSpPr>
          <p:spPr bwMode="gray">
            <a:xfrm>
              <a:off x="6680200" y="3559175"/>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231F20"/>
            </a:solidFill>
            <a:ln w="9525">
              <a:noFill/>
              <a:round/>
              <a:headEnd/>
              <a:tailEnd/>
            </a:ln>
          </p:spPr>
          <p:txBody>
            <a:bodyPr/>
            <a:lstStyle/>
            <a:p>
              <a:endParaRPr lang="en-US"/>
            </a:p>
          </p:txBody>
        </p:sp>
        <p:sp>
          <p:nvSpPr>
            <p:cNvPr id="30797" name="Freeform 242"/>
            <p:cNvSpPr>
              <a:spLocks/>
            </p:cNvSpPr>
            <p:nvPr/>
          </p:nvSpPr>
          <p:spPr bwMode="gray">
            <a:xfrm>
              <a:off x="6892925" y="356235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798" name="Freeform 243"/>
            <p:cNvSpPr>
              <a:spLocks noEditPoints="1"/>
            </p:cNvSpPr>
            <p:nvPr/>
          </p:nvSpPr>
          <p:spPr bwMode="gray">
            <a:xfrm>
              <a:off x="3940175" y="3870325"/>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4" y="35"/>
                    <a:pt x="42" y="29"/>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p>
          </p:txBody>
        </p:sp>
        <p:sp>
          <p:nvSpPr>
            <p:cNvPr id="30799" name="Freeform 244"/>
            <p:cNvSpPr>
              <a:spLocks noEditPoints="1"/>
            </p:cNvSpPr>
            <p:nvPr/>
          </p:nvSpPr>
          <p:spPr bwMode="gray">
            <a:xfrm>
              <a:off x="4089400" y="387032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p>
          </p:txBody>
        </p:sp>
        <p:sp>
          <p:nvSpPr>
            <p:cNvPr id="30800" name="Freeform 245"/>
            <p:cNvSpPr>
              <a:spLocks noEditPoints="1"/>
            </p:cNvSpPr>
            <p:nvPr/>
          </p:nvSpPr>
          <p:spPr bwMode="gray">
            <a:xfrm>
              <a:off x="4292600" y="38703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p>
          </p:txBody>
        </p:sp>
        <p:sp>
          <p:nvSpPr>
            <p:cNvPr id="30801" name="Freeform 246"/>
            <p:cNvSpPr>
              <a:spLocks/>
            </p:cNvSpPr>
            <p:nvPr/>
          </p:nvSpPr>
          <p:spPr bwMode="gray">
            <a:xfrm>
              <a:off x="4457700" y="3870325"/>
              <a:ext cx="152400" cy="184150"/>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p>
          </p:txBody>
        </p:sp>
        <p:sp>
          <p:nvSpPr>
            <p:cNvPr id="30802" name="Freeform 247"/>
            <p:cNvSpPr>
              <a:spLocks/>
            </p:cNvSpPr>
            <p:nvPr/>
          </p:nvSpPr>
          <p:spPr bwMode="gray">
            <a:xfrm>
              <a:off x="4635500" y="387032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p>
          </p:txBody>
        </p:sp>
        <p:sp>
          <p:nvSpPr>
            <p:cNvPr id="30803" name="Freeform 248"/>
            <p:cNvSpPr>
              <a:spLocks/>
            </p:cNvSpPr>
            <p:nvPr/>
          </p:nvSpPr>
          <p:spPr bwMode="gray">
            <a:xfrm>
              <a:off x="4838700" y="38703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p>
          </p:txBody>
        </p:sp>
        <p:sp>
          <p:nvSpPr>
            <p:cNvPr id="30804" name="Freeform 249"/>
            <p:cNvSpPr>
              <a:spLocks noEditPoints="1"/>
            </p:cNvSpPr>
            <p:nvPr/>
          </p:nvSpPr>
          <p:spPr bwMode="gray">
            <a:xfrm>
              <a:off x="5003800" y="38703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p>
          </p:txBody>
        </p:sp>
        <p:sp>
          <p:nvSpPr>
            <p:cNvPr id="30805" name="Rectangle 250"/>
            <p:cNvSpPr>
              <a:spLocks noChangeArrowheads="1"/>
            </p:cNvSpPr>
            <p:nvPr/>
          </p:nvSpPr>
          <p:spPr bwMode="gray">
            <a:xfrm>
              <a:off x="1600200" y="3562350"/>
              <a:ext cx="2165350" cy="492125"/>
            </a:xfrm>
            <a:prstGeom prst="rect">
              <a:avLst/>
            </a:prstGeom>
            <a:solidFill>
              <a:srgbClr val="FF0000"/>
            </a:solidFill>
            <a:ln w="9525">
              <a:noFill/>
              <a:miter lim="800000"/>
              <a:headEnd/>
              <a:tailEnd/>
            </a:ln>
          </p:spPr>
          <p:txBody>
            <a:bodyPr/>
            <a:lstStyle/>
            <a:p>
              <a:pPr algn="ctr"/>
              <a:endParaRPr lang="en-US"/>
            </a:p>
          </p:txBody>
        </p:sp>
        <p:sp>
          <p:nvSpPr>
            <p:cNvPr id="30806" name="Freeform 251"/>
            <p:cNvSpPr>
              <a:spLocks noEditPoints="1"/>
            </p:cNvSpPr>
            <p:nvPr/>
          </p:nvSpPr>
          <p:spPr bwMode="gray">
            <a:xfrm>
              <a:off x="1724025" y="3683000"/>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1" y="51"/>
                  </a:moveTo>
                  <a:cubicBezTo>
                    <a:pt x="301" y="51"/>
                    <a:pt x="301" y="51"/>
                    <a:pt x="301" y="51"/>
                  </a:cubicBezTo>
                  <a:cubicBezTo>
                    <a:pt x="280" y="17"/>
                    <a:pt x="280" y="17"/>
                    <a:pt x="280" y="17"/>
                  </a:cubicBezTo>
                  <a:cubicBezTo>
                    <a:pt x="241" y="78"/>
                    <a:pt x="241" y="78"/>
                    <a:pt x="241" y="78"/>
                  </a:cubicBezTo>
                  <a:cubicBezTo>
                    <a:pt x="224" y="79"/>
                    <a:pt x="224" y="79"/>
                    <a:pt x="224" y="79"/>
                  </a:cubicBezTo>
                  <a:cubicBezTo>
                    <a:pt x="271" y="5"/>
                    <a:pt x="271" y="5"/>
                    <a:pt x="271" y="5"/>
                  </a:cubicBezTo>
                  <a:cubicBezTo>
                    <a:pt x="273" y="2"/>
                    <a:pt x="276" y="0"/>
                    <a:pt x="280" y="0"/>
                  </a:cubicBezTo>
                  <a:cubicBezTo>
                    <a:pt x="284" y="0"/>
                    <a:pt x="287" y="2"/>
                    <a:pt x="289" y="5"/>
                  </a:cubicBezTo>
                  <a:cubicBezTo>
                    <a:pt x="336" y="79"/>
                    <a:pt x="336" y="79"/>
                    <a:pt x="336" y="79"/>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5" y="1"/>
                    <a:pt x="85" y="1"/>
                    <a:pt x="85" y="1"/>
                  </a:cubicBezTo>
                  <a:cubicBezTo>
                    <a:pt x="106" y="1"/>
                    <a:pt x="123" y="18"/>
                    <a:pt x="123" y="40"/>
                  </a:cubicBezTo>
                  <a:cubicBezTo>
                    <a:pt x="123" y="61"/>
                    <a:pt x="106" y="79"/>
                    <a:pt x="85" y="79"/>
                  </a:cubicBezTo>
                  <a:lnTo>
                    <a:pt x="39" y="78"/>
                  </a:lnTo>
                  <a:close/>
                  <a:moveTo>
                    <a:pt x="83" y="65"/>
                  </a:moveTo>
                  <a:cubicBezTo>
                    <a:pt x="97" y="65"/>
                    <a:pt x="109" y="54"/>
                    <a:pt x="109" y="40"/>
                  </a:cubicBezTo>
                  <a:cubicBezTo>
                    <a:pt x="109" y="26"/>
                    <a:pt x="97" y="14"/>
                    <a:pt x="83" y="14"/>
                  </a:cubicBezTo>
                  <a:cubicBezTo>
                    <a:pt x="40" y="14"/>
                    <a:pt x="40" y="14"/>
                    <a:pt x="40" y="14"/>
                  </a:cubicBezTo>
                  <a:cubicBezTo>
                    <a:pt x="26" y="14"/>
                    <a:pt x="15" y="26"/>
                    <a:pt x="15" y="40"/>
                  </a:cubicBezTo>
                  <a:cubicBezTo>
                    <a:pt x="15" y="54"/>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4"/>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30807" name="Freeform 252"/>
            <p:cNvSpPr>
              <a:spLocks noEditPoints="1"/>
            </p:cNvSpPr>
            <p:nvPr/>
          </p:nvSpPr>
          <p:spPr bwMode="gray">
            <a:xfrm>
              <a:off x="3657600" y="3683000"/>
              <a:ext cx="57150" cy="57150"/>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p>
          </p:txBody>
        </p:sp>
      </p:grpSp>
      <p:grpSp>
        <p:nvGrpSpPr>
          <p:cNvPr id="300" name="Group 258"/>
          <p:cNvGrpSpPr>
            <a:grpSpLocks/>
          </p:cNvGrpSpPr>
          <p:nvPr/>
        </p:nvGrpSpPr>
        <p:grpSpPr bwMode="auto">
          <a:xfrm>
            <a:off x="5730385" y="5401681"/>
            <a:ext cx="3011978" cy="275219"/>
            <a:chOff x="1600200" y="5480050"/>
            <a:chExt cx="5419725" cy="495300"/>
          </a:xfrm>
        </p:grpSpPr>
        <p:sp>
          <p:nvSpPr>
            <p:cNvPr id="301" name="Freeform 44"/>
            <p:cNvSpPr>
              <a:spLocks/>
            </p:cNvSpPr>
            <p:nvPr/>
          </p:nvSpPr>
          <p:spPr bwMode="gray">
            <a:xfrm>
              <a:off x="3930650" y="548005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4"/>
                    <a:pt x="32" y="9"/>
                    <a:pt x="24" y="9"/>
                  </a:cubicBezTo>
                  <a:cubicBezTo>
                    <a:pt x="15" y="9"/>
                    <a:pt x="13" y="22"/>
                    <a:pt x="13" y="30"/>
                  </a:cubicBezTo>
                  <a:cubicBezTo>
                    <a:pt x="13" y="38"/>
                    <a:pt x="15" y="51"/>
                    <a:pt x="24" y="51"/>
                  </a:cubicBezTo>
                  <a:cubicBezTo>
                    <a:pt x="32" y="51"/>
                    <a:pt x="36" y="46"/>
                    <a:pt x="36" y="40"/>
                  </a:cubicBezTo>
                  <a:cubicBezTo>
                    <a:pt x="49" y="40"/>
                    <a:pt x="49" y="40"/>
                    <a:pt x="49" y="40"/>
                  </a:cubicBezTo>
                  <a:cubicBezTo>
                    <a:pt x="48" y="55"/>
                    <a:pt x="38" y="60"/>
                    <a:pt x="24" y="60"/>
                  </a:cubicBezTo>
                  <a:cubicBezTo>
                    <a:pt x="7" y="60"/>
                    <a:pt x="0" y="47"/>
                    <a:pt x="0" y="30"/>
                  </a:cubicBezTo>
                  <a:cubicBezTo>
                    <a:pt x="0" y="13"/>
                    <a:pt x="7" y="0"/>
                    <a:pt x="24" y="0"/>
                  </a:cubicBezTo>
                  <a:cubicBezTo>
                    <a:pt x="38" y="0"/>
                    <a:pt x="48" y="5"/>
                    <a:pt x="49" y="20"/>
                  </a:cubicBezTo>
                  <a:lnTo>
                    <a:pt x="36" y="20"/>
                  </a:lnTo>
                  <a:close/>
                </a:path>
              </a:pathLst>
            </a:custGeom>
            <a:solidFill>
              <a:srgbClr val="000000"/>
            </a:solidFill>
            <a:ln w="9525">
              <a:noFill/>
              <a:round/>
              <a:headEnd/>
              <a:tailEnd/>
            </a:ln>
          </p:spPr>
          <p:txBody>
            <a:bodyPr/>
            <a:lstStyle/>
            <a:p>
              <a:endParaRPr lang="en-US"/>
            </a:p>
          </p:txBody>
        </p:sp>
        <p:sp>
          <p:nvSpPr>
            <p:cNvPr id="302" name="Freeform 45"/>
            <p:cNvSpPr>
              <a:spLocks/>
            </p:cNvSpPr>
            <p:nvPr/>
          </p:nvSpPr>
          <p:spPr bwMode="gray">
            <a:xfrm>
              <a:off x="4114800"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03" name="Freeform 46"/>
            <p:cNvSpPr>
              <a:spLocks noEditPoints="1"/>
            </p:cNvSpPr>
            <p:nvPr/>
          </p:nvSpPr>
          <p:spPr bwMode="gray">
            <a:xfrm>
              <a:off x="4276725" y="54832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9"/>
                  </a:moveTo>
                  <a:cubicBezTo>
                    <a:pt x="23" y="9"/>
                    <a:pt x="23" y="9"/>
                    <a:pt x="23" y="9"/>
                  </a:cubicBezTo>
                  <a:cubicBezTo>
                    <a:pt x="29" y="10"/>
                    <a:pt x="32" y="12"/>
                    <a:pt x="32" y="17"/>
                  </a:cubicBezTo>
                  <a:cubicBezTo>
                    <a:pt x="32" y="22"/>
                    <a:pt x="29" y="25"/>
                    <a:pt x="23" y="25"/>
                  </a:cubicBezTo>
                  <a:cubicBezTo>
                    <a:pt x="13" y="25"/>
                    <a:pt x="13" y="25"/>
                    <a:pt x="13" y="25"/>
                  </a:cubicBezTo>
                  <a:lnTo>
                    <a:pt x="13" y="9"/>
                  </a:lnTo>
                  <a:close/>
                  <a:moveTo>
                    <a:pt x="13" y="35"/>
                  </a:moveTo>
                  <a:cubicBezTo>
                    <a:pt x="26" y="35"/>
                    <a:pt x="26" y="35"/>
                    <a:pt x="26" y="35"/>
                  </a:cubicBezTo>
                  <a:cubicBezTo>
                    <a:pt x="30" y="35"/>
                    <a:pt x="31" y="39"/>
                    <a:pt x="31" y="42"/>
                  </a:cubicBezTo>
                  <a:cubicBezTo>
                    <a:pt x="32" y="48"/>
                    <a:pt x="33" y="53"/>
                    <a:pt x="34" y="58"/>
                  </a:cubicBezTo>
                  <a:cubicBezTo>
                    <a:pt x="47" y="58"/>
                    <a:pt x="47" y="58"/>
                    <a:pt x="47" y="58"/>
                  </a:cubicBezTo>
                  <a:cubicBezTo>
                    <a:pt x="45" y="55"/>
                    <a:pt x="45" y="48"/>
                    <a:pt x="44" y="44"/>
                  </a:cubicBezTo>
                  <a:cubicBezTo>
                    <a:pt x="43" y="36"/>
                    <a:pt x="43" y="30"/>
                    <a:pt x="33" y="29"/>
                  </a:cubicBezTo>
                  <a:cubicBezTo>
                    <a:pt x="33" y="29"/>
                    <a:pt x="33" y="29"/>
                    <a:pt x="33" y="29"/>
                  </a:cubicBezTo>
                  <a:cubicBezTo>
                    <a:pt x="41" y="28"/>
                    <a:pt x="46" y="23"/>
                    <a:pt x="46" y="15"/>
                  </a:cubicBezTo>
                  <a:cubicBezTo>
                    <a:pt x="46"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000000"/>
            </a:solidFill>
            <a:ln w="9525">
              <a:noFill/>
              <a:round/>
              <a:headEnd/>
              <a:tailEnd/>
            </a:ln>
          </p:spPr>
          <p:txBody>
            <a:bodyPr/>
            <a:lstStyle/>
            <a:p>
              <a:endParaRPr lang="en-US"/>
            </a:p>
          </p:txBody>
        </p:sp>
        <p:sp>
          <p:nvSpPr>
            <p:cNvPr id="304" name="Freeform 47"/>
            <p:cNvSpPr>
              <a:spLocks/>
            </p:cNvSpPr>
            <p:nvPr/>
          </p:nvSpPr>
          <p:spPr bwMode="gray">
            <a:xfrm>
              <a:off x="444500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58" y="18"/>
                  </a:lnTo>
                  <a:lnTo>
                    <a:pt x="58"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305" name="Rectangle 48"/>
            <p:cNvSpPr>
              <a:spLocks noChangeArrowheads="1"/>
            </p:cNvSpPr>
            <p:nvPr/>
          </p:nvSpPr>
          <p:spPr bwMode="gray">
            <a:xfrm>
              <a:off x="4619625" y="5483225"/>
              <a:ext cx="41275" cy="184150"/>
            </a:xfrm>
            <a:prstGeom prst="rect">
              <a:avLst/>
            </a:prstGeom>
            <a:solidFill>
              <a:srgbClr val="000000"/>
            </a:solidFill>
            <a:ln w="9525">
              <a:noFill/>
              <a:miter lim="800000"/>
              <a:headEnd/>
              <a:tailEnd/>
            </a:ln>
          </p:spPr>
          <p:txBody>
            <a:bodyPr/>
            <a:lstStyle/>
            <a:p>
              <a:pPr algn="ctr"/>
              <a:endParaRPr lang="en-US"/>
            </a:p>
          </p:txBody>
        </p:sp>
        <p:sp>
          <p:nvSpPr>
            <p:cNvPr id="306" name="Freeform 49"/>
            <p:cNvSpPr>
              <a:spLocks/>
            </p:cNvSpPr>
            <p:nvPr/>
          </p:nvSpPr>
          <p:spPr bwMode="gray">
            <a:xfrm>
              <a:off x="4699000" y="548322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8"/>
                  </a:lnTo>
                  <a:lnTo>
                    <a:pt x="72" y="48"/>
                  </a:lnTo>
                  <a:lnTo>
                    <a:pt x="72" y="66"/>
                  </a:lnTo>
                  <a:lnTo>
                    <a:pt x="26" y="66"/>
                  </a:lnTo>
                  <a:lnTo>
                    <a:pt x="26" y="116"/>
                  </a:lnTo>
                  <a:lnTo>
                    <a:pt x="0" y="116"/>
                  </a:lnTo>
                  <a:close/>
                </a:path>
              </a:pathLst>
            </a:custGeom>
            <a:solidFill>
              <a:srgbClr val="000000"/>
            </a:solidFill>
            <a:ln w="9525">
              <a:noFill/>
              <a:round/>
              <a:headEnd/>
              <a:tailEnd/>
            </a:ln>
          </p:spPr>
          <p:txBody>
            <a:bodyPr/>
            <a:lstStyle/>
            <a:p>
              <a:endParaRPr lang="en-US"/>
            </a:p>
          </p:txBody>
        </p:sp>
        <p:sp>
          <p:nvSpPr>
            <p:cNvPr id="307" name="Rectangle 50"/>
            <p:cNvSpPr>
              <a:spLocks noChangeArrowheads="1"/>
            </p:cNvSpPr>
            <p:nvPr/>
          </p:nvSpPr>
          <p:spPr bwMode="gray">
            <a:xfrm>
              <a:off x="4845050" y="5483225"/>
              <a:ext cx="41275" cy="184150"/>
            </a:xfrm>
            <a:prstGeom prst="rect">
              <a:avLst/>
            </a:prstGeom>
            <a:solidFill>
              <a:srgbClr val="000000"/>
            </a:solidFill>
            <a:ln w="9525">
              <a:noFill/>
              <a:miter lim="800000"/>
              <a:headEnd/>
              <a:tailEnd/>
            </a:ln>
          </p:spPr>
          <p:txBody>
            <a:bodyPr/>
            <a:lstStyle/>
            <a:p>
              <a:pPr algn="ctr"/>
              <a:endParaRPr lang="en-US"/>
            </a:p>
          </p:txBody>
        </p:sp>
        <p:sp>
          <p:nvSpPr>
            <p:cNvPr id="308" name="Freeform 51"/>
            <p:cNvSpPr>
              <a:spLocks/>
            </p:cNvSpPr>
            <p:nvPr/>
          </p:nvSpPr>
          <p:spPr bwMode="gray">
            <a:xfrm>
              <a:off x="49244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09" name="Freeform 52"/>
            <p:cNvSpPr>
              <a:spLocks noEditPoints="1"/>
            </p:cNvSpPr>
            <p:nvPr/>
          </p:nvSpPr>
          <p:spPr bwMode="gray">
            <a:xfrm>
              <a:off x="5089525"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310" name="Freeform 53"/>
            <p:cNvSpPr>
              <a:spLocks noEditPoints="1"/>
            </p:cNvSpPr>
            <p:nvPr/>
          </p:nvSpPr>
          <p:spPr bwMode="gray">
            <a:xfrm>
              <a:off x="534352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311" name="Freeform 54"/>
            <p:cNvSpPr>
              <a:spLocks noEditPoints="1"/>
            </p:cNvSpPr>
            <p:nvPr/>
          </p:nvSpPr>
          <p:spPr bwMode="gray">
            <a:xfrm>
              <a:off x="5549900"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312" name="Freeform 55"/>
            <p:cNvSpPr>
              <a:spLocks/>
            </p:cNvSpPr>
            <p:nvPr/>
          </p:nvSpPr>
          <p:spPr bwMode="gray">
            <a:xfrm>
              <a:off x="5727700" y="548322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88" y="0"/>
                  </a:lnTo>
                  <a:lnTo>
                    <a:pt x="114" y="0"/>
                  </a:lnTo>
                  <a:lnTo>
                    <a:pt x="70" y="116"/>
                  </a:lnTo>
                  <a:lnTo>
                    <a:pt x="44" y="116"/>
                  </a:lnTo>
                  <a:lnTo>
                    <a:pt x="0" y="0"/>
                  </a:lnTo>
                  <a:close/>
                </a:path>
              </a:pathLst>
            </a:custGeom>
            <a:solidFill>
              <a:srgbClr val="000000"/>
            </a:solidFill>
            <a:ln w="9525">
              <a:noFill/>
              <a:round/>
              <a:headEnd/>
              <a:tailEnd/>
            </a:ln>
          </p:spPr>
          <p:txBody>
            <a:bodyPr/>
            <a:lstStyle/>
            <a:p>
              <a:endParaRPr lang="en-US"/>
            </a:p>
          </p:txBody>
        </p:sp>
        <p:sp>
          <p:nvSpPr>
            <p:cNvPr id="313" name="Freeform 56"/>
            <p:cNvSpPr>
              <a:spLocks noEditPoints="1"/>
            </p:cNvSpPr>
            <p:nvPr/>
          </p:nvSpPr>
          <p:spPr bwMode="gray">
            <a:xfrm>
              <a:off x="5921375" y="548322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314" name="Freeform 57"/>
            <p:cNvSpPr>
              <a:spLocks/>
            </p:cNvSpPr>
            <p:nvPr/>
          </p:nvSpPr>
          <p:spPr bwMode="gray">
            <a:xfrm>
              <a:off x="6124575" y="548322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000000"/>
            </a:solidFill>
            <a:ln w="9525">
              <a:noFill/>
              <a:round/>
              <a:headEnd/>
              <a:tailEnd/>
            </a:ln>
          </p:spPr>
          <p:txBody>
            <a:bodyPr/>
            <a:lstStyle/>
            <a:p>
              <a:endParaRPr lang="en-US"/>
            </a:p>
          </p:txBody>
        </p:sp>
        <p:sp>
          <p:nvSpPr>
            <p:cNvPr id="315" name="Freeform 58"/>
            <p:cNvSpPr>
              <a:spLocks/>
            </p:cNvSpPr>
            <p:nvPr/>
          </p:nvSpPr>
          <p:spPr bwMode="gray">
            <a:xfrm>
              <a:off x="631825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316" name="Freeform 59"/>
            <p:cNvSpPr>
              <a:spLocks noEditPoints="1"/>
            </p:cNvSpPr>
            <p:nvPr/>
          </p:nvSpPr>
          <p:spPr bwMode="gray">
            <a:xfrm>
              <a:off x="648017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317" name="Freeform 60"/>
            <p:cNvSpPr>
              <a:spLocks/>
            </p:cNvSpPr>
            <p:nvPr/>
          </p:nvSpPr>
          <p:spPr bwMode="gray">
            <a:xfrm>
              <a:off x="6680200" y="5480050"/>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000000"/>
            </a:solidFill>
            <a:ln w="9525">
              <a:noFill/>
              <a:round/>
              <a:headEnd/>
              <a:tailEnd/>
            </a:ln>
          </p:spPr>
          <p:txBody>
            <a:bodyPr/>
            <a:lstStyle/>
            <a:p>
              <a:endParaRPr lang="en-US"/>
            </a:p>
          </p:txBody>
        </p:sp>
        <p:sp>
          <p:nvSpPr>
            <p:cNvPr id="318" name="Freeform 61"/>
            <p:cNvSpPr>
              <a:spLocks/>
            </p:cNvSpPr>
            <p:nvPr/>
          </p:nvSpPr>
          <p:spPr bwMode="gray">
            <a:xfrm>
              <a:off x="68929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19" name="Freeform 62"/>
            <p:cNvSpPr>
              <a:spLocks noEditPoints="1"/>
            </p:cNvSpPr>
            <p:nvPr/>
          </p:nvSpPr>
          <p:spPr bwMode="gray">
            <a:xfrm>
              <a:off x="3937000" y="579120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3" y="10"/>
                  </a:moveTo>
                  <a:cubicBezTo>
                    <a:pt x="20" y="10"/>
                    <a:pt x="29" y="8"/>
                    <a:pt x="29" y="18"/>
                  </a:cubicBezTo>
                  <a:cubicBezTo>
                    <a:pt x="29" y="28"/>
                    <a:pt x="20" y="26"/>
                    <a:pt x="13" y="26"/>
                  </a:cubicBezTo>
                  <a:lnTo>
                    <a:pt x="13" y="10"/>
                  </a:lnTo>
                  <a:close/>
                  <a:moveTo>
                    <a:pt x="13" y="58"/>
                  </a:moveTo>
                  <a:cubicBezTo>
                    <a:pt x="13" y="36"/>
                    <a:pt x="13" y="36"/>
                    <a:pt x="13" y="36"/>
                  </a:cubicBezTo>
                  <a:cubicBezTo>
                    <a:pt x="22" y="36"/>
                    <a:pt x="22" y="36"/>
                    <a:pt x="22" y="36"/>
                  </a:cubicBezTo>
                  <a:cubicBezTo>
                    <a:pt x="35" y="36"/>
                    <a:pt x="42" y="29"/>
                    <a:pt x="42" y="18"/>
                  </a:cubicBezTo>
                  <a:cubicBezTo>
                    <a:pt x="42" y="3"/>
                    <a:pt x="31" y="0"/>
                    <a:pt x="18" y="0"/>
                  </a:cubicBezTo>
                  <a:cubicBezTo>
                    <a:pt x="0" y="0"/>
                    <a:pt x="0" y="0"/>
                    <a:pt x="0" y="0"/>
                  </a:cubicBezTo>
                  <a:cubicBezTo>
                    <a:pt x="0" y="58"/>
                    <a:pt x="0" y="58"/>
                    <a:pt x="0" y="58"/>
                  </a:cubicBezTo>
                  <a:lnTo>
                    <a:pt x="13" y="58"/>
                  </a:lnTo>
                  <a:close/>
                </a:path>
              </a:pathLst>
            </a:custGeom>
            <a:solidFill>
              <a:srgbClr val="000000"/>
            </a:solidFill>
            <a:ln w="9525">
              <a:noFill/>
              <a:round/>
              <a:headEnd/>
              <a:tailEnd/>
            </a:ln>
          </p:spPr>
          <p:txBody>
            <a:bodyPr/>
            <a:lstStyle/>
            <a:p>
              <a:endParaRPr lang="en-US"/>
            </a:p>
          </p:txBody>
        </p:sp>
        <p:sp>
          <p:nvSpPr>
            <p:cNvPr id="320" name="Freeform 63"/>
            <p:cNvSpPr>
              <a:spLocks noEditPoints="1"/>
            </p:cNvSpPr>
            <p:nvPr/>
          </p:nvSpPr>
          <p:spPr bwMode="gray">
            <a:xfrm>
              <a:off x="4089400" y="57912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321" name="Freeform 64"/>
            <p:cNvSpPr>
              <a:spLocks noEditPoints="1"/>
            </p:cNvSpPr>
            <p:nvPr/>
          </p:nvSpPr>
          <p:spPr bwMode="gray">
            <a:xfrm>
              <a:off x="42926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1" y="48"/>
                    <a:pt x="32" y="53"/>
                    <a:pt x="33" y="58"/>
                  </a:cubicBezTo>
                  <a:cubicBezTo>
                    <a:pt x="47" y="58"/>
                    <a:pt x="47" y="58"/>
                    <a:pt x="47" y="58"/>
                  </a:cubicBezTo>
                  <a:cubicBezTo>
                    <a:pt x="45" y="55"/>
                    <a:pt x="44" y="48"/>
                    <a:pt x="44" y="45"/>
                  </a:cubicBezTo>
                  <a:cubicBezTo>
                    <a:pt x="42" y="37"/>
                    <a:pt x="42"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322" name="Freeform 65"/>
            <p:cNvSpPr>
              <a:spLocks/>
            </p:cNvSpPr>
            <p:nvPr/>
          </p:nvSpPr>
          <p:spPr bwMode="gray">
            <a:xfrm>
              <a:off x="4457700" y="57912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20"/>
                  </a:lnTo>
                  <a:lnTo>
                    <a:pt x="60" y="20"/>
                  </a:lnTo>
                  <a:lnTo>
                    <a:pt x="60" y="116"/>
                  </a:lnTo>
                  <a:lnTo>
                    <a:pt x="34" y="116"/>
                  </a:lnTo>
                  <a:lnTo>
                    <a:pt x="34" y="20"/>
                  </a:lnTo>
                  <a:lnTo>
                    <a:pt x="0" y="20"/>
                  </a:lnTo>
                  <a:lnTo>
                    <a:pt x="0" y="0"/>
                  </a:lnTo>
                  <a:close/>
                </a:path>
              </a:pathLst>
            </a:custGeom>
            <a:solidFill>
              <a:srgbClr val="000000"/>
            </a:solidFill>
            <a:ln w="9525">
              <a:noFill/>
              <a:round/>
              <a:headEnd/>
              <a:tailEnd/>
            </a:ln>
          </p:spPr>
          <p:txBody>
            <a:bodyPr/>
            <a:lstStyle/>
            <a:p>
              <a:endParaRPr lang="en-US"/>
            </a:p>
          </p:txBody>
        </p:sp>
        <p:sp>
          <p:nvSpPr>
            <p:cNvPr id="323" name="Freeform 66"/>
            <p:cNvSpPr>
              <a:spLocks/>
            </p:cNvSpPr>
            <p:nvPr/>
          </p:nvSpPr>
          <p:spPr bwMode="gray">
            <a:xfrm>
              <a:off x="4635500" y="5791200"/>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70" y="116"/>
                  </a:moveTo>
                  <a:lnTo>
                    <a:pt x="24" y="20"/>
                  </a:lnTo>
                  <a:lnTo>
                    <a:pt x="22" y="20"/>
                  </a:lnTo>
                  <a:lnTo>
                    <a:pt x="22" y="116"/>
                  </a:lnTo>
                  <a:lnTo>
                    <a:pt x="0" y="116"/>
                  </a:lnTo>
                  <a:lnTo>
                    <a:pt x="0" y="0"/>
                  </a:lnTo>
                  <a:lnTo>
                    <a:pt x="36" y="0"/>
                  </a:lnTo>
                  <a:lnTo>
                    <a:pt x="82" y="92"/>
                  </a:lnTo>
                  <a:lnTo>
                    <a:pt x="82" y="0"/>
                  </a:lnTo>
                  <a:lnTo>
                    <a:pt x="104" y="0"/>
                  </a:lnTo>
                  <a:lnTo>
                    <a:pt x="104" y="116"/>
                  </a:lnTo>
                  <a:lnTo>
                    <a:pt x="70" y="116"/>
                  </a:lnTo>
                  <a:close/>
                </a:path>
              </a:pathLst>
            </a:custGeom>
            <a:solidFill>
              <a:srgbClr val="000000"/>
            </a:solidFill>
            <a:ln w="9525">
              <a:noFill/>
              <a:round/>
              <a:headEnd/>
              <a:tailEnd/>
            </a:ln>
          </p:spPr>
          <p:txBody>
            <a:bodyPr/>
            <a:lstStyle/>
            <a:p>
              <a:endParaRPr lang="en-US"/>
            </a:p>
          </p:txBody>
        </p:sp>
        <p:sp>
          <p:nvSpPr>
            <p:cNvPr id="324" name="Freeform 67"/>
            <p:cNvSpPr>
              <a:spLocks/>
            </p:cNvSpPr>
            <p:nvPr/>
          </p:nvSpPr>
          <p:spPr bwMode="gray">
            <a:xfrm>
              <a:off x="4838700" y="57912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4" y="46"/>
                  </a:lnTo>
                  <a:lnTo>
                    <a:pt x="74" y="66"/>
                  </a:lnTo>
                  <a:lnTo>
                    <a:pt x="26" y="66"/>
                  </a:lnTo>
                  <a:lnTo>
                    <a:pt x="26" y="98"/>
                  </a:lnTo>
                  <a:lnTo>
                    <a:pt x="80" y="98"/>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25" name="Freeform 68"/>
            <p:cNvSpPr>
              <a:spLocks noEditPoints="1"/>
            </p:cNvSpPr>
            <p:nvPr/>
          </p:nvSpPr>
          <p:spPr bwMode="gray">
            <a:xfrm>
              <a:off x="50038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1" y="12"/>
                    <a:pt x="31" y="17"/>
                  </a:cubicBezTo>
                  <a:cubicBezTo>
                    <a:pt x="31" y="22"/>
                    <a:pt x="28" y="25"/>
                    <a:pt x="23" y="25"/>
                  </a:cubicBezTo>
                  <a:cubicBezTo>
                    <a:pt x="12" y="25"/>
                    <a:pt x="12" y="25"/>
                    <a:pt x="12" y="25"/>
                  </a:cubicBezTo>
                  <a:lnTo>
                    <a:pt x="12" y="10"/>
                  </a:lnTo>
                  <a:close/>
                  <a:moveTo>
                    <a:pt x="12" y="35"/>
                  </a:moveTo>
                  <a:cubicBezTo>
                    <a:pt x="25" y="35"/>
                    <a:pt x="25" y="35"/>
                    <a:pt x="25" y="35"/>
                  </a:cubicBezTo>
                  <a:cubicBezTo>
                    <a:pt x="30" y="35"/>
                    <a:pt x="30" y="39"/>
                    <a:pt x="31" y="43"/>
                  </a:cubicBezTo>
                  <a:cubicBezTo>
                    <a:pt x="31" y="48"/>
                    <a:pt x="32" y="53"/>
                    <a:pt x="33" y="58"/>
                  </a:cubicBezTo>
                  <a:cubicBezTo>
                    <a:pt x="47" y="58"/>
                    <a:pt x="47" y="58"/>
                    <a:pt x="47" y="58"/>
                  </a:cubicBezTo>
                  <a:cubicBezTo>
                    <a:pt x="44" y="55"/>
                    <a:pt x="44" y="48"/>
                    <a:pt x="43" y="45"/>
                  </a:cubicBezTo>
                  <a:cubicBezTo>
                    <a:pt x="42" y="37"/>
                    <a:pt x="42" y="31"/>
                    <a:pt x="33" y="30"/>
                  </a:cubicBezTo>
                  <a:cubicBezTo>
                    <a:pt x="33" y="29"/>
                    <a:pt x="33" y="29"/>
                    <a:pt x="33" y="29"/>
                  </a:cubicBezTo>
                  <a:cubicBezTo>
                    <a:pt x="40" y="28"/>
                    <a:pt x="45" y="23"/>
                    <a:pt x="45" y="15"/>
                  </a:cubicBezTo>
                  <a:cubicBezTo>
                    <a:pt x="45" y="3"/>
                    <a:pt x="35" y="0"/>
                    <a:pt x="24"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326" name="Rectangle 69"/>
            <p:cNvSpPr>
              <a:spLocks noChangeArrowheads="1"/>
            </p:cNvSpPr>
            <p:nvPr/>
          </p:nvSpPr>
          <p:spPr bwMode="gray">
            <a:xfrm>
              <a:off x="1600200" y="5483225"/>
              <a:ext cx="2165350" cy="492125"/>
            </a:xfrm>
            <a:prstGeom prst="rect">
              <a:avLst/>
            </a:prstGeom>
            <a:solidFill>
              <a:srgbClr val="FF0000"/>
            </a:solidFill>
            <a:ln w="9525">
              <a:noFill/>
              <a:miter lim="800000"/>
              <a:headEnd/>
              <a:tailEnd/>
            </a:ln>
          </p:spPr>
          <p:txBody>
            <a:bodyPr/>
            <a:lstStyle/>
            <a:p>
              <a:pPr algn="ctr"/>
              <a:endParaRPr lang="en-US"/>
            </a:p>
          </p:txBody>
        </p:sp>
        <p:sp>
          <p:nvSpPr>
            <p:cNvPr id="327" name="Freeform 70"/>
            <p:cNvSpPr>
              <a:spLocks noEditPoints="1"/>
            </p:cNvSpPr>
            <p:nvPr/>
          </p:nvSpPr>
          <p:spPr bwMode="gray">
            <a:xfrm>
              <a:off x="1724025" y="5603875"/>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0" y="51"/>
                  </a:moveTo>
                  <a:cubicBezTo>
                    <a:pt x="300" y="51"/>
                    <a:pt x="300" y="51"/>
                    <a:pt x="300" y="51"/>
                  </a:cubicBezTo>
                  <a:cubicBezTo>
                    <a:pt x="279" y="17"/>
                    <a:pt x="279" y="17"/>
                    <a:pt x="279" y="17"/>
                  </a:cubicBezTo>
                  <a:cubicBezTo>
                    <a:pt x="241" y="79"/>
                    <a:pt x="241" y="79"/>
                    <a:pt x="241" y="79"/>
                  </a:cubicBezTo>
                  <a:cubicBezTo>
                    <a:pt x="223" y="79"/>
                    <a:pt x="223" y="79"/>
                    <a:pt x="223" y="79"/>
                  </a:cubicBezTo>
                  <a:cubicBezTo>
                    <a:pt x="270" y="5"/>
                    <a:pt x="270" y="5"/>
                    <a:pt x="270" y="5"/>
                  </a:cubicBezTo>
                  <a:cubicBezTo>
                    <a:pt x="272" y="2"/>
                    <a:pt x="275" y="0"/>
                    <a:pt x="279" y="0"/>
                  </a:cubicBezTo>
                  <a:cubicBezTo>
                    <a:pt x="283" y="0"/>
                    <a:pt x="286" y="2"/>
                    <a:pt x="288" y="5"/>
                  </a:cubicBezTo>
                  <a:cubicBezTo>
                    <a:pt x="336" y="79"/>
                    <a:pt x="336" y="79"/>
                    <a:pt x="336" y="79"/>
                  </a:cubicBezTo>
                  <a:cubicBezTo>
                    <a:pt x="318" y="79"/>
                    <a:pt x="318" y="79"/>
                    <a:pt x="318" y="79"/>
                  </a:cubicBezTo>
                  <a:cubicBezTo>
                    <a:pt x="310" y="65"/>
                    <a:pt x="310" y="65"/>
                    <a:pt x="310" y="65"/>
                  </a:cubicBezTo>
                  <a:cubicBezTo>
                    <a:pt x="269" y="65"/>
                    <a:pt x="269" y="65"/>
                    <a:pt x="269" y="65"/>
                  </a:cubicBezTo>
                  <a:lnTo>
                    <a:pt x="260" y="51"/>
                  </a:lnTo>
                  <a:close/>
                  <a:moveTo>
                    <a:pt x="444" y="65"/>
                  </a:moveTo>
                  <a:cubicBezTo>
                    <a:pt x="444" y="1"/>
                    <a:pt x="444" y="1"/>
                    <a:pt x="444" y="1"/>
                  </a:cubicBezTo>
                  <a:cubicBezTo>
                    <a:pt x="429" y="1"/>
                    <a:pt x="429" y="1"/>
                    <a:pt x="429" y="1"/>
                  </a:cubicBezTo>
                  <a:cubicBezTo>
                    <a:pt x="429" y="71"/>
                    <a:pt x="429" y="71"/>
                    <a:pt x="429" y="71"/>
                  </a:cubicBezTo>
                  <a:cubicBezTo>
                    <a:pt x="429" y="73"/>
                    <a:pt x="429" y="75"/>
                    <a:pt x="431" y="76"/>
                  </a:cubicBezTo>
                  <a:cubicBezTo>
                    <a:pt x="432" y="78"/>
                    <a:pt x="434" y="79"/>
                    <a:pt x="436" y="79"/>
                  </a:cubicBezTo>
                  <a:cubicBezTo>
                    <a:pt x="504" y="79"/>
                    <a:pt x="504" y="79"/>
                    <a:pt x="504" y="79"/>
                  </a:cubicBezTo>
                  <a:cubicBezTo>
                    <a:pt x="513" y="65"/>
                    <a:pt x="513" y="65"/>
                    <a:pt x="513" y="65"/>
                  </a:cubicBezTo>
                  <a:lnTo>
                    <a:pt x="444" y="65"/>
                  </a:lnTo>
                  <a:close/>
                  <a:moveTo>
                    <a:pt x="196" y="53"/>
                  </a:moveTo>
                  <a:cubicBezTo>
                    <a:pt x="211" y="53"/>
                    <a:pt x="222" y="42"/>
                    <a:pt x="222" y="27"/>
                  </a:cubicBezTo>
                  <a:cubicBezTo>
                    <a:pt x="222" y="13"/>
                    <a:pt x="211" y="1"/>
                    <a:pt x="196" y="1"/>
                  </a:cubicBezTo>
                  <a:cubicBezTo>
                    <a:pt x="131" y="1"/>
                    <a:pt x="131" y="1"/>
                    <a:pt x="131" y="1"/>
                  </a:cubicBezTo>
                  <a:cubicBezTo>
                    <a:pt x="131" y="79"/>
                    <a:pt x="131" y="79"/>
                    <a:pt x="131" y="79"/>
                  </a:cubicBezTo>
                  <a:cubicBezTo>
                    <a:pt x="146" y="79"/>
                    <a:pt x="146" y="79"/>
                    <a:pt x="146" y="79"/>
                  </a:cubicBezTo>
                  <a:cubicBezTo>
                    <a:pt x="146" y="15"/>
                    <a:pt x="146" y="15"/>
                    <a:pt x="146" y="15"/>
                  </a:cubicBezTo>
                  <a:cubicBezTo>
                    <a:pt x="195" y="15"/>
                    <a:pt x="195" y="15"/>
                    <a:pt x="195" y="15"/>
                  </a:cubicBezTo>
                  <a:cubicBezTo>
                    <a:pt x="202" y="15"/>
                    <a:pt x="208" y="20"/>
                    <a:pt x="208" y="27"/>
                  </a:cubicBezTo>
                  <a:cubicBezTo>
                    <a:pt x="208" y="34"/>
                    <a:pt x="202" y="40"/>
                    <a:pt x="195" y="40"/>
                  </a:cubicBezTo>
                  <a:cubicBezTo>
                    <a:pt x="153" y="40"/>
                    <a:pt x="153" y="40"/>
                    <a:pt x="153" y="40"/>
                  </a:cubicBezTo>
                  <a:cubicBezTo>
                    <a:pt x="198" y="79"/>
                    <a:pt x="198" y="79"/>
                    <a:pt x="198" y="79"/>
                  </a:cubicBezTo>
                  <a:cubicBezTo>
                    <a:pt x="219" y="79"/>
                    <a:pt x="219" y="79"/>
                    <a:pt x="219" y="79"/>
                  </a:cubicBezTo>
                  <a:cubicBezTo>
                    <a:pt x="189" y="53"/>
                    <a:pt x="189" y="53"/>
                    <a:pt x="189" y="53"/>
                  </a:cubicBezTo>
                  <a:lnTo>
                    <a:pt x="196" y="53"/>
                  </a:lnTo>
                  <a:close/>
                  <a:moveTo>
                    <a:pt x="39" y="79"/>
                  </a:moveTo>
                  <a:cubicBezTo>
                    <a:pt x="17" y="79"/>
                    <a:pt x="0" y="61"/>
                    <a:pt x="0" y="40"/>
                  </a:cubicBezTo>
                  <a:cubicBezTo>
                    <a:pt x="0" y="18"/>
                    <a:pt x="17" y="1"/>
                    <a:pt x="39" y="1"/>
                  </a:cubicBezTo>
                  <a:cubicBezTo>
                    <a:pt x="84" y="1"/>
                    <a:pt x="84" y="1"/>
                    <a:pt x="84" y="1"/>
                  </a:cubicBezTo>
                  <a:cubicBezTo>
                    <a:pt x="105" y="1"/>
                    <a:pt x="123" y="18"/>
                    <a:pt x="123" y="40"/>
                  </a:cubicBezTo>
                  <a:cubicBezTo>
                    <a:pt x="123" y="61"/>
                    <a:pt x="105" y="79"/>
                    <a:pt x="84" y="79"/>
                  </a:cubicBezTo>
                  <a:lnTo>
                    <a:pt x="39" y="79"/>
                  </a:lnTo>
                  <a:close/>
                  <a:moveTo>
                    <a:pt x="83" y="65"/>
                  </a:moveTo>
                  <a:cubicBezTo>
                    <a:pt x="97" y="65"/>
                    <a:pt x="108" y="54"/>
                    <a:pt x="108" y="40"/>
                  </a:cubicBezTo>
                  <a:cubicBezTo>
                    <a:pt x="108" y="26"/>
                    <a:pt x="97" y="15"/>
                    <a:pt x="83" y="15"/>
                  </a:cubicBezTo>
                  <a:cubicBezTo>
                    <a:pt x="40" y="15"/>
                    <a:pt x="40" y="15"/>
                    <a:pt x="40" y="15"/>
                  </a:cubicBezTo>
                  <a:cubicBezTo>
                    <a:pt x="26" y="15"/>
                    <a:pt x="14" y="26"/>
                    <a:pt x="14" y="40"/>
                  </a:cubicBezTo>
                  <a:cubicBezTo>
                    <a:pt x="14" y="54"/>
                    <a:pt x="26" y="65"/>
                    <a:pt x="40" y="65"/>
                  </a:cubicBezTo>
                  <a:lnTo>
                    <a:pt x="83" y="65"/>
                  </a:lnTo>
                  <a:close/>
                  <a:moveTo>
                    <a:pt x="367" y="79"/>
                  </a:moveTo>
                  <a:cubicBezTo>
                    <a:pt x="345" y="79"/>
                    <a:pt x="328" y="61"/>
                    <a:pt x="328" y="40"/>
                  </a:cubicBezTo>
                  <a:cubicBezTo>
                    <a:pt x="328" y="18"/>
                    <a:pt x="345" y="1"/>
                    <a:pt x="367" y="1"/>
                  </a:cubicBezTo>
                  <a:cubicBezTo>
                    <a:pt x="420" y="1"/>
                    <a:pt x="420" y="1"/>
                    <a:pt x="420" y="1"/>
                  </a:cubicBezTo>
                  <a:cubicBezTo>
                    <a:pt x="412" y="15"/>
                    <a:pt x="412" y="15"/>
                    <a:pt x="412" y="15"/>
                  </a:cubicBezTo>
                  <a:cubicBezTo>
                    <a:pt x="368" y="15"/>
                    <a:pt x="368" y="15"/>
                    <a:pt x="368" y="15"/>
                  </a:cubicBezTo>
                  <a:cubicBezTo>
                    <a:pt x="354" y="15"/>
                    <a:pt x="343" y="26"/>
                    <a:pt x="343" y="40"/>
                  </a:cubicBezTo>
                  <a:cubicBezTo>
                    <a:pt x="343" y="54"/>
                    <a:pt x="354" y="65"/>
                    <a:pt x="368" y="65"/>
                  </a:cubicBezTo>
                  <a:cubicBezTo>
                    <a:pt x="422" y="65"/>
                    <a:pt x="422" y="65"/>
                    <a:pt x="422" y="65"/>
                  </a:cubicBezTo>
                  <a:cubicBezTo>
                    <a:pt x="413" y="79"/>
                    <a:pt x="413" y="79"/>
                    <a:pt x="413" y="79"/>
                  </a:cubicBezTo>
                  <a:lnTo>
                    <a:pt x="367" y="79"/>
                  </a:lnTo>
                  <a:close/>
                  <a:moveTo>
                    <a:pt x="550" y="65"/>
                  </a:moveTo>
                  <a:cubicBezTo>
                    <a:pt x="538" y="65"/>
                    <a:pt x="529" y="57"/>
                    <a:pt x="526" y="47"/>
                  </a:cubicBezTo>
                  <a:cubicBezTo>
                    <a:pt x="589" y="47"/>
                    <a:pt x="589" y="47"/>
                    <a:pt x="589" y="47"/>
                  </a:cubicBezTo>
                  <a:cubicBezTo>
                    <a:pt x="598" y="33"/>
                    <a:pt x="598" y="33"/>
                    <a:pt x="598" y="33"/>
                  </a:cubicBezTo>
                  <a:cubicBezTo>
                    <a:pt x="525" y="33"/>
                    <a:pt x="525" y="33"/>
                    <a:pt x="525" y="33"/>
                  </a:cubicBezTo>
                  <a:cubicBezTo>
                    <a:pt x="529" y="22"/>
                    <a:pt x="538" y="15"/>
                    <a:pt x="550" y="15"/>
                  </a:cubicBezTo>
                  <a:cubicBezTo>
                    <a:pt x="594" y="15"/>
                    <a:pt x="594" y="15"/>
                    <a:pt x="594" y="15"/>
                  </a:cubicBezTo>
                  <a:cubicBezTo>
                    <a:pt x="602" y="1"/>
                    <a:pt x="602" y="1"/>
                    <a:pt x="602" y="1"/>
                  </a:cubicBezTo>
                  <a:cubicBezTo>
                    <a:pt x="549" y="1"/>
                    <a:pt x="549" y="1"/>
                    <a:pt x="549" y="1"/>
                  </a:cubicBezTo>
                  <a:cubicBezTo>
                    <a:pt x="527" y="1"/>
                    <a:pt x="510" y="18"/>
                    <a:pt x="510" y="40"/>
                  </a:cubicBezTo>
                  <a:cubicBezTo>
                    <a:pt x="510" y="61"/>
                    <a:pt x="527" y="79"/>
                    <a:pt x="549" y="79"/>
                  </a:cubicBezTo>
                  <a:cubicBezTo>
                    <a:pt x="595" y="79"/>
                    <a:pt x="595" y="79"/>
                    <a:pt x="595" y="79"/>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328" name="Freeform 71"/>
            <p:cNvSpPr>
              <a:spLocks noEditPoints="1"/>
            </p:cNvSpPr>
            <p:nvPr/>
          </p:nvSpPr>
          <p:spPr bwMode="gray">
            <a:xfrm>
              <a:off x="3657600" y="5603875"/>
              <a:ext cx="53975" cy="57150"/>
            </a:xfrm>
            <a:custGeom>
              <a:avLst/>
              <a:gdLst>
                <a:gd name="T0" fmla="*/ 2147483647 w 17"/>
                <a:gd name="T1" fmla="*/ 2147483647 h 18"/>
                <a:gd name="T2" fmla="*/ 2147483647 w 17"/>
                <a:gd name="T3" fmla="*/ 2147483647 h 18"/>
                <a:gd name="T4" fmla="*/ 2147483647 w 17"/>
                <a:gd name="T5" fmla="*/ 2147483647 h 18"/>
                <a:gd name="T6" fmla="*/ 2147483647 w 17"/>
                <a:gd name="T7" fmla="*/ 2147483647 h 18"/>
                <a:gd name="T8" fmla="*/ 2147483647 w 17"/>
                <a:gd name="T9" fmla="*/ 2147483647 h 18"/>
                <a:gd name="T10" fmla="*/ 2147483647 w 17"/>
                <a:gd name="T11" fmla="*/ 2147483647 h 18"/>
                <a:gd name="T12" fmla="*/ 2147483647 w 17"/>
                <a:gd name="T13" fmla="*/ 2147483647 h 18"/>
                <a:gd name="T14" fmla="*/ 2147483647 w 17"/>
                <a:gd name="T15" fmla="*/ 0 h 18"/>
                <a:gd name="T16" fmla="*/ 0 w 17"/>
                <a:gd name="T17" fmla="*/ 2147483647 h 18"/>
                <a:gd name="T18" fmla="*/ 2147483647 w 17"/>
                <a:gd name="T19" fmla="*/ 2147483647 h 18"/>
                <a:gd name="T20" fmla="*/ 2147483647 w 17"/>
                <a:gd name="T21" fmla="*/ 2147483647 h 18"/>
                <a:gd name="T22" fmla="*/ 2147483647 w 17"/>
                <a:gd name="T23" fmla="*/ 2147483647 h 18"/>
                <a:gd name="T24" fmla="*/ 2147483647 w 17"/>
                <a:gd name="T25" fmla="*/ 2147483647 h 18"/>
                <a:gd name="T26" fmla="*/ 2147483647 w 17"/>
                <a:gd name="T27" fmla="*/ 2147483647 h 18"/>
                <a:gd name="T28" fmla="*/ 2147483647 w 17"/>
                <a:gd name="T29" fmla="*/ 2147483647 h 18"/>
                <a:gd name="T30" fmla="*/ 2147483647 w 17"/>
                <a:gd name="T31" fmla="*/ 2147483647 h 18"/>
                <a:gd name="T32" fmla="*/ 2147483647 w 17"/>
                <a:gd name="T33" fmla="*/ 2147483647 h 18"/>
                <a:gd name="T34" fmla="*/ 2147483647 w 17"/>
                <a:gd name="T35" fmla="*/ 2147483647 h 18"/>
                <a:gd name="T36" fmla="*/ 2147483647 w 17"/>
                <a:gd name="T37" fmla="*/ 2147483647 h 18"/>
                <a:gd name="T38" fmla="*/ 2147483647 w 17"/>
                <a:gd name="T39" fmla="*/ 2147483647 h 18"/>
                <a:gd name="T40" fmla="*/ 2147483647 w 17"/>
                <a:gd name="T41" fmla="*/ 2147483647 h 18"/>
                <a:gd name="T42" fmla="*/ 2147483647 w 17"/>
                <a:gd name="T43" fmla="*/ 2147483647 h 18"/>
                <a:gd name="T44" fmla="*/ 2147483647 w 17"/>
                <a:gd name="T45" fmla="*/ 2147483647 h 18"/>
                <a:gd name="T46" fmla="*/ 2147483647 w 17"/>
                <a:gd name="T47" fmla="*/ 2147483647 h 18"/>
                <a:gd name="T48" fmla="*/ 2147483647 w 17"/>
                <a:gd name="T49" fmla="*/ 2147483647 h 18"/>
                <a:gd name="T50" fmla="*/ 2147483647 w 17"/>
                <a:gd name="T51" fmla="*/ 2147483647 h 18"/>
                <a:gd name="T52" fmla="*/ 2147483647 w 17"/>
                <a:gd name="T53" fmla="*/ 2147483647 h 18"/>
                <a:gd name="T54" fmla="*/ 2147483647 w 17"/>
                <a:gd name="T55" fmla="*/ 2147483647 h 18"/>
                <a:gd name="T56" fmla="*/ 2147483647 w 17"/>
                <a:gd name="T57" fmla="*/ 2147483647 h 18"/>
                <a:gd name="T58" fmla="*/ 2147483647 w 17"/>
                <a:gd name="T59" fmla="*/ 2147483647 h 18"/>
                <a:gd name="T60" fmla="*/ 2147483647 w 17"/>
                <a:gd name="T61" fmla="*/ 2147483647 h 18"/>
                <a:gd name="T62" fmla="*/ 2147483647 w 17"/>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
                <a:gd name="T97" fmla="*/ 0 h 18"/>
                <a:gd name="T98" fmla="*/ 17 w 17"/>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 h="18">
                  <a:moveTo>
                    <a:pt x="1" y="9"/>
                  </a:moveTo>
                  <a:cubicBezTo>
                    <a:pt x="1" y="5"/>
                    <a:pt x="5" y="2"/>
                    <a:pt x="8" y="2"/>
                  </a:cubicBezTo>
                  <a:cubicBezTo>
                    <a:pt x="12" y="2"/>
                    <a:pt x="15" y="5"/>
                    <a:pt x="15" y="9"/>
                  </a:cubicBezTo>
                  <a:cubicBezTo>
                    <a:pt x="15" y="13"/>
                    <a:pt x="12" y="16"/>
                    <a:pt x="8" y="16"/>
                  </a:cubicBezTo>
                  <a:cubicBezTo>
                    <a:pt x="5" y="16"/>
                    <a:pt x="1" y="13"/>
                    <a:pt x="1" y="9"/>
                  </a:cubicBezTo>
                  <a:close/>
                  <a:moveTo>
                    <a:pt x="8" y="18"/>
                  </a:moveTo>
                  <a:cubicBezTo>
                    <a:pt x="13" y="18"/>
                    <a:pt x="17" y="14"/>
                    <a:pt x="17" y="9"/>
                  </a:cubicBezTo>
                  <a:cubicBezTo>
                    <a:pt x="17" y="4"/>
                    <a:pt x="13" y="0"/>
                    <a:pt x="8" y="0"/>
                  </a:cubicBezTo>
                  <a:cubicBezTo>
                    <a:pt x="3" y="0"/>
                    <a:pt x="0" y="4"/>
                    <a:pt x="0" y="9"/>
                  </a:cubicBezTo>
                  <a:cubicBezTo>
                    <a:pt x="0" y="14"/>
                    <a:pt x="3" y="18"/>
                    <a:pt x="8" y="18"/>
                  </a:cubicBezTo>
                  <a:close/>
                  <a:moveTo>
                    <a:pt x="8" y="4"/>
                  </a:moveTo>
                  <a:cubicBezTo>
                    <a:pt x="9" y="4"/>
                    <a:pt x="9" y="4"/>
                    <a:pt x="10" y="4"/>
                  </a:cubicBezTo>
                  <a:cubicBezTo>
                    <a:pt x="12" y="5"/>
                    <a:pt x="12" y="6"/>
                    <a:pt x="12" y="7"/>
                  </a:cubicBezTo>
                  <a:cubicBezTo>
                    <a:pt x="12" y="7"/>
                    <a:pt x="12" y="7"/>
                    <a:pt x="12" y="8"/>
                  </a:cubicBezTo>
                  <a:cubicBezTo>
                    <a:pt x="12" y="8"/>
                    <a:pt x="12" y="9"/>
                    <a:pt x="11" y="9"/>
                  </a:cubicBezTo>
                  <a:cubicBezTo>
                    <a:pt x="11" y="9"/>
                    <a:pt x="11" y="10"/>
                    <a:pt x="10" y="10"/>
                  </a:cubicBezTo>
                  <a:cubicBezTo>
                    <a:pt x="13" y="14"/>
                    <a:pt x="13" y="14"/>
                    <a:pt x="13" y="14"/>
                  </a:cubicBezTo>
                  <a:cubicBezTo>
                    <a:pt x="10" y="14"/>
                    <a:pt x="10" y="14"/>
                    <a:pt x="10" y="14"/>
                  </a:cubicBezTo>
                  <a:cubicBezTo>
                    <a:pt x="8" y="10"/>
                    <a:pt x="8" y="10"/>
                    <a:pt x="8" y="10"/>
                  </a:cubicBezTo>
                  <a:cubicBezTo>
                    <a:pt x="7" y="10"/>
                    <a:pt x="7" y="10"/>
                    <a:pt x="7" y="10"/>
                  </a:cubicBezTo>
                  <a:cubicBezTo>
                    <a:pt x="7" y="14"/>
                    <a:pt x="7" y="14"/>
                    <a:pt x="7" y="14"/>
                  </a:cubicBezTo>
                  <a:cubicBezTo>
                    <a:pt x="5" y="14"/>
                    <a:pt x="5" y="14"/>
                    <a:pt x="5" y="14"/>
                  </a:cubicBezTo>
                  <a:cubicBezTo>
                    <a:pt x="5" y="4"/>
                    <a:pt x="5" y="4"/>
                    <a:pt x="5" y="4"/>
                  </a:cubicBezTo>
                  <a:lnTo>
                    <a:pt x="8" y="4"/>
                  </a:lnTo>
                  <a:close/>
                  <a:moveTo>
                    <a:pt x="8" y="8"/>
                  </a:moveTo>
                  <a:cubicBezTo>
                    <a:pt x="9" y="8"/>
                    <a:pt x="9" y="8"/>
                    <a:pt x="10" y="8"/>
                  </a:cubicBezTo>
                  <a:cubicBezTo>
                    <a:pt x="10" y="7"/>
                    <a:pt x="10" y="7"/>
                    <a:pt x="10" y="7"/>
                  </a:cubicBezTo>
                  <a:cubicBezTo>
                    <a:pt x="10" y="6"/>
                    <a:pt x="10" y="6"/>
                    <a:pt x="9" y="6"/>
                  </a:cubicBezTo>
                  <a:cubicBezTo>
                    <a:pt x="9" y="5"/>
                    <a:pt x="8" y="5"/>
                    <a:pt x="8" y="5"/>
                  </a:cubicBezTo>
                  <a:cubicBezTo>
                    <a:pt x="7" y="5"/>
                    <a:pt x="7" y="5"/>
                    <a:pt x="7" y="5"/>
                  </a:cubicBezTo>
                  <a:cubicBezTo>
                    <a:pt x="7" y="8"/>
                    <a:pt x="7" y="8"/>
                    <a:pt x="7" y="8"/>
                  </a:cubicBezTo>
                  <a:lnTo>
                    <a:pt x="8" y="8"/>
                  </a:lnTo>
                  <a:close/>
                </a:path>
              </a:pathLst>
            </a:custGeom>
            <a:solidFill>
              <a:srgbClr val="FFFFFF"/>
            </a:solidFill>
            <a:ln w="9525">
              <a:noFill/>
              <a:round/>
              <a:headEnd/>
              <a:tailEnd/>
            </a:ln>
          </p:spPr>
          <p:txBody>
            <a:bodyPr/>
            <a:lstStyle/>
            <a:p>
              <a:endParaRPr lang="en-US"/>
            </a:p>
          </p:txBody>
        </p:sp>
      </p:grpSp>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Rectangle 2"/>
          <p:cNvSpPr>
            <a:spLocks noChangeArrowheads="1"/>
          </p:cNvSpPr>
          <p:nvPr/>
        </p:nvSpPr>
        <p:spPr bwMode="gray">
          <a:xfrm>
            <a:off x="0" y="1811134"/>
            <a:ext cx="9144000" cy="1866900"/>
          </a:xfrm>
          <a:prstGeom prst="rect">
            <a:avLst/>
          </a:prstGeom>
          <a:gradFill rotWithShape="1">
            <a:gsLst>
              <a:gs pos="0">
                <a:schemeClr val="bg1"/>
              </a:gs>
              <a:gs pos="100000">
                <a:schemeClr val="bg1">
                  <a:lumMod val="85000"/>
                </a:schemeClr>
              </a:gs>
            </a:gsLst>
            <a:lin ang="5400000" scaled="1"/>
          </a:gradFill>
          <a:ln w="9525">
            <a:noFill/>
            <a:miter lim="800000"/>
            <a:headEnd/>
            <a:tailEnd/>
          </a:ln>
          <a:effectLst/>
        </p:spPr>
        <p:txBody>
          <a:bodyPr wrap="none" anchor="ctr"/>
          <a:lstStyle/>
          <a:p>
            <a:pPr algn="ctr" eaLnBrk="0" hangingPunct="0">
              <a:defRPr/>
            </a:pPr>
            <a:endParaRPr lang="en-US" altLang="en-US" sz="2400">
              <a:solidFill>
                <a:schemeClr val="folHlink"/>
              </a:solidFill>
              <a:latin typeface="+mj-lt"/>
              <a:ea typeface="MS UI Gothic" pitchFamily="34" charset="-128"/>
              <a:cs typeface="+mn-cs"/>
            </a:endParaRPr>
          </a:p>
        </p:txBody>
      </p:sp>
      <p:sp>
        <p:nvSpPr>
          <p:cNvPr id="139" name="Rectangle 2"/>
          <p:cNvSpPr>
            <a:spLocks noChangeArrowheads="1"/>
          </p:cNvSpPr>
          <p:nvPr/>
        </p:nvSpPr>
        <p:spPr bwMode="gray">
          <a:xfrm flipV="1">
            <a:off x="0" y="3607357"/>
            <a:ext cx="9144000" cy="2924071"/>
          </a:xfrm>
          <a:prstGeom prst="rect">
            <a:avLst/>
          </a:prstGeom>
          <a:gradFill rotWithShape="1">
            <a:gsLst>
              <a:gs pos="0">
                <a:schemeClr val="bg1">
                  <a:lumMod val="85000"/>
                </a:schemeClr>
              </a:gs>
              <a:gs pos="100000">
                <a:schemeClr val="tx1"/>
              </a:gs>
            </a:gsLst>
            <a:lin ang="5400000" scaled="1"/>
          </a:gradFill>
          <a:ln w="9525">
            <a:noFill/>
            <a:miter lim="800000"/>
            <a:headEnd/>
            <a:tailEnd/>
          </a:ln>
          <a:effectLst/>
        </p:spPr>
        <p:txBody>
          <a:bodyPr wrap="none" anchor="ctr"/>
          <a:lstStyle/>
          <a:p>
            <a:pPr algn="ctr" eaLnBrk="0" hangingPunct="0">
              <a:defRPr/>
            </a:pPr>
            <a:endParaRPr lang="en-US" altLang="en-US" sz="2400">
              <a:solidFill>
                <a:schemeClr val="folHlink"/>
              </a:solidFill>
              <a:latin typeface="+mj-lt"/>
              <a:ea typeface="MS UI Gothic" pitchFamily="34" charset="-128"/>
              <a:cs typeface="+mn-cs"/>
            </a:endParaRPr>
          </a:p>
        </p:txBody>
      </p:sp>
      <p:sp>
        <p:nvSpPr>
          <p:cNvPr id="140" name="Oval 139"/>
          <p:cNvSpPr/>
          <p:nvPr/>
        </p:nvSpPr>
        <p:spPr bwMode="gray">
          <a:xfrm>
            <a:off x="2895600" y="1931784"/>
            <a:ext cx="3200400" cy="3200400"/>
          </a:xfrm>
          <a:prstGeom prst="ellips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ln w="19050"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defRPr/>
            </a:pPr>
            <a:r>
              <a:rPr kumimoji="1" lang="en-US" sz="2800" b="1" dirty="0" err="1">
                <a:solidFill>
                  <a:schemeClr val="bg1"/>
                </a:solidFill>
                <a:latin typeface="+mj-lt"/>
              </a:rPr>
              <a:t>Abc</a:t>
            </a:r>
            <a:r>
              <a:rPr kumimoji="1" lang="en-US" sz="2800" b="1" dirty="0">
                <a:solidFill>
                  <a:schemeClr val="bg1"/>
                </a:solidFill>
                <a:latin typeface="+mj-lt"/>
              </a:rPr>
              <a:t> </a:t>
            </a:r>
            <a:endParaRPr lang="en-US" sz="2000" dirty="0">
              <a:solidFill>
                <a:schemeClr val="bg1"/>
              </a:solidFill>
              <a:latin typeface="+mj-lt"/>
            </a:endParaRPr>
          </a:p>
        </p:txBody>
      </p:sp>
      <p:sp>
        <p:nvSpPr>
          <p:cNvPr id="2" name="Title 1"/>
          <p:cNvSpPr>
            <a:spLocks noGrp="1"/>
          </p:cNvSpPr>
          <p:nvPr>
            <p:ph type="title"/>
          </p:nvPr>
        </p:nvSpPr>
        <p:spPr/>
        <p:txBody>
          <a:bodyPr/>
          <a:lstStyle/>
          <a:p>
            <a:pPr eaLnBrk="1" hangingPunct="1">
              <a:defRPr/>
            </a:pPr>
            <a:r>
              <a:rPr lang="en-US">
                <a:latin typeface="+mj-lt"/>
              </a:rPr>
              <a:t>Service Offerings</a:t>
            </a:r>
          </a:p>
        </p:txBody>
      </p:sp>
      <p:pic>
        <p:nvPicPr>
          <p:cNvPr id="20490" name="Circular Arrow 72"/>
          <p:cNvPicPr>
            <a:picLocks noChangeArrowheads="1"/>
          </p:cNvPicPr>
          <p:nvPr/>
        </p:nvPicPr>
        <p:blipFill>
          <a:blip r:embed="rId3" cstate="email"/>
          <a:srcRect/>
          <a:stretch>
            <a:fillRect/>
          </a:stretch>
        </p:blipFill>
        <p:spPr bwMode="gray">
          <a:xfrm>
            <a:off x="1993900" y="1142797"/>
            <a:ext cx="5029200" cy="4943475"/>
          </a:xfrm>
          <a:prstGeom prst="rect">
            <a:avLst/>
          </a:prstGeom>
          <a:noFill/>
          <a:ln w="9525">
            <a:noFill/>
            <a:miter lim="800000"/>
            <a:headEnd/>
            <a:tailEnd/>
          </a:ln>
        </p:spPr>
      </p:pic>
      <p:grpSp>
        <p:nvGrpSpPr>
          <p:cNvPr id="3" name="Group 140"/>
          <p:cNvGrpSpPr>
            <a:grpSpLocks/>
          </p:cNvGrpSpPr>
          <p:nvPr/>
        </p:nvGrpSpPr>
        <p:grpSpPr bwMode="auto">
          <a:xfrm>
            <a:off x="3544888" y="1123747"/>
            <a:ext cx="1976437" cy="890587"/>
            <a:chOff x="3544768" y="792502"/>
            <a:chExt cx="1976947" cy="890229"/>
          </a:xfrm>
        </p:grpSpPr>
        <p:sp>
          <p:nvSpPr>
            <p:cNvPr id="99" name="Rounded Rectangle 98"/>
            <p:cNvSpPr/>
            <p:nvPr/>
          </p:nvSpPr>
          <p:spPr bwMode="gray">
            <a:xfrm>
              <a:off x="3544768" y="792502"/>
              <a:ext cx="1976947" cy="890229"/>
            </a:xfrm>
            <a:prstGeom prst="roundRect">
              <a:avLst/>
            </a:prstGeom>
            <a:gradFill flip="none" rotWithShape="1">
              <a:gsLst>
                <a:gs pos="0">
                  <a:schemeClr val="bg1">
                    <a:lumMod val="65000"/>
                  </a:schemeClr>
                </a:gs>
                <a:gs pos="50000">
                  <a:schemeClr val="bg1">
                    <a:lumMod val="95000"/>
                  </a:schemeClr>
                </a:gs>
                <a:gs pos="100000">
                  <a:schemeClr val="bg1"/>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0" name="Rounded Rectangle 5"/>
            <p:cNvSpPr/>
            <p:nvPr/>
          </p:nvSpPr>
          <p:spPr bwMode="gray">
            <a:xfrm>
              <a:off x="3625751" y="875019"/>
              <a:ext cx="1814981" cy="725195"/>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00100">
                <a:lnSpc>
                  <a:spcPct val="90000"/>
                </a:lnSpc>
                <a:spcAft>
                  <a:spcPct val="35000"/>
                </a:spcAft>
                <a:defRPr/>
              </a:pPr>
              <a:r>
                <a:rPr kumimoji="1" lang="en-US" sz="1700" b="1" dirty="0">
                  <a:solidFill>
                    <a:srgbClr val="002060"/>
                  </a:solidFill>
                  <a:latin typeface="+mj-lt"/>
                </a:rPr>
                <a:t>Application Assessments</a:t>
              </a:r>
              <a:endParaRPr lang="en-US" sz="1700" dirty="0">
                <a:solidFill>
                  <a:srgbClr val="002060"/>
                </a:solidFill>
                <a:latin typeface="+mj-lt"/>
              </a:endParaRPr>
            </a:p>
          </p:txBody>
        </p:sp>
      </p:grpSp>
      <p:grpSp>
        <p:nvGrpSpPr>
          <p:cNvPr id="4" name="Group 144"/>
          <p:cNvGrpSpPr>
            <a:grpSpLocks/>
          </p:cNvGrpSpPr>
          <p:nvPr/>
        </p:nvGrpSpPr>
        <p:grpSpPr bwMode="auto">
          <a:xfrm>
            <a:off x="4668838" y="5155997"/>
            <a:ext cx="1976437" cy="890587"/>
            <a:chOff x="4668581" y="4824771"/>
            <a:chExt cx="1976947" cy="890229"/>
          </a:xfrm>
        </p:grpSpPr>
        <p:sp>
          <p:nvSpPr>
            <p:cNvPr id="91" name="Rounded Rectangle 90"/>
            <p:cNvSpPr/>
            <p:nvPr/>
          </p:nvSpPr>
          <p:spPr bwMode="gray">
            <a:xfrm>
              <a:off x="4668581" y="4824771"/>
              <a:ext cx="1976947" cy="890229"/>
            </a:xfrm>
            <a:prstGeom prst="roundRect">
              <a:avLst/>
            </a:prstGeom>
            <a:gradFill flip="none" rotWithShape="1">
              <a:gsLst>
                <a:gs pos="0">
                  <a:schemeClr val="bg1">
                    <a:lumMod val="65000"/>
                  </a:schemeClr>
                </a:gs>
                <a:gs pos="50000">
                  <a:schemeClr val="bg1">
                    <a:lumMod val="95000"/>
                  </a:schemeClr>
                </a:gs>
                <a:gs pos="100000">
                  <a:schemeClr val="bg1"/>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2" name="Rounded Rectangle 13"/>
            <p:cNvSpPr/>
            <p:nvPr/>
          </p:nvSpPr>
          <p:spPr bwMode="gray">
            <a:xfrm>
              <a:off x="4749564" y="4907288"/>
              <a:ext cx="1814981" cy="725195"/>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00100">
                <a:lnSpc>
                  <a:spcPct val="90000"/>
                </a:lnSpc>
                <a:spcAft>
                  <a:spcPct val="35000"/>
                </a:spcAft>
                <a:defRPr/>
              </a:pPr>
              <a:r>
                <a:rPr kumimoji="1" lang="en-US" sz="1700" b="1" dirty="0">
                  <a:solidFill>
                    <a:srgbClr val="002060"/>
                  </a:solidFill>
                  <a:latin typeface="+mj-lt"/>
                </a:rPr>
                <a:t>Production Support</a:t>
              </a:r>
              <a:endParaRPr lang="en-US" sz="1700" dirty="0">
                <a:solidFill>
                  <a:srgbClr val="002060"/>
                </a:solidFill>
                <a:latin typeface="+mj-lt"/>
              </a:endParaRPr>
            </a:p>
          </p:txBody>
        </p:sp>
      </p:grpSp>
      <p:grpSp>
        <p:nvGrpSpPr>
          <p:cNvPr id="5" name="Group 145"/>
          <p:cNvGrpSpPr>
            <a:grpSpLocks/>
          </p:cNvGrpSpPr>
          <p:nvPr/>
        </p:nvGrpSpPr>
        <p:grpSpPr bwMode="auto">
          <a:xfrm>
            <a:off x="2444750" y="5155997"/>
            <a:ext cx="1976438" cy="890587"/>
            <a:chOff x="2444177" y="4824771"/>
            <a:chExt cx="1976947" cy="890229"/>
          </a:xfrm>
        </p:grpSpPr>
        <p:sp>
          <p:nvSpPr>
            <p:cNvPr id="89" name="Rounded Rectangle 88"/>
            <p:cNvSpPr/>
            <p:nvPr/>
          </p:nvSpPr>
          <p:spPr bwMode="gray">
            <a:xfrm>
              <a:off x="2444177" y="4824771"/>
              <a:ext cx="1976947" cy="890229"/>
            </a:xfrm>
            <a:prstGeom prst="roundRect">
              <a:avLst/>
            </a:prstGeom>
            <a:gradFill flip="none" rotWithShape="1">
              <a:gsLst>
                <a:gs pos="0">
                  <a:schemeClr val="bg1">
                    <a:lumMod val="65000"/>
                  </a:schemeClr>
                </a:gs>
                <a:gs pos="50000">
                  <a:schemeClr val="bg1">
                    <a:lumMod val="95000"/>
                  </a:schemeClr>
                </a:gs>
                <a:gs pos="100000">
                  <a:schemeClr val="bg1"/>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0" name="Rounded Rectangle 15"/>
            <p:cNvSpPr/>
            <p:nvPr/>
          </p:nvSpPr>
          <p:spPr bwMode="gray">
            <a:xfrm>
              <a:off x="2525161" y="4907288"/>
              <a:ext cx="1814979" cy="725195"/>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00100">
                <a:lnSpc>
                  <a:spcPct val="90000"/>
                </a:lnSpc>
                <a:spcAft>
                  <a:spcPct val="35000"/>
                </a:spcAft>
                <a:defRPr/>
              </a:pPr>
              <a:r>
                <a:rPr kumimoji="1" lang="en-US" sz="1700" b="1" dirty="0">
                  <a:solidFill>
                    <a:srgbClr val="002060"/>
                  </a:solidFill>
                  <a:latin typeface="+mj-lt"/>
                </a:rPr>
                <a:t>Strategic Support Services</a:t>
              </a:r>
              <a:endParaRPr lang="en-US" sz="1700" dirty="0">
                <a:solidFill>
                  <a:srgbClr val="002060"/>
                </a:solidFill>
                <a:latin typeface="+mj-lt"/>
              </a:endParaRPr>
            </a:p>
          </p:txBody>
        </p:sp>
      </p:grpSp>
      <p:grpSp>
        <p:nvGrpSpPr>
          <p:cNvPr id="6" name="Group 143"/>
          <p:cNvGrpSpPr>
            <a:grpSpLocks/>
          </p:cNvGrpSpPr>
          <p:nvPr/>
        </p:nvGrpSpPr>
        <p:grpSpPr bwMode="auto">
          <a:xfrm>
            <a:off x="5594350" y="4130472"/>
            <a:ext cx="1976438" cy="890587"/>
            <a:chOff x="5594303" y="3798902"/>
            <a:chExt cx="1976947" cy="890229"/>
          </a:xfrm>
        </p:grpSpPr>
        <p:sp>
          <p:nvSpPr>
            <p:cNvPr id="93" name="Rounded Rectangle 92"/>
            <p:cNvSpPr/>
            <p:nvPr/>
          </p:nvSpPr>
          <p:spPr bwMode="gray">
            <a:xfrm>
              <a:off x="5594303" y="3798902"/>
              <a:ext cx="1976947" cy="890229"/>
            </a:xfrm>
            <a:prstGeom prst="roundRect">
              <a:avLst/>
            </a:prstGeom>
            <a:gradFill flip="none" rotWithShape="1">
              <a:gsLst>
                <a:gs pos="0">
                  <a:schemeClr val="bg1">
                    <a:lumMod val="65000"/>
                  </a:schemeClr>
                </a:gs>
                <a:gs pos="50000">
                  <a:schemeClr val="bg1">
                    <a:lumMod val="95000"/>
                  </a:schemeClr>
                </a:gs>
                <a:gs pos="100000">
                  <a:schemeClr val="bg1"/>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4" name="Rounded Rectangle 11"/>
            <p:cNvSpPr/>
            <p:nvPr/>
          </p:nvSpPr>
          <p:spPr bwMode="gray">
            <a:xfrm>
              <a:off x="5675287" y="3881419"/>
              <a:ext cx="1814979" cy="725195"/>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00100">
                <a:lnSpc>
                  <a:spcPct val="90000"/>
                </a:lnSpc>
                <a:spcAft>
                  <a:spcPct val="35000"/>
                </a:spcAft>
                <a:defRPr/>
              </a:pPr>
              <a:r>
                <a:rPr kumimoji="1" lang="en-US" sz="1700" b="1" dirty="0">
                  <a:solidFill>
                    <a:srgbClr val="002060"/>
                  </a:solidFill>
                  <a:latin typeface="+mj-lt"/>
                </a:rPr>
                <a:t>Application</a:t>
              </a:r>
              <a:br>
                <a:rPr kumimoji="1" lang="en-US" sz="1700" b="1" dirty="0">
                  <a:solidFill>
                    <a:srgbClr val="002060"/>
                  </a:solidFill>
                  <a:latin typeface="+mj-lt"/>
                </a:rPr>
              </a:br>
              <a:r>
                <a:rPr kumimoji="1" lang="en-US" sz="1700" b="1" dirty="0">
                  <a:solidFill>
                    <a:srgbClr val="002060"/>
                  </a:solidFill>
                  <a:latin typeface="+mj-lt"/>
                </a:rPr>
                <a:t>Re-engineering</a:t>
              </a:r>
              <a:endParaRPr lang="en-US" sz="1700" dirty="0">
                <a:solidFill>
                  <a:srgbClr val="002060"/>
                </a:solidFill>
                <a:latin typeface="+mj-lt"/>
              </a:endParaRPr>
            </a:p>
          </p:txBody>
        </p:sp>
      </p:grpSp>
      <p:grpSp>
        <p:nvGrpSpPr>
          <p:cNvPr id="7" name="Group 146"/>
          <p:cNvGrpSpPr>
            <a:grpSpLocks/>
          </p:cNvGrpSpPr>
          <p:nvPr/>
        </p:nvGrpSpPr>
        <p:grpSpPr bwMode="auto">
          <a:xfrm>
            <a:off x="1447800" y="4130472"/>
            <a:ext cx="1976438" cy="890587"/>
            <a:chOff x="1447246" y="3798902"/>
            <a:chExt cx="1976947" cy="890229"/>
          </a:xfrm>
        </p:grpSpPr>
        <p:sp>
          <p:nvSpPr>
            <p:cNvPr id="87" name="Rounded Rectangle 86"/>
            <p:cNvSpPr/>
            <p:nvPr/>
          </p:nvSpPr>
          <p:spPr bwMode="gray">
            <a:xfrm>
              <a:off x="1447246" y="3798902"/>
              <a:ext cx="1976947" cy="890229"/>
            </a:xfrm>
            <a:prstGeom prst="roundRect">
              <a:avLst/>
            </a:prstGeom>
            <a:gradFill flip="none" rotWithShape="1">
              <a:gsLst>
                <a:gs pos="0">
                  <a:schemeClr val="bg1">
                    <a:lumMod val="65000"/>
                  </a:schemeClr>
                </a:gs>
                <a:gs pos="50000">
                  <a:schemeClr val="bg1">
                    <a:lumMod val="95000"/>
                  </a:schemeClr>
                </a:gs>
                <a:gs pos="100000">
                  <a:schemeClr val="bg1"/>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8" name="Rounded Rectangle 17"/>
            <p:cNvSpPr/>
            <p:nvPr/>
          </p:nvSpPr>
          <p:spPr bwMode="gray">
            <a:xfrm>
              <a:off x="1528230" y="3881419"/>
              <a:ext cx="1814979" cy="725195"/>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00100">
                <a:lnSpc>
                  <a:spcPct val="90000"/>
                </a:lnSpc>
                <a:spcAft>
                  <a:spcPct val="35000"/>
                </a:spcAft>
                <a:defRPr/>
              </a:pPr>
              <a:r>
                <a:rPr kumimoji="1" lang="en-US" sz="1700" b="1" dirty="0">
                  <a:solidFill>
                    <a:srgbClr val="002060"/>
                  </a:solidFill>
                  <a:latin typeface="+mj-lt"/>
                </a:rPr>
                <a:t>Business Intelligence</a:t>
              </a:r>
              <a:endParaRPr lang="en-US" sz="1700" dirty="0">
                <a:solidFill>
                  <a:srgbClr val="002060"/>
                </a:solidFill>
                <a:latin typeface="+mj-lt"/>
              </a:endParaRPr>
            </a:p>
          </p:txBody>
        </p:sp>
      </p:grpSp>
      <p:grpSp>
        <p:nvGrpSpPr>
          <p:cNvPr id="8" name="Group 142"/>
          <p:cNvGrpSpPr>
            <a:grpSpLocks/>
          </p:cNvGrpSpPr>
          <p:nvPr/>
        </p:nvGrpSpPr>
        <p:grpSpPr bwMode="auto">
          <a:xfrm>
            <a:off x="5791200" y="3104947"/>
            <a:ext cx="1976438" cy="890587"/>
            <a:chOff x="5791016" y="2773033"/>
            <a:chExt cx="1976947" cy="890229"/>
          </a:xfrm>
        </p:grpSpPr>
        <p:sp>
          <p:nvSpPr>
            <p:cNvPr id="95" name="Rounded Rectangle 94"/>
            <p:cNvSpPr/>
            <p:nvPr/>
          </p:nvSpPr>
          <p:spPr bwMode="gray">
            <a:xfrm>
              <a:off x="5791016" y="2773033"/>
              <a:ext cx="1976947" cy="890229"/>
            </a:xfrm>
            <a:prstGeom prst="roundRect">
              <a:avLst/>
            </a:prstGeom>
            <a:gradFill flip="none" rotWithShape="1">
              <a:gsLst>
                <a:gs pos="0">
                  <a:schemeClr val="bg1">
                    <a:lumMod val="65000"/>
                  </a:schemeClr>
                </a:gs>
                <a:gs pos="50000">
                  <a:schemeClr val="bg1">
                    <a:lumMod val="95000"/>
                  </a:schemeClr>
                </a:gs>
                <a:gs pos="100000">
                  <a:schemeClr val="bg1"/>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6" name="Rounded Rectangle 9"/>
            <p:cNvSpPr/>
            <p:nvPr/>
          </p:nvSpPr>
          <p:spPr bwMode="gray">
            <a:xfrm>
              <a:off x="5872000" y="2855550"/>
              <a:ext cx="1814979" cy="725195"/>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00100">
                <a:lnSpc>
                  <a:spcPct val="90000"/>
                </a:lnSpc>
                <a:spcAft>
                  <a:spcPct val="35000"/>
                </a:spcAft>
                <a:defRPr/>
              </a:pPr>
              <a:r>
                <a:rPr kumimoji="1" lang="en-US" sz="1700" b="1" dirty="0">
                  <a:solidFill>
                    <a:srgbClr val="002060"/>
                  </a:solidFill>
                  <a:latin typeface="+mj-lt"/>
                </a:rPr>
                <a:t>Application Upgrades</a:t>
              </a:r>
              <a:endParaRPr lang="en-US" sz="1700" dirty="0">
                <a:solidFill>
                  <a:srgbClr val="002060"/>
                </a:solidFill>
                <a:latin typeface="+mj-lt"/>
              </a:endParaRPr>
            </a:p>
          </p:txBody>
        </p:sp>
      </p:grpSp>
      <p:grpSp>
        <p:nvGrpSpPr>
          <p:cNvPr id="9" name="Group 147"/>
          <p:cNvGrpSpPr>
            <a:grpSpLocks/>
          </p:cNvGrpSpPr>
          <p:nvPr/>
        </p:nvGrpSpPr>
        <p:grpSpPr bwMode="auto">
          <a:xfrm>
            <a:off x="1376363" y="3104947"/>
            <a:ext cx="1976437" cy="890587"/>
            <a:chOff x="1376037" y="2773033"/>
            <a:chExt cx="1976947" cy="890229"/>
          </a:xfrm>
        </p:grpSpPr>
        <p:sp>
          <p:nvSpPr>
            <p:cNvPr id="85" name="Rounded Rectangle 84"/>
            <p:cNvSpPr/>
            <p:nvPr/>
          </p:nvSpPr>
          <p:spPr bwMode="gray">
            <a:xfrm>
              <a:off x="1376037" y="2773033"/>
              <a:ext cx="1976947" cy="890229"/>
            </a:xfrm>
            <a:prstGeom prst="roundRect">
              <a:avLst/>
            </a:prstGeom>
            <a:gradFill flip="none" rotWithShape="1">
              <a:gsLst>
                <a:gs pos="0">
                  <a:schemeClr val="bg1">
                    <a:lumMod val="65000"/>
                  </a:schemeClr>
                </a:gs>
                <a:gs pos="50000">
                  <a:schemeClr val="bg1">
                    <a:lumMod val="95000"/>
                  </a:schemeClr>
                </a:gs>
                <a:gs pos="100000">
                  <a:schemeClr val="bg1"/>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6" name="Rounded Rectangle 19"/>
            <p:cNvSpPr/>
            <p:nvPr/>
          </p:nvSpPr>
          <p:spPr bwMode="gray">
            <a:xfrm>
              <a:off x="1457020" y="2855550"/>
              <a:ext cx="1814981" cy="725195"/>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00100">
                <a:lnSpc>
                  <a:spcPct val="90000"/>
                </a:lnSpc>
                <a:spcAft>
                  <a:spcPct val="35000"/>
                </a:spcAft>
                <a:defRPr/>
              </a:pPr>
              <a:r>
                <a:rPr kumimoji="1" lang="en-US" sz="1700" b="1" dirty="0">
                  <a:solidFill>
                    <a:srgbClr val="002060"/>
                  </a:solidFill>
                  <a:latin typeface="+mj-lt"/>
                </a:rPr>
                <a:t>Change Management</a:t>
              </a:r>
              <a:endParaRPr lang="en-US" sz="1700" dirty="0">
                <a:solidFill>
                  <a:srgbClr val="002060"/>
                </a:solidFill>
                <a:latin typeface="+mj-lt"/>
              </a:endParaRPr>
            </a:p>
          </p:txBody>
        </p:sp>
      </p:grpSp>
      <p:grpSp>
        <p:nvGrpSpPr>
          <p:cNvPr id="10" name="Group 141"/>
          <p:cNvGrpSpPr>
            <a:grpSpLocks/>
          </p:cNvGrpSpPr>
          <p:nvPr/>
        </p:nvGrpSpPr>
        <p:grpSpPr bwMode="auto">
          <a:xfrm>
            <a:off x="5380038" y="2079422"/>
            <a:ext cx="1978025" cy="889000"/>
            <a:chOff x="5380675" y="1747163"/>
            <a:chExt cx="1976947" cy="890229"/>
          </a:xfrm>
        </p:grpSpPr>
        <p:sp>
          <p:nvSpPr>
            <p:cNvPr id="97" name="Rounded Rectangle 96"/>
            <p:cNvSpPr/>
            <p:nvPr/>
          </p:nvSpPr>
          <p:spPr bwMode="gray">
            <a:xfrm>
              <a:off x="5380675" y="1747163"/>
              <a:ext cx="1976947" cy="890229"/>
            </a:xfrm>
            <a:prstGeom prst="roundRect">
              <a:avLst/>
            </a:prstGeom>
            <a:gradFill flip="none" rotWithShape="1">
              <a:gsLst>
                <a:gs pos="0">
                  <a:schemeClr val="bg1">
                    <a:lumMod val="65000"/>
                  </a:schemeClr>
                </a:gs>
                <a:gs pos="50000">
                  <a:schemeClr val="bg1">
                    <a:lumMod val="95000"/>
                  </a:schemeClr>
                </a:gs>
                <a:gs pos="100000">
                  <a:schemeClr val="bg1"/>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8" name="Rounded Rectangle 7"/>
            <p:cNvSpPr/>
            <p:nvPr/>
          </p:nvSpPr>
          <p:spPr bwMode="gray">
            <a:xfrm>
              <a:off x="5461593" y="1829827"/>
              <a:ext cx="1815110" cy="724901"/>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00100">
                <a:lnSpc>
                  <a:spcPct val="90000"/>
                </a:lnSpc>
                <a:spcAft>
                  <a:spcPct val="35000"/>
                </a:spcAft>
                <a:defRPr/>
              </a:pPr>
              <a:r>
                <a:rPr kumimoji="1" lang="en-US" sz="1700" b="1" dirty="0">
                  <a:solidFill>
                    <a:srgbClr val="002060"/>
                  </a:solidFill>
                  <a:latin typeface="+mj-lt"/>
                </a:rPr>
                <a:t>Application Implementations</a:t>
              </a:r>
              <a:endParaRPr lang="en-US" sz="1700" dirty="0">
                <a:solidFill>
                  <a:srgbClr val="002060"/>
                </a:solidFill>
                <a:latin typeface="+mj-lt"/>
              </a:endParaRPr>
            </a:p>
          </p:txBody>
        </p:sp>
      </p:grpSp>
      <p:grpSp>
        <p:nvGrpSpPr>
          <p:cNvPr id="11" name="Group 148"/>
          <p:cNvGrpSpPr>
            <a:grpSpLocks/>
          </p:cNvGrpSpPr>
          <p:nvPr/>
        </p:nvGrpSpPr>
        <p:grpSpPr bwMode="auto">
          <a:xfrm>
            <a:off x="1731963" y="2079422"/>
            <a:ext cx="1976437" cy="889000"/>
            <a:chOff x="1732084" y="1747163"/>
            <a:chExt cx="1976947" cy="890229"/>
          </a:xfrm>
        </p:grpSpPr>
        <p:sp>
          <p:nvSpPr>
            <p:cNvPr id="83" name="Rounded Rectangle 82"/>
            <p:cNvSpPr/>
            <p:nvPr/>
          </p:nvSpPr>
          <p:spPr bwMode="gray">
            <a:xfrm>
              <a:off x="1732084" y="1747163"/>
              <a:ext cx="1976947" cy="890229"/>
            </a:xfrm>
            <a:prstGeom prst="roundRect">
              <a:avLst/>
            </a:prstGeom>
            <a:gradFill flip="none" rotWithShape="1">
              <a:gsLst>
                <a:gs pos="0">
                  <a:schemeClr val="bg1">
                    <a:lumMod val="65000"/>
                  </a:schemeClr>
                </a:gs>
                <a:gs pos="50000">
                  <a:schemeClr val="bg1">
                    <a:lumMod val="95000"/>
                  </a:schemeClr>
                </a:gs>
                <a:gs pos="100000">
                  <a:schemeClr val="bg1"/>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4" name="Rounded Rectangle 21"/>
            <p:cNvSpPr/>
            <p:nvPr/>
          </p:nvSpPr>
          <p:spPr bwMode="gray">
            <a:xfrm>
              <a:off x="1813067" y="1829827"/>
              <a:ext cx="1814981" cy="724901"/>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00100">
                <a:lnSpc>
                  <a:spcPct val="90000"/>
                </a:lnSpc>
                <a:spcAft>
                  <a:spcPct val="35000"/>
                </a:spcAft>
                <a:defRPr/>
              </a:pPr>
              <a:r>
                <a:rPr kumimoji="1" lang="en-US" sz="1700" b="1" dirty="0">
                  <a:solidFill>
                    <a:srgbClr val="002060"/>
                  </a:solidFill>
                  <a:latin typeface="+mj-lt"/>
                </a:rPr>
                <a:t>Business Transformation Services</a:t>
              </a:r>
              <a:endParaRPr lang="en-US" sz="1700" dirty="0">
                <a:solidFill>
                  <a:srgbClr val="002060"/>
                </a:solidFill>
                <a:latin typeface="+mj-lt"/>
              </a:endParaRPr>
            </a:p>
          </p:txBody>
        </p:sp>
      </p:grpSp>
      <p:grpSp>
        <p:nvGrpSpPr>
          <p:cNvPr id="69" name="Group 68"/>
          <p:cNvGrpSpPr/>
          <p:nvPr/>
        </p:nvGrpSpPr>
        <p:grpSpPr>
          <a:xfrm>
            <a:off x="660478" y="6112109"/>
            <a:ext cx="7823044" cy="400110"/>
            <a:chOff x="733533" y="6112109"/>
            <a:chExt cx="7823044" cy="400110"/>
          </a:xfrm>
        </p:grpSpPr>
        <p:sp>
          <p:nvSpPr>
            <p:cNvPr id="20501" name="Rectangle 24"/>
            <p:cNvSpPr>
              <a:spLocks noChangeArrowheads="1"/>
            </p:cNvSpPr>
            <p:nvPr/>
          </p:nvSpPr>
          <p:spPr bwMode="gray">
            <a:xfrm>
              <a:off x="4779303" y="6112109"/>
              <a:ext cx="3777274" cy="400110"/>
            </a:xfrm>
            <a:prstGeom prst="rect">
              <a:avLst/>
            </a:prstGeom>
            <a:noFill/>
            <a:ln w="9525">
              <a:noFill/>
              <a:miter lim="800000"/>
              <a:headEnd/>
              <a:tailEnd/>
            </a:ln>
          </p:spPr>
          <p:txBody>
            <a:bodyPr>
              <a:spAutoFit/>
            </a:bodyPr>
            <a:lstStyle/>
            <a:p>
              <a:r>
                <a:rPr lang="en-US" sz="1000" b="1" i="1" dirty="0">
                  <a:latin typeface="+mj-lt"/>
                </a:rPr>
                <a:t>We have the highest partnership status with Oracle Corp.: Worldwide Oracle Certified Advantage Partner (CAP).</a:t>
              </a:r>
            </a:p>
          </p:txBody>
        </p:sp>
        <p:grpSp>
          <p:nvGrpSpPr>
            <p:cNvPr id="13" name="Group 52"/>
            <p:cNvGrpSpPr>
              <a:grpSpLocks noChangeAspect="1"/>
            </p:cNvGrpSpPr>
            <p:nvPr/>
          </p:nvGrpSpPr>
          <p:grpSpPr bwMode="auto">
            <a:xfrm>
              <a:off x="733533" y="6183263"/>
              <a:ext cx="2797321" cy="256465"/>
              <a:chOff x="7091362" y="2057400"/>
              <a:chExt cx="2052638" cy="188254"/>
            </a:xfrm>
          </p:grpSpPr>
          <p:sp>
            <p:nvSpPr>
              <p:cNvPr id="20503" name="Freeform 84"/>
              <p:cNvSpPr>
                <a:spLocks/>
              </p:cNvSpPr>
              <p:nvPr/>
            </p:nvSpPr>
            <p:spPr bwMode="gray">
              <a:xfrm>
                <a:off x="7973984" y="2057400"/>
                <a:ext cx="58922" cy="73143"/>
              </a:xfrm>
              <a:custGeom>
                <a:avLst/>
                <a:gdLst>
                  <a:gd name="T0" fmla="*/ 2147483647 w 49"/>
                  <a:gd name="T1" fmla="*/ 2147483647 h 61"/>
                  <a:gd name="T2" fmla="*/ 2147483647 w 49"/>
                  <a:gd name="T3" fmla="*/ 2147483647 h 61"/>
                  <a:gd name="T4" fmla="*/ 2147483647 w 49"/>
                  <a:gd name="T5" fmla="*/ 2147483647 h 61"/>
                  <a:gd name="T6" fmla="*/ 2147483647 w 49"/>
                  <a:gd name="T7" fmla="*/ 2147483647 h 61"/>
                  <a:gd name="T8" fmla="*/ 2147483647 w 49"/>
                  <a:gd name="T9" fmla="*/ 2147483647 h 61"/>
                  <a:gd name="T10" fmla="*/ 2147483647 w 49"/>
                  <a:gd name="T11" fmla="*/ 2147483647 h 61"/>
                  <a:gd name="T12" fmla="*/ 2147483647 w 49"/>
                  <a:gd name="T13" fmla="*/ 2147483647 h 61"/>
                  <a:gd name="T14" fmla="*/ 0 w 49"/>
                  <a:gd name="T15" fmla="*/ 2147483647 h 61"/>
                  <a:gd name="T16" fmla="*/ 2147483647 w 49"/>
                  <a:gd name="T17" fmla="*/ 0 h 61"/>
                  <a:gd name="T18" fmla="*/ 2147483647 w 49"/>
                  <a:gd name="T19" fmla="*/ 2147483647 h 61"/>
                  <a:gd name="T20" fmla="*/ 2147483647 w 49"/>
                  <a:gd name="T21" fmla="*/ 2147483647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1"/>
                  <a:gd name="T35" fmla="*/ 49 w 49"/>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1">
                    <a:moveTo>
                      <a:pt x="36" y="21"/>
                    </a:moveTo>
                    <a:cubicBezTo>
                      <a:pt x="36" y="14"/>
                      <a:pt x="32" y="10"/>
                      <a:pt x="25" y="10"/>
                    </a:cubicBezTo>
                    <a:cubicBezTo>
                      <a:pt x="16" y="10"/>
                      <a:pt x="14" y="23"/>
                      <a:pt x="14" y="31"/>
                    </a:cubicBezTo>
                    <a:cubicBezTo>
                      <a:pt x="14" y="39"/>
                      <a:pt x="16" y="52"/>
                      <a:pt x="25" y="52"/>
                    </a:cubicBezTo>
                    <a:cubicBezTo>
                      <a:pt x="32" y="52"/>
                      <a:pt x="36" y="47"/>
                      <a:pt x="36" y="41"/>
                    </a:cubicBezTo>
                    <a:cubicBezTo>
                      <a:pt x="49" y="41"/>
                      <a:pt x="49" y="41"/>
                      <a:pt x="49" y="41"/>
                    </a:cubicBezTo>
                    <a:cubicBezTo>
                      <a:pt x="49" y="56"/>
                      <a:pt x="38" y="61"/>
                      <a:pt x="25" y="61"/>
                    </a:cubicBezTo>
                    <a:cubicBezTo>
                      <a:pt x="8" y="61"/>
                      <a:pt x="0" y="48"/>
                      <a:pt x="0" y="31"/>
                    </a:cubicBezTo>
                    <a:cubicBezTo>
                      <a:pt x="0" y="14"/>
                      <a:pt x="8" y="0"/>
                      <a:pt x="25" y="0"/>
                    </a:cubicBezTo>
                    <a:cubicBezTo>
                      <a:pt x="38" y="0"/>
                      <a:pt x="49" y="6"/>
                      <a:pt x="49" y="21"/>
                    </a:cubicBezTo>
                    <a:lnTo>
                      <a:pt x="36" y="21"/>
                    </a:lnTo>
                    <a:close/>
                  </a:path>
                </a:pathLst>
              </a:custGeom>
              <a:solidFill>
                <a:srgbClr val="231F20"/>
              </a:solidFill>
              <a:ln w="9525">
                <a:noFill/>
                <a:round/>
                <a:headEnd/>
                <a:tailEnd/>
              </a:ln>
            </p:spPr>
            <p:txBody>
              <a:bodyPr/>
              <a:lstStyle/>
              <a:p>
                <a:endParaRPr lang="en-US">
                  <a:latin typeface="+mj-lt"/>
                </a:endParaRPr>
              </a:p>
            </p:txBody>
          </p:sp>
          <p:sp>
            <p:nvSpPr>
              <p:cNvPr id="20504" name="Freeform 85"/>
              <p:cNvSpPr>
                <a:spLocks/>
              </p:cNvSpPr>
              <p:nvPr/>
            </p:nvSpPr>
            <p:spPr bwMode="gray">
              <a:xfrm>
                <a:off x="8043728" y="2059798"/>
                <a:ext cx="48099" cy="69546"/>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6" y="18"/>
                    </a:lnTo>
                    <a:lnTo>
                      <a:pt x="26" y="46"/>
                    </a:lnTo>
                    <a:lnTo>
                      <a:pt x="76" y="46"/>
                    </a:lnTo>
                    <a:lnTo>
                      <a:pt x="76" y="66"/>
                    </a:lnTo>
                    <a:lnTo>
                      <a:pt x="26" y="66"/>
                    </a:lnTo>
                    <a:lnTo>
                      <a:pt x="26"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latin typeface="+mj-lt"/>
                </a:endParaRPr>
              </a:p>
            </p:txBody>
          </p:sp>
          <p:sp>
            <p:nvSpPr>
              <p:cNvPr id="20505" name="Freeform 86"/>
              <p:cNvSpPr>
                <a:spLocks noEditPoints="1"/>
              </p:cNvSpPr>
              <p:nvPr/>
            </p:nvSpPr>
            <p:spPr bwMode="gray">
              <a:xfrm>
                <a:off x="8106257" y="2059798"/>
                <a:ext cx="56517" cy="69546"/>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9"/>
                    </a:moveTo>
                    <a:cubicBezTo>
                      <a:pt x="23" y="9"/>
                      <a:pt x="23" y="9"/>
                      <a:pt x="23" y="9"/>
                    </a:cubicBezTo>
                    <a:cubicBezTo>
                      <a:pt x="28" y="9"/>
                      <a:pt x="32" y="12"/>
                      <a:pt x="32" y="17"/>
                    </a:cubicBezTo>
                    <a:cubicBezTo>
                      <a:pt x="32" y="22"/>
                      <a:pt x="28" y="25"/>
                      <a:pt x="23" y="25"/>
                    </a:cubicBezTo>
                    <a:cubicBezTo>
                      <a:pt x="12" y="25"/>
                      <a:pt x="12" y="25"/>
                      <a:pt x="12" y="25"/>
                    </a:cubicBezTo>
                    <a:lnTo>
                      <a:pt x="12" y="9"/>
                    </a:lnTo>
                    <a:close/>
                    <a:moveTo>
                      <a:pt x="12" y="35"/>
                    </a:moveTo>
                    <a:cubicBezTo>
                      <a:pt x="26" y="35"/>
                      <a:pt x="26" y="35"/>
                      <a:pt x="26" y="35"/>
                    </a:cubicBezTo>
                    <a:cubicBezTo>
                      <a:pt x="30" y="35"/>
                      <a:pt x="30" y="39"/>
                      <a:pt x="31" y="42"/>
                    </a:cubicBezTo>
                    <a:cubicBezTo>
                      <a:pt x="31" y="48"/>
                      <a:pt x="32" y="53"/>
                      <a:pt x="33" y="58"/>
                    </a:cubicBezTo>
                    <a:cubicBezTo>
                      <a:pt x="47" y="58"/>
                      <a:pt x="47" y="58"/>
                      <a:pt x="47" y="58"/>
                    </a:cubicBezTo>
                    <a:cubicBezTo>
                      <a:pt x="44" y="55"/>
                      <a:pt x="44" y="48"/>
                      <a:pt x="43" y="44"/>
                    </a:cubicBezTo>
                    <a:cubicBezTo>
                      <a:pt x="42" y="36"/>
                      <a:pt x="42" y="30"/>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latin typeface="+mj-lt"/>
                </a:endParaRPr>
              </a:p>
            </p:txBody>
          </p:sp>
          <p:sp>
            <p:nvSpPr>
              <p:cNvPr id="20506" name="Freeform 87"/>
              <p:cNvSpPr>
                <a:spLocks/>
              </p:cNvSpPr>
              <p:nvPr/>
            </p:nvSpPr>
            <p:spPr bwMode="gray">
              <a:xfrm>
                <a:off x="8168787" y="2059798"/>
                <a:ext cx="56517" cy="69546"/>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231F20"/>
              </a:solidFill>
              <a:ln w="9525">
                <a:noFill/>
                <a:round/>
                <a:headEnd/>
                <a:tailEnd/>
              </a:ln>
            </p:spPr>
            <p:txBody>
              <a:bodyPr/>
              <a:lstStyle/>
              <a:p>
                <a:endParaRPr lang="en-US">
                  <a:latin typeface="+mj-lt"/>
                </a:endParaRPr>
              </a:p>
            </p:txBody>
          </p:sp>
          <p:sp>
            <p:nvSpPr>
              <p:cNvPr id="20507" name="Rectangle 88"/>
              <p:cNvSpPr>
                <a:spLocks noChangeArrowheads="1"/>
              </p:cNvSpPr>
              <p:nvPr/>
            </p:nvSpPr>
            <p:spPr bwMode="gray">
              <a:xfrm>
                <a:off x="8234923" y="2059798"/>
                <a:ext cx="15632" cy="69546"/>
              </a:xfrm>
              <a:prstGeom prst="rect">
                <a:avLst/>
              </a:prstGeom>
              <a:solidFill>
                <a:srgbClr val="231F20"/>
              </a:solidFill>
              <a:ln w="9525">
                <a:noFill/>
                <a:miter lim="800000"/>
                <a:headEnd/>
                <a:tailEnd/>
              </a:ln>
            </p:spPr>
            <p:txBody>
              <a:bodyPr/>
              <a:lstStyle/>
              <a:p>
                <a:pPr algn="ctr"/>
                <a:endParaRPr lang="en-US">
                  <a:latin typeface="+mj-lt"/>
                </a:endParaRPr>
              </a:p>
            </p:txBody>
          </p:sp>
          <p:sp>
            <p:nvSpPr>
              <p:cNvPr id="20508" name="Freeform 89"/>
              <p:cNvSpPr>
                <a:spLocks/>
              </p:cNvSpPr>
              <p:nvPr/>
            </p:nvSpPr>
            <p:spPr bwMode="gray">
              <a:xfrm>
                <a:off x="8264985" y="2059798"/>
                <a:ext cx="45694" cy="69546"/>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6"/>
                    </a:lnTo>
                    <a:lnTo>
                      <a:pt x="72" y="46"/>
                    </a:lnTo>
                    <a:lnTo>
                      <a:pt x="72" y="66"/>
                    </a:lnTo>
                    <a:lnTo>
                      <a:pt x="26" y="66"/>
                    </a:lnTo>
                    <a:lnTo>
                      <a:pt x="26" y="116"/>
                    </a:lnTo>
                    <a:lnTo>
                      <a:pt x="0" y="116"/>
                    </a:lnTo>
                    <a:close/>
                  </a:path>
                </a:pathLst>
              </a:custGeom>
              <a:solidFill>
                <a:srgbClr val="231F20"/>
              </a:solidFill>
              <a:ln w="9525">
                <a:noFill/>
                <a:round/>
                <a:headEnd/>
                <a:tailEnd/>
              </a:ln>
            </p:spPr>
            <p:txBody>
              <a:bodyPr/>
              <a:lstStyle/>
              <a:p>
                <a:endParaRPr lang="en-US">
                  <a:latin typeface="+mj-lt"/>
                </a:endParaRPr>
              </a:p>
            </p:txBody>
          </p:sp>
          <p:sp>
            <p:nvSpPr>
              <p:cNvPr id="20509" name="Rectangle 90"/>
              <p:cNvSpPr>
                <a:spLocks noChangeArrowheads="1"/>
              </p:cNvSpPr>
              <p:nvPr/>
            </p:nvSpPr>
            <p:spPr bwMode="gray">
              <a:xfrm>
                <a:off x="8321502" y="2059798"/>
                <a:ext cx="14430" cy="69546"/>
              </a:xfrm>
              <a:prstGeom prst="rect">
                <a:avLst/>
              </a:prstGeom>
              <a:solidFill>
                <a:srgbClr val="231F20"/>
              </a:solidFill>
              <a:ln w="9525">
                <a:noFill/>
                <a:miter lim="800000"/>
                <a:headEnd/>
                <a:tailEnd/>
              </a:ln>
            </p:spPr>
            <p:txBody>
              <a:bodyPr/>
              <a:lstStyle/>
              <a:p>
                <a:pPr algn="ctr"/>
                <a:endParaRPr lang="en-US">
                  <a:latin typeface="+mj-lt"/>
                </a:endParaRPr>
              </a:p>
            </p:txBody>
          </p:sp>
          <p:sp>
            <p:nvSpPr>
              <p:cNvPr id="20510" name="Freeform 91"/>
              <p:cNvSpPr>
                <a:spLocks/>
              </p:cNvSpPr>
              <p:nvPr/>
            </p:nvSpPr>
            <p:spPr bwMode="gray">
              <a:xfrm>
                <a:off x="8350361" y="2059798"/>
                <a:ext cx="48099" cy="69546"/>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latin typeface="+mj-lt"/>
                </a:endParaRPr>
              </a:p>
            </p:txBody>
          </p:sp>
          <p:sp>
            <p:nvSpPr>
              <p:cNvPr id="20511" name="Freeform 92"/>
              <p:cNvSpPr>
                <a:spLocks noEditPoints="1"/>
              </p:cNvSpPr>
              <p:nvPr/>
            </p:nvSpPr>
            <p:spPr bwMode="gray">
              <a:xfrm>
                <a:off x="8412891" y="2059798"/>
                <a:ext cx="58922" cy="69546"/>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latin typeface="+mj-lt"/>
                </a:endParaRPr>
              </a:p>
            </p:txBody>
          </p:sp>
          <p:sp>
            <p:nvSpPr>
              <p:cNvPr id="20512" name="Freeform 93"/>
              <p:cNvSpPr>
                <a:spLocks noEditPoints="1"/>
              </p:cNvSpPr>
              <p:nvPr/>
            </p:nvSpPr>
            <p:spPr bwMode="gray">
              <a:xfrm>
                <a:off x="8510292" y="2059798"/>
                <a:ext cx="67339" cy="69546"/>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latin typeface="+mj-lt"/>
                </a:endParaRPr>
              </a:p>
            </p:txBody>
          </p:sp>
          <p:sp>
            <p:nvSpPr>
              <p:cNvPr id="20513" name="Freeform 94"/>
              <p:cNvSpPr>
                <a:spLocks noEditPoints="1"/>
              </p:cNvSpPr>
              <p:nvPr/>
            </p:nvSpPr>
            <p:spPr bwMode="gray">
              <a:xfrm>
                <a:off x="8587251" y="2059798"/>
                <a:ext cx="60124" cy="69546"/>
              </a:xfrm>
              <a:custGeom>
                <a:avLst/>
                <a:gdLst>
                  <a:gd name="T0" fmla="*/ 2147483647 w 50"/>
                  <a:gd name="T1" fmla="*/ 2147483647 h 58"/>
                  <a:gd name="T2" fmla="*/ 2147483647 w 50"/>
                  <a:gd name="T3" fmla="*/ 2147483647 h 58"/>
                  <a:gd name="T4" fmla="*/ 2147483647 w 50"/>
                  <a:gd name="T5" fmla="*/ 2147483647 h 58"/>
                  <a:gd name="T6" fmla="*/ 2147483647 w 50"/>
                  <a:gd name="T7" fmla="*/ 2147483647 h 58"/>
                  <a:gd name="T8" fmla="*/ 2147483647 w 50"/>
                  <a:gd name="T9" fmla="*/ 2147483647 h 58"/>
                  <a:gd name="T10" fmla="*/ 2147483647 w 50"/>
                  <a:gd name="T11" fmla="*/ 2147483647 h 58"/>
                  <a:gd name="T12" fmla="*/ 0 w 50"/>
                  <a:gd name="T13" fmla="*/ 2147483647 h 58"/>
                  <a:gd name="T14" fmla="*/ 2147483647 w 50"/>
                  <a:gd name="T15" fmla="*/ 2147483647 h 58"/>
                  <a:gd name="T16" fmla="*/ 2147483647 w 50"/>
                  <a:gd name="T17" fmla="*/ 2147483647 h 58"/>
                  <a:gd name="T18" fmla="*/ 2147483647 w 50"/>
                  <a:gd name="T19" fmla="*/ 0 h 58"/>
                  <a:gd name="T20" fmla="*/ 0 w 50"/>
                  <a:gd name="T21" fmla="*/ 0 h 58"/>
                  <a:gd name="T22" fmla="*/ 0 w 50"/>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
                  <a:gd name="T37" fmla="*/ 0 h 58"/>
                  <a:gd name="T38" fmla="*/ 50 w 5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50" y="49"/>
                      <a:pt x="50" y="29"/>
                    </a:cubicBezTo>
                    <a:cubicBezTo>
                      <a:pt x="50" y="9"/>
                      <a:pt x="38" y="0"/>
                      <a:pt x="20" y="0"/>
                    </a:cubicBezTo>
                    <a:cubicBezTo>
                      <a:pt x="0" y="0"/>
                      <a:pt x="0" y="0"/>
                      <a:pt x="0" y="0"/>
                    </a:cubicBezTo>
                    <a:lnTo>
                      <a:pt x="0" y="58"/>
                    </a:lnTo>
                    <a:close/>
                  </a:path>
                </a:pathLst>
              </a:custGeom>
              <a:solidFill>
                <a:srgbClr val="231F20"/>
              </a:solidFill>
              <a:ln w="9525">
                <a:noFill/>
                <a:round/>
                <a:headEnd/>
                <a:tailEnd/>
              </a:ln>
            </p:spPr>
            <p:txBody>
              <a:bodyPr/>
              <a:lstStyle/>
              <a:p>
                <a:endParaRPr lang="en-US">
                  <a:latin typeface="+mj-lt"/>
                </a:endParaRPr>
              </a:p>
            </p:txBody>
          </p:sp>
          <p:sp>
            <p:nvSpPr>
              <p:cNvPr id="20514" name="Freeform 95"/>
              <p:cNvSpPr>
                <a:spLocks/>
              </p:cNvSpPr>
              <p:nvPr/>
            </p:nvSpPr>
            <p:spPr bwMode="gray">
              <a:xfrm>
                <a:off x="8654590" y="2059798"/>
                <a:ext cx="68542" cy="69546"/>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90" y="0"/>
                    </a:lnTo>
                    <a:lnTo>
                      <a:pt x="114" y="0"/>
                    </a:lnTo>
                    <a:lnTo>
                      <a:pt x="70" y="116"/>
                    </a:lnTo>
                    <a:lnTo>
                      <a:pt x="44" y="116"/>
                    </a:lnTo>
                    <a:lnTo>
                      <a:pt x="0" y="0"/>
                    </a:lnTo>
                    <a:close/>
                  </a:path>
                </a:pathLst>
              </a:custGeom>
              <a:solidFill>
                <a:srgbClr val="231F20"/>
              </a:solidFill>
              <a:ln w="9525">
                <a:noFill/>
                <a:round/>
                <a:headEnd/>
                <a:tailEnd/>
              </a:ln>
            </p:spPr>
            <p:txBody>
              <a:bodyPr/>
              <a:lstStyle/>
              <a:p>
                <a:endParaRPr lang="en-US">
                  <a:latin typeface="+mj-lt"/>
                </a:endParaRPr>
              </a:p>
            </p:txBody>
          </p:sp>
          <p:sp>
            <p:nvSpPr>
              <p:cNvPr id="20515" name="Freeform 96"/>
              <p:cNvSpPr>
                <a:spLocks noEditPoints="1"/>
              </p:cNvSpPr>
              <p:nvPr/>
            </p:nvSpPr>
            <p:spPr bwMode="gray">
              <a:xfrm>
                <a:off x="8727941" y="2059798"/>
                <a:ext cx="67339" cy="69546"/>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latin typeface="+mj-lt"/>
                </a:endParaRPr>
              </a:p>
            </p:txBody>
          </p:sp>
          <p:sp>
            <p:nvSpPr>
              <p:cNvPr id="20516" name="Freeform 97"/>
              <p:cNvSpPr>
                <a:spLocks/>
              </p:cNvSpPr>
              <p:nvPr/>
            </p:nvSpPr>
            <p:spPr bwMode="gray">
              <a:xfrm>
                <a:off x="8806102" y="2059798"/>
                <a:ext cx="62529" cy="69546"/>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68" y="116"/>
                    </a:moveTo>
                    <a:lnTo>
                      <a:pt x="22" y="20"/>
                    </a:lnTo>
                    <a:lnTo>
                      <a:pt x="22" y="116"/>
                    </a:lnTo>
                    <a:lnTo>
                      <a:pt x="0" y="116"/>
                    </a:lnTo>
                    <a:lnTo>
                      <a:pt x="0" y="0"/>
                    </a:lnTo>
                    <a:lnTo>
                      <a:pt x="36" y="0"/>
                    </a:lnTo>
                    <a:lnTo>
                      <a:pt x="80" y="92"/>
                    </a:lnTo>
                    <a:lnTo>
                      <a:pt x="80" y="90"/>
                    </a:lnTo>
                    <a:lnTo>
                      <a:pt x="80" y="0"/>
                    </a:lnTo>
                    <a:lnTo>
                      <a:pt x="104" y="0"/>
                    </a:lnTo>
                    <a:lnTo>
                      <a:pt x="104" y="116"/>
                    </a:lnTo>
                    <a:lnTo>
                      <a:pt x="68" y="116"/>
                    </a:lnTo>
                    <a:close/>
                  </a:path>
                </a:pathLst>
              </a:custGeom>
              <a:solidFill>
                <a:srgbClr val="231F20"/>
              </a:solidFill>
              <a:ln w="9525">
                <a:noFill/>
                <a:round/>
                <a:headEnd/>
                <a:tailEnd/>
              </a:ln>
            </p:spPr>
            <p:txBody>
              <a:bodyPr/>
              <a:lstStyle/>
              <a:p>
                <a:endParaRPr lang="en-US">
                  <a:latin typeface="+mj-lt"/>
                </a:endParaRPr>
              </a:p>
            </p:txBody>
          </p:sp>
          <p:sp>
            <p:nvSpPr>
              <p:cNvPr id="20517" name="Freeform 98"/>
              <p:cNvSpPr>
                <a:spLocks/>
              </p:cNvSpPr>
              <p:nvPr/>
            </p:nvSpPr>
            <p:spPr bwMode="gray">
              <a:xfrm>
                <a:off x="8878251" y="2059798"/>
                <a:ext cx="56517" cy="69546"/>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6" y="116"/>
                    </a:lnTo>
                    <a:lnTo>
                      <a:pt x="36" y="18"/>
                    </a:lnTo>
                    <a:lnTo>
                      <a:pt x="0" y="18"/>
                    </a:lnTo>
                    <a:lnTo>
                      <a:pt x="0" y="0"/>
                    </a:lnTo>
                    <a:close/>
                  </a:path>
                </a:pathLst>
              </a:custGeom>
              <a:solidFill>
                <a:srgbClr val="231F20"/>
              </a:solidFill>
              <a:ln w="9525">
                <a:noFill/>
                <a:round/>
                <a:headEnd/>
                <a:tailEnd/>
              </a:ln>
            </p:spPr>
            <p:txBody>
              <a:bodyPr/>
              <a:lstStyle/>
              <a:p>
                <a:endParaRPr lang="en-US">
                  <a:latin typeface="+mj-lt"/>
                </a:endParaRPr>
              </a:p>
            </p:txBody>
          </p:sp>
          <p:sp>
            <p:nvSpPr>
              <p:cNvPr id="20518" name="Freeform 99"/>
              <p:cNvSpPr>
                <a:spLocks noEditPoints="1"/>
              </p:cNvSpPr>
              <p:nvPr/>
            </p:nvSpPr>
            <p:spPr bwMode="gray">
              <a:xfrm>
                <a:off x="8940780" y="2059798"/>
                <a:ext cx="67339" cy="69546"/>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latin typeface="+mj-lt"/>
                </a:endParaRPr>
              </a:p>
            </p:txBody>
          </p:sp>
          <p:sp>
            <p:nvSpPr>
              <p:cNvPr id="20519" name="Freeform 100"/>
              <p:cNvSpPr>
                <a:spLocks/>
              </p:cNvSpPr>
              <p:nvPr/>
            </p:nvSpPr>
            <p:spPr bwMode="gray">
              <a:xfrm>
                <a:off x="9015334" y="2057400"/>
                <a:ext cx="66137" cy="73143"/>
              </a:xfrm>
              <a:custGeom>
                <a:avLst/>
                <a:gdLst>
                  <a:gd name="T0" fmla="*/ 2147483647 w 55"/>
                  <a:gd name="T1" fmla="*/ 2147483647 h 61"/>
                  <a:gd name="T2" fmla="*/ 2147483647 w 55"/>
                  <a:gd name="T3" fmla="*/ 2147483647 h 61"/>
                  <a:gd name="T4" fmla="*/ 2147483647 w 55"/>
                  <a:gd name="T5" fmla="*/ 2147483647 h 61"/>
                  <a:gd name="T6" fmla="*/ 2147483647 w 55"/>
                  <a:gd name="T7" fmla="*/ 2147483647 h 61"/>
                  <a:gd name="T8" fmla="*/ 2147483647 w 55"/>
                  <a:gd name="T9" fmla="*/ 2147483647 h 61"/>
                  <a:gd name="T10" fmla="*/ 2147483647 w 55"/>
                  <a:gd name="T11" fmla="*/ 2147483647 h 61"/>
                  <a:gd name="T12" fmla="*/ 0 w 55"/>
                  <a:gd name="T13" fmla="*/ 2147483647 h 61"/>
                  <a:gd name="T14" fmla="*/ 2147483647 w 55"/>
                  <a:gd name="T15" fmla="*/ 0 h 61"/>
                  <a:gd name="T16" fmla="*/ 2147483647 w 55"/>
                  <a:gd name="T17" fmla="*/ 2147483647 h 61"/>
                  <a:gd name="T18" fmla="*/ 2147483647 w 55"/>
                  <a:gd name="T19" fmla="*/ 2147483647 h 61"/>
                  <a:gd name="T20" fmla="*/ 2147483647 w 55"/>
                  <a:gd name="T21" fmla="*/ 2147483647 h 61"/>
                  <a:gd name="T22" fmla="*/ 2147483647 w 55"/>
                  <a:gd name="T23" fmla="*/ 2147483647 h 61"/>
                  <a:gd name="T24" fmla="*/ 2147483647 w 55"/>
                  <a:gd name="T25" fmla="*/ 2147483647 h 61"/>
                  <a:gd name="T26" fmla="*/ 2147483647 w 55"/>
                  <a:gd name="T27" fmla="*/ 2147483647 h 61"/>
                  <a:gd name="T28" fmla="*/ 2147483647 w 55"/>
                  <a:gd name="T29" fmla="*/ 2147483647 h 61"/>
                  <a:gd name="T30" fmla="*/ 2147483647 w 55"/>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1"/>
                  <a:gd name="T50" fmla="*/ 55 w 55"/>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1">
                    <a:moveTo>
                      <a:pt x="30" y="39"/>
                    </a:moveTo>
                    <a:cubicBezTo>
                      <a:pt x="30" y="29"/>
                      <a:pt x="30" y="29"/>
                      <a:pt x="30" y="29"/>
                    </a:cubicBezTo>
                    <a:cubicBezTo>
                      <a:pt x="54" y="29"/>
                      <a:pt x="54" y="29"/>
                      <a:pt x="54" y="29"/>
                    </a:cubicBezTo>
                    <a:cubicBezTo>
                      <a:pt x="54" y="58"/>
                      <a:pt x="54" y="58"/>
                      <a:pt x="54" y="58"/>
                    </a:cubicBezTo>
                    <a:cubicBezTo>
                      <a:pt x="50" y="60"/>
                      <a:pt x="45" y="60"/>
                      <a:pt x="41" y="61"/>
                    </a:cubicBezTo>
                    <a:cubicBezTo>
                      <a:pt x="38" y="61"/>
                      <a:pt x="35" y="61"/>
                      <a:pt x="27" y="61"/>
                    </a:cubicBezTo>
                    <a:cubicBezTo>
                      <a:pt x="16" y="61"/>
                      <a:pt x="0" y="54"/>
                      <a:pt x="0" y="31"/>
                    </a:cubicBezTo>
                    <a:cubicBezTo>
                      <a:pt x="0" y="8"/>
                      <a:pt x="16" y="0"/>
                      <a:pt x="27" y="0"/>
                    </a:cubicBezTo>
                    <a:cubicBezTo>
                      <a:pt x="44" y="0"/>
                      <a:pt x="55" y="6"/>
                      <a:pt x="55" y="19"/>
                    </a:cubicBezTo>
                    <a:cubicBezTo>
                      <a:pt x="41" y="19"/>
                      <a:pt x="41" y="19"/>
                      <a:pt x="41" y="19"/>
                    </a:cubicBezTo>
                    <a:cubicBezTo>
                      <a:pt x="41" y="12"/>
                      <a:pt x="37" y="10"/>
                      <a:pt x="30" y="10"/>
                    </a:cubicBezTo>
                    <a:cubicBezTo>
                      <a:pt x="19" y="10"/>
                      <a:pt x="13" y="18"/>
                      <a:pt x="13" y="31"/>
                    </a:cubicBezTo>
                    <a:cubicBezTo>
                      <a:pt x="13" y="44"/>
                      <a:pt x="19" y="52"/>
                      <a:pt x="30" y="52"/>
                    </a:cubicBezTo>
                    <a:cubicBezTo>
                      <a:pt x="35" y="52"/>
                      <a:pt x="38" y="52"/>
                      <a:pt x="41" y="51"/>
                    </a:cubicBezTo>
                    <a:cubicBezTo>
                      <a:pt x="41" y="39"/>
                      <a:pt x="41" y="39"/>
                      <a:pt x="41" y="39"/>
                    </a:cubicBezTo>
                    <a:lnTo>
                      <a:pt x="30" y="39"/>
                    </a:lnTo>
                    <a:close/>
                  </a:path>
                </a:pathLst>
              </a:custGeom>
              <a:solidFill>
                <a:srgbClr val="231F20"/>
              </a:solidFill>
              <a:ln w="9525">
                <a:noFill/>
                <a:round/>
                <a:headEnd/>
                <a:tailEnd/>
              </a:ln>
            </p:spPr>
            <p:txBody>
              <a:bodyPr/>
              <a:lstStyle/>
              <a:p>
                <a:endParaRPr lang="en-US">
                  <a:latin typeface="+mj-lt"/>
                </a:endParaRPr>
              </a:p>
            </p:txBody>
          </p:sp>
          <p:sp>
            <p:nvSpPr>
              <p:cNvPr id="20520" name="Freeform 101"/>
              <p:cNvSpPr>
                <a:spLocks/>
              </p:cNvSpPr>
              <p:nvPr/>
            </p:nvSpPr>
            <p:spPr bwMode="gray">
              <a:xfrm>
                <a:off x="9095901" y="2059798"/>
                <a:ext cx="48099" cy="69546"/>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231F20"/>
              </a:solidFill>
              <a:ln w="9525">
                <a:noFill/>
                <a:round/>
                <a:headEnd/>
                <a:tailEnd/>
              </a:ln>
            </p:spPr>
            <p:txBody>
              <a:bodyPr/>
              <a:lstStyle/>
              <a:p>
                <a:endParaRPr lang="en-US">
                  <a:latin typeface="+mj-lt"/>
                </a:endParaRPr>
              </a:p>
            </p:txBody>
          </p:sp>
          <p:sp>
            <p:nvSpPr>
              <p:cNvPr id="20521" name="Freeform 102"/>
              <p:cNvSpPr>
                <a:spLocks noEditPoints="1"/>
              </p:cNvSpPr>
              <p:nvPr/>
            </p:nvSpPr>
            <p:spPr bwMode="gray">
              <a:xfrm>
                <a:off x="7977592" y="2176108"/>
                <a:ext cx="50504" cy="69546"/>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2" y="10"/>
                    </a:moveTo>
                    <a:cubicBezTo>
                      <a:pt x="19" y="10"/>
                      <a:pt x="28" y="8"/>
                      <a:pt x="28" y="18"/>
                    </a:cubicBezTo>
                    <a:cubicBezTo>
                      <a:pt x="28" y="28"/>
                      <a:pt x="19" y="26"/>
                      <a:pt x="12" y="26"/>
                    </a:cubicBezTo>
                    <a:lnTo>
                      <a:pt x="12" y="10"/>
                    </a:lnTo>
                    <a:close/>
                    <a:moveTo>
                      <a:pt x="12" y="58"/>
                    </a:moveTo>
                    <a:cubicBezTo>
                      <a:pt x="12" y="36"/>
                      <a:pt x="12" y="36"/>
                      <a:pt x="12" y="36"/>
                    </a:cubicBezTo>
                    <a:cubicBezTo>
                      <a:pt x="21" y="36"/>
                      <a:pt x="21" y="36"/>
                      <a:pt x="21" y="36"/>
                    </a:cubicBezTo>
                    <a:cubicBezTo>
                      <a:pt x="34" y="35"/>
                      <a:pt x="42" y="28"/>
                      <a:pt x="42" y="18"/>
                    </a:cubicBezTo>
                    <a:cubicBezTo>
                      <a:pt x="42" y="3"/>
                      <a:pt x="31" y="0"/>
                      <a:pt x="18" y="0"/>
                    </a:cubicBezTo>
                    <a:cubicBezTo>
                      <a:pt x="0" y="0"/>
                      <a:pt x="0" y="0"/>
                      <a:pt x="0" y="0"/>
                    </a:cubicBezTo>
                    <a:cubicBezTo>
                      <a:pt x="0" y="58"/>
                      <a:pt x="0" y="58"/>
                      <a:pt x="0" y="58"/>
                    </a:cubicBezTo>
                    <a:lnTo>
                      <a:pt x="12" y="58"/>
                    </a:lnTo>
                    <a:close/>
                  </a:path>
                </a:pathLst>
              </a:custGeom>
              <a:solidFill>
                <a:srgbClr val="231F20"/>
              </a:solidFill>
              <a:ln w="9525">
                <a:noFill/>
                <a:round/>
                <a:headEnd/>
                <a:tailEnd/>
              </a:ln>
            </p:spPr>
            <p:txBody>
              <a:bodyPr/>
              <a:lstStyle/>
              <a:p>
                <a:endParaRPr lang="en-US">
                  <a:latin typeface="+mj-lt"/>
                </a:endParaRPr>
              </a:p>
            </p:txBody>
          </p:sp>
          <p:sp>
            <p:nvSpPr>
              <p:cNvPr id="20522" name="Freeform 103"/>
              <p:cNvSpPr>
                <a:spLocks noEditPoints="1"/>
              </p:cNvSpPr>
              <p:nvPr/>
            </p:nvSpPr>
            <p:spPr bwMode="gray">
              <a:xfrm>
                <a:off x="8034108" y="2176108"/>
                <a:ext cx="67339" cy="69546"/>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40" y="72"/>
                    </a:moveTo>
                    <a:lnTo>
                      <a:pt x="56" y="22"/>
                    </a:lnTo>
                    <a:lnTo>
                      <a:pt x="72" y="72"/>
                    </a:lnTo>
                    <a:lnTo>
                      <a:pt x="40" y="72"/>
                    </a:lnTo>
                    <a:close/>
                    <a:moveTo>
                      <a:pt x="24" y="116"/>
                    </a:moveTo>
                    <a:lnTo>
                      <a:pt x="32" y="92"/>
                    </a:lnTo>
                    <a:lnTo>
                      <a:pt x="78" y="92"/>
                    </a:lnTo>
                    <a:lnTo>
                      <a:pt x="88" y="116"/>
                    </a:lnTo>
                    <a:lnTo>
                      <a:pt x="112" y="116"/>
                    </a:lnTo>
                    <a:lnTo>
                      <a:pt x="72" y="0"/>
                    </a:lnTo>
                    <a:lnTo>
                      <a:pt x="42" y="0"/>
                    </a:lnTo>
                    <a:lnTo>
                      <a:pt x="0" y="116"/>
                    </a:lnTo>
                    <a:lnTo>
                      <a:pt x="24" y="116"/>
                    </a:lnTo>
                    <a:close/>
                  </a:path>
                </a:pathLst>
              </a:custGeom>
              <a:solidFill>
                <a:srgbClr val="231F20"/>
              </a:solidFill>
              <a:ln w="9525">
                <a:noFill/>
                <a:round/>
                <a:headEnd/>
                <a:tailEnd/>
              </a:ln>
            </p:spPr>
            <p:txBody>
              <a:bodyPr/>
              <a:lstStyle/>
              <a:p>
                <a:endParaRPr lang="en-US">
                  <a:latin typeface="+mj-lt"/>
                </a:endParaRPr>
              </a:p>
            </p:txBody>
          </p:sp>
          <p:sp>
            <p:nvSpPr>
              <p:cNvPr id="20523" name="Freeform 104"/>
              <p:cNvSpPr>
                <a:spLocks noEditPoints="1"/>
              </p:cNvSpPr>
              <p:nvPr/>
            </p:nvSpPr>
            <p:spPr bwMode="gray">
              <a:xfrm>
                <a:off x="8111067" y="2176108"/>
                <a:ext cx="56517" cy="69546"/>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10"/>
                    </a:moveTo>
                    <a:cubicBezTo>
                      <a:pt x="23" y="10"/>
                      <a:pt x="23" y="10"/>
                      <a:pt x="23" y="10"/>
                    </a:cubicBezTo>
                    <a:cubicBezTo>
                      <a:pt x="29" y="10"/>
                      <a:pt x="32" y="12"/>
                      <a:pt x="32" y="17"/>
                    </a:cubicBezTo>
                    <a:cubicBezTo>
                      <a:pt x="32" y="22"/>
                      <a:pt x="29" y="25"/>
                      <a:pt x="23" y="25"/>
                    </a:cubicBezTo>
                    <a:cubicBezTo>
                      <a:pt x="13" y="25"/>
                      <a:pt x="13" y="25"/>
                      <a:pt x="13" y="25"/>
                    </a:cubicBezTo>
                    <a:lnTo>
                      <a:pt x="13" y="10"/>
                    </a:lnTo>
                    <a:close/>
                    <a:moveTo>
                      <a:pt x="13"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231F20"/>
              </a:solidFill>
              <a:ln w="9525">
                <a:noFill/>
                <a:round/>
                <a:headEnd/>
                <a:tailEnd/>
              </a:ln>
            </p:spPr>
            <p:txBody>
              <a:bodyPr/>
              <a:lstStyle/>
              <a:p>
                <a:endParaRPr lang="en-US">
                  <a:latin typeface="+mj-lt"/>
                </a:endParaRPr>
              </a:p>
            </p:txBody>
          </p:sp>
          <p:sp>
            <p:nvSpPr>
              <p:cNvPr id="20524" name="Freeform 105"/>
              <p:cNvSpPr>
                <a:spLocks/>
              </p:cNvSpPr>
              <p:nvPr/>
            </p:nvSpPr>
            <p:spPr bwMode="gray">
              <a:xfrm>
                <a:off x="8173596" y="2176108"/>
                <a:ext cx="57719" cy="69546"/>
              </a:xfrm>
              <a:custGeom>
                <a:avLst/>
                <a:gdLst>
                  <a:gd name="T0" fmla="*/ 0 w 96"/>
                  <a:gd name="T1" fmla="*/ 0 h 116"/>
                  <a:gd name="T2" fmla="*/ 2147483647 w 96"/>
                  <a:gd name="T3" fmla="*/ 0 h 116"/>
                  <a:gd name="T4" fmla="*/ 2147483647 w 96"/>
                  <a:gd name="T5" fmla="*/ 2147483647 h 116"/>
                  <a:gd name="T6" fmla="*/ 2147483647 w 96"/>
                  <a:gd name="T7" fmla="*/ 2147483647 h 116"/>
                  <a:gd name="T8" fmla="*/ 2147483647 w 96"/>
                  <a:gd name="T9" fmla="*/ 2147483647 h 116"/>
                  <a:gd name="T10" fmla="*/ 2147483647 w 96"/>
                  <a:gd name="T11" fmla="*/ 2147483647 h 116"/>
                  <a:gd name="T12" fmla="*/ 2147483647 w 96"/>
                  <a:gd name="T13" fmla="*/ 2147483647 h 116"/>
                  <a:gd name="T14" fmla="*/ 0 w 96"/>
                  <a:gd name="T15" fmla="*/ 2147483647 h 116"/>
                  <a:gd name="T16" fmla="*/ 0 w 96"/>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6"/>
                  <a:gd name="T29" fmla="*/ 96 w 96"/>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6">
                    <a:moveTo>
                      <a:pt x="0" y="0"/>
                    </a:moveTo>
                    <a:lnTo>
                      <a:pt x="96" y="0"/>
                    </a:lnTo>
                    <a:lnTo>
                      <a:pt x="96" y="20"/>
                    </a:lnTo>
                    <a:lnTo>
                      <a:pt x="60" y="20"/>
                    </a:lnTo>
                    <a:lnTo>
                      <a:pt x="60" y="116"/>
                    </a:lnTo>
                    <a:lnTo>
                      <a:pt x="36" y="116"/>
                    </a:lnTo>
                    <a:lnTo>
                      <a:pt x="36" y="20"/>
                    </a:lnTo>
                    <a:lnTo>
                      <a:pt x="0" y="20"/>
                    </a:lnTo>
                    <a:lnTo>
                      <a:pt x="0" y="0"/>
                    </a:lnTo>
                    <a:close/>
                  </a:path>
                </a:pathLst>
              </a:custGeom>
              <a:solidFill>
                <a:srgbClr val="231F20"/>
              </a:solidFill>
              <a:ln w="9525">
                <a:noFill/>
                <a:round/>
                <a:headEnd/>
                <a:tailEnd/>
              </a:ln>
            </p:spPr>
            <p:txBody>
              <a:bodyPr/>
              <a:lstStyle/>
              <a:p>
                <a:endParaRPr lang="en-US">
                  <a:latin typeface="+mj-lt"/>
                </a:endParaRPr>
              </a:p>
            </p:txBody>
          </p:sp>
          <p:sp>
            <p:nvSpPr>
              <p:cNvPr id="20525" name="Freeform 106"/>
              <p:cNvSpPr>
                <a:spLocks/>
              </p:cNvSpPr>
              <p:nvPr/>
            </p:nvSpPr>
            <p:spPr bwMode="gray">
              <a:xfrm>
                <a:off x="8240935" y="2176108"/>
                <a:ext cx="63732" cy="69546"/>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231F20"/>
              </a:solidFill>
              <a:ln w="9525">
                <a:noFill/>
                <a:round/>
                <a:headEnd/>
                <a:tailEnd/>
              </a:ln>
            </p:spPr>
            <p:txBody>
              <a:bodyPr/>
              <a:lstStyle/>
              <a:p>
                <a:endParaRPr lang="en-US">
                  <a:latin typeface="+mj-lt"/>
                </a:endParaRPr>
              </a:p>
            </p:txBody>
          </p:sp>
          <p:sp>
            <p:nvSpPr>
              <p:cNvPr id="20526" name="Freeform 107"/>
              <p:cNvSpPr>
                <a:spLocks/>
              </p:cNvSpPr>
              <p:nvPr/>
            </p:nvSpPr>
            <p:spPr bwMode="gray">
              <a:xfrm>
                <a:off x="8317894" y="2176108"/>
                <a:ext cx="48099" cy="69546"/>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6" y="46"/>
                    </a:lnTo>
                    <a:lnTo>
                      <a:pt x="76" y="66"/>
                    </a:lnTo>
                    <a:lnTo>
                      <a:pt x="26" y="66"/>
                    </a:lnTo>
                    <a:lnTo>
                      <a:pt x="26" y="98"/>
                    </a:lnTo>
                    <a:lnTo>
                      <a:pt x="80" y="98"/>
                    </a:lnTo>
                    <a:lnTo>
                      <a:pt x="80" y="116"/>
                    </a:lnTo>
                    <a:lnTo>
                      <a:pt x="0" y="116"/>
                    </a:lnTo>
                    <a:lnTo>
                      <a:pt x="0" y="0"/>
                    </a:lnTo>
                    <a:close/>
                  </a:path>
                </a:pathLst>
              </a:custGeom>
              <a:solidFill>
                <a:srgbClr val="231F20"/>
              </a:solidFill>
              <a:ln w="9525">
                <a:noFill/>
                <a:round/>
                <a:headEnd/>
                <a:tailEnd/>
              </a:ln>
            </p:spPr>
            <p:txBody>
              <a:bodyPr/>
              <a:lstStyle/>
              <a:p>
                <a:endParaRPr lang="en-US">
                  <a:latin typeface="+mj-lt"/>
                </a:endParaRPr>
              </a:p>
            </p:txBody>
          </p:sp>
          <p:sp>
            <p:nvSpPr>
              <p:cNvPr id="20527" name="Freeform 108"/>
              <p:cNvSpPr>
                <a:spLocks noEditPoints="1"/>
              </p:cNvSpPr>
              <p:nvPr/>
            </p:nvSpPr>
            <p:spPr bwMode="gray">
              <a:xfrm>
                <a:off x="8380423" y="2176108"/>
                <a:ext cx="56517" cy="69546"/>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2" y="48"/>
                      <a:pt x="32" y="53"/>
                      <a:pt x="33" y="58"/>
                    </a:cubicBezTo>
                    <a:cubicBezTo>
                      <a:pt x="47" y="58"/>
                      <a:pt x="47" y="58"/>
                      <a:pt x="47" y="58"/>
                    </a:cubicBezTo>
                    <a:cubicBezTo>
                      <a:pt x="45" y="55"/>
                      <a:pt x="44" y="48"/>
                      <a:pt x="44" y="45"/>
                    </a:cubicBezTo>
                    <a:cubicBezTo>
                      <a:pt x="43" y="36"/>
                      <a:pt x="43" y="31"/>
                      <a:pt x="33" y="29"/>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231F20"/>
              </a:solidFill>
              <a:ln w="9525">
                <a:noFill/>
                <a:round/>
                <a:headEnd/>
                <a:tailEnd/>
              </a:ln>
            </p:spPr>
            <p:txBody>
              <a:bodyPr/>
              <a:lstStyle/>
              <a:p>
                <a:endParaRPr lang="en-US">
                  <a:latin typeface="+mj-lt"/>
                </a:endParaRPr>
              </a:p>
            </p:txBody>
          </p:sp>
          <p:sp>
            <p:nvSpPr>
              <p:cNvPr id="20528" name="Rectangle 109"/>
              <p:cNvSpPr>
                <a:spLocks noChangeArrowheads="1"/>
              </p:cNvSpPr>
              <p:nvPr/>
            </p:nvSpPr>
            <p:spPr bwMode="gray">
              <a:xfrm>
                <a:off x="7091362" y="2059798"/>
                <a:ext cx="820093" cy="185856"/>
              </a:xfrm>
              <a:prstGeom prst="rect">
                <a:avLst/>
              </a:prstGeom>
              <a:solidFill>
                <a:srgbClr val="FF0000"/>
              </a:solidFill>
              <a:ln w="9525">
                <a:noFill/>
                <a:miter lim="800000"/>
                <a:headEnd/>
                <a:tailEnd/>
              </a:ln>
            </p:spPr>
            <p:txBody>
              <a:bodyPr/>
              <a:lstStyle/>
              <a:p>
                <a:pPr algn="ctr"/>
                <a:endParaRPr lang="en-US">
                  <a:latin typeface="+mj-lt"/>
                </a:endParaRPr>
              </a:p>
            </p:txBody>
          </p:sp>
          <p:sp>
            <p:nvSpPr>
              <p:cNvPr id="20529" name="Freeform 110"/>
              <p:cNvSpPr>
                <a:spLocks noEditPoints="1"/>
              </p:cNvSpPr>
              <p:nvPr/>
            </p:nvSpPr>
            <p:spPr bwMode="gray">
              <a:xfrm>
                <a:off x="7138259" y="2105363"/>
                <a:ext cx="726300" cy="93528"/>
              </a:xfrm>
              <a:custGeom>
                <a:avLst/>
                <a:gdLst>
                  <a:gd name="T0" fmla="*/ 2147483647 w 604"/>
                  <a:gd name="T1" fmla="*/ 2147483647 h 78"/>
                  <a:gd name="T2" fmla="*/ 2147483647 w 604"/>
                  <a:gd name="T3" fmla="*/ 2147483647 h 78"/>
                  <a:gd name="T4" fmla="*/ 2147483647 w 604"/>
                  <a:gd name="T5" fmla="*/ 2147483647 h 78"/>
                  <a:gd name="T6" fmla="*/ 2147483647 w 604"/>
                  <a:gd name="T7" fmla="*/ 2147483647 h 78"/>
                  <a:gd name="T8" fmla="*/ 2147483647 w 604"/>
                  <a:gd name="T9" fmla="*/ 2147483647 h 78"/>
                  <a:gd name="T10" fmla="*/ 2147483647 w 604"/>
                  <a:gd name="T11" fmla="*/ 2147483647 h 78"/>
                  <a:gd name="T12" fmla="*/ 2147483647 w 604"/>
                  <a:gd name="T13" fmla="*/ 2147483647 h 78"/>
                  <a:gd name="T14" fmla="*/ 2147483647 w 604"/>
                  <a:gd name="T15" fmla="*/ 2147483647 h 78"/>
                  <a:gd name="T16" fmla="*/ 2147483647 w 604"/>
                  <a:gd name="T17" fmla="*/ 2147483647 h 78"/>
                  <a:gd name="T18" fmla="*/ 2147483647 w 604"/>
                  <a:gd name="T19" fmla="*/ 2147483647 h 78"/>
                  <a:gd name="T20" fmla="*/ 2147483647 w 604"/>
                  <a:gd name="T21" fmla="*/ 2147483647 h 78"/>
                  <a:gd name="T22" fmla="*/ 2147483647 w 604"/>
                  <a:gd name="T23" fmla="*/ 2147483647 h 78"/>
                  <a:gd name="T24" fmla="*/ 2147483647 w 604"/>
                  <a:gd name="T25" fmla="*/ 2147483647 h 78"/>
                  <a:gd name="T26" fmla="*/ 2147483647 w 604"/>
                  <a:gd name="T27" fmla="*/ 2147483647 h 78"/>
                  <a:gd name="T28" fmla="*/ 2147483647 w 604"/>
                  <a:gd name="T29" fmla="*/ 2147483647 h 78"/>
                  <a:gd name="T30" fmla="*/ 2147483647 w 604"/>
                  <a:gd name="T31" fmla="*/ 2147483647 h 78"/>
                  <a:gd name="T32" fmla="*/ 2147483647 w 604"/>
                  <a:gd name="T33" fmla="*/ 2147483647 h 78"/>
                  <a:gd name="T34" fmla="*/ 2147483647 w 604"/>
                  <a:gd name="T35" fmla="*/ 2147483647 h 78"/>
                  <a:gd name="T36" fmla="*/ 2147483647 w 604"/>
                  <a:gd name="T37" fmla="*/ 2147483647 h 78"/>
                  <a:gd name="T38" fmla="*/ 2147483647 w 604"/>
                  <a:gd name="T39" fmla="*/ 2147483647 h 78"/>
                  <a:gd name="T40" fmla="*/ 2147483647 w 604"/>
                  <a:gd name="T41" fmla="*/ 2147483647 h 78"/>
                  <a:gd name="T42" fmla="*/ 2147483647 w 604"/>
                  <a:gd name="T43" fmla="*/ 2147483647 h 78"/>
                  <a:gd name="T44" fmla="*/ 2147483647 w 604"/>
                  <a:gd name="T45" fmla="*/ 2147483647 h 78"/>
                  <a:gd name="T46" fmla="*/ 2147483647 w 604"/>
                  <a:gd name="T47" fmla="*/ 2147483647 h 78"/>
                  <a:gd name="T48" fmla="*/ 2147483647 w 604"/>
                  <a:gd name="T49" fmla="*/ 2147483647 h 78"/>
                  <a:gd name="T50" fmla="*/ 2147483647 w 604"/>
                  <a:gd name="T51" fmla="*/ 2147483647 h 78"/>
                  <a:gd name="T52" fmla="*/ 2147483647 w 604"/>
                  <a:gd name="T53" fmla="*/ 2147483647 h 78"/>
                  <a:gd name="T54" fmla="*/ 2147483647 w 604"/>
                  <a:gd name="T55" fmla="*/ 2147483647 h 78"/>
                  <a:gd name="T56" fmla="*/ 2147483647 w 604"/>
                  <a:gd name="T57" fmla="*/ 2147483647 h 78"/>
                  <a:gd name="T58" fmla="*/ 2147483647 w 604"/>
                  <a:gd name="T59" fmla="*/ 2147483647 h 78"/>
                  <a:gd name="T60" fmla="*/ 2147483647 w 604"/>
                  <a:gd name="T61" fmla="*/ 2147483647 h 78"/>
                  <a:gd name="T62" fmla="*/ 2147483647 w 604"/>
                  <a:gd name="T63" fmla="*/ 2147483647 h 78"/>
                  <a:gd name="T64" fmla="*/ 2147483647 w 604"/>
                  <a:gd name="T65" fmla="*/ 2147483647 h 78"/>
                  <a:gd name="T66" fmla="*/ 2147483647 w 604"/>
                  <a:gd name="T67" fmla="*/ 2147483647 h 78"/>
                  <a:gd name="T68" fmla="*/ 2147483647 w 604"/>
                  <a:gd name="T69" fmla="*/ 2147483647 h 78"/>
                  <a:gd name="T70" fmla="*/ 2147483647 w 604"/>
                  <a:gd name="T71" fmla="*/ 2147483647 h 78"/>
                  <a:gd name="T72" fmla="*/ 2147483647 w 604"/>
                  <a:gd name="T73" fmla="*/ 2147483647 h 78"/>
                  <a:gd name="T74" fmla="*/ 2147483647 w 604"/>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8"/>
                  <a:gd name="T116" fmla="*/ 604 w 604"/>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8">
                    <a:moveTo>
                      <a:pt x="261" y="51"/>
                    </a:moveTo>
                    <a:cubicBezTo>
                      <a:pt x="301" y="51"/>
                      <a:pt x="301" y="51"/>
                      <a:pt x="301" y="51"/>
                    </a:cubicBezTo>
                    <a:cubicBezTo>
                      <a:pt x="280" y="17"/>
                      <a:pt x="280" y="17"/>
                      <a:pt x="280" y="17"/>
                    </a:cubicBezTo>
                    <a:cubicBezTo>
                      <a:pt x="241" y="78"/>
                      <a:pt x="241" y="78"/>
                      <a:pt x="241" y="78"/>
                    </a:cubicBezTo>
                    <a:cubicBezTo>
                      <a:pt x="224" y="78"/>
                      <a:pt x="224" y="78"/>
                      <a:pt x="224" y="78"/>
                    </a:cubicBezTo>
                    <a:cubicBezTo>
                      <a:pt x="271" y="5"/>
                      <a:pt x="271" y="5"/>
                      <a:pt x="271" y="5"/>
                    </a:cubicBezTo>
                    <a:cubicBezTo>
                      <a:pt x="273" y="2"/>
                      <a:pt x="276" y="0"/>
                      <a:pt x="280" y="0"/>
                    </a:cubicBezTo>
                    <a:cubicBezTo>
                      <a:pt x="284" y="0"/>
                      <a:pt x="287" y="2"/>
                      <a:pt x="289" y="5"/>
                    </a:cubicBezTo>
                    <a:cubicBezTo>
                      <a:pt x="336" y="78"/>
                      <a:pt x="336" y="78"/>
                      <a:pt x="336" y="78"/>
                    </a:cubicBezTo>
                    <a:cubicBezTo>
                      <a:pt x="319" y="78"/>
                      <a:pt x="319" y="78"/>
                      <a:pt x="319" y="78"/>
                    </a:cubicBezTo>
                    <a:cubicBezTo>
                      <a:pt x="310" y="65"/>
                      <a:pt x="310" y="65"/>
                      <a:pt x="310" y="65"/>
                    </a:cubicBezTo>
                    <a:cubicBezTo>
                      <a:pt x="270" y="65"/>
                      <a:pt x="270" y="65"/>
                      <a:pt x="270" y="65"/>
                    </a:cubicBezTo>
                    <a:lnTo>
                      <a:pt x="261" y="51"/>
                    </a:lnTo>
                    <a:close/>
                    <a:moveTo>
                      <a:pt x="444" y="65"/>
                    </a:moveTo>
                    <a:cubicBezTo>
                      <a:pt x="444" y="1"/>
                      <a:pt x="444" y="1"/>
                      <a:pt x="444" y="1"/>
                    </a:cubicBezTo>
                    <a:cubicBezTo>
                      <a:pt x="429" y="1"/>
                      <a:pt x="429" y="1"/>
                      <a:pt x="429" y="1"/>
                    </a:cubicBezTo>
                    <a:cubicBezTo>
                      <a:pt x="429" y="71"/>
                      <a:pt x="429" y="71"/>
                      <a:pt x="429" y="71"/>
                    </a:cubicBezTo>
                    <a:cubicBezTo>
                      <a:pt x="429" y="73"/>
                      <a:pt x="430" y="75"/>
                      <a:pt x="431" y="76"/>
                    </a:cubicBezTo>
                    <a:cubicBezTo>
                      <a:pt x="433" y="78"/>
                      <a:pt x="435" y="78"/>
                      <a:pt x="437" y="78"/>
                    </a:cubicBezTo>
                    <a:cubicBezTo>
                      <a:pt x="505" y="78"/>
                      <a:pt x="505" y="78"/>
                      <a:pt x="505" y="78"/>
                    </a:cubicBezTo>
                    <a:cubicBezTo>
                      <a:pt x="514" y="65"/>
                      <a:pt x="514" y="65"/>
                      <a:pt x="514" y="65"/>
                    </a:cubicBezTo>
                    <a:lnTo>
                      <a:pt x="444" y="65"/>
                    </a:lnTo>
                    <a:close/>
                    <a:moveTo>
                      <a:pt x="197" y="53"/>
                    </a:moveTo>
                    <a:cubicBezTo>
                      <a:pt x="211" y="53"/>
                      <a:pt x="223" y="41"/>
                      <a:pt x="223" y="27"/>
                    </a:cubicBezTo>
                    <a:cubicBezTo>
                      <a:pt x="223" y="13"/>
                      <a:pt x="211" y="1"/>
                      <a:pt x="197" y="1"/>
                    </a:cubicBezTo>
                    <a:cubicBezTo>
                      <a:pt x="131" y="1"/>
                      <a:pt x="131" y="1"/>
                      <a:pt x="131" y="1"/>
                    </a:cubicBezTo>
                    <a:cubicBezTo>
                      <a:pt x="131" y="78"/>
                      <a:pt x="131" y="78"/>
                      <a:pt x="131" y="78"/>
                    </a:cubicBezTo>
                    <a:cubicBezTo>
                      <a:pt x="146" y="78"/>
                      <a:pt x="146" y="78"/>
                      <a:pt x="146" y="78"/>
                    </a:cubicBezTo>
                    <a:cubicBezTo>
                      <a:pt x="146" y="14"/>
                      <a:pt x="146" y="14"/>
                      <a:pt x="146" y="14"/>
                    </a:cubicBezTo>
                    <a:cubicBezTo>
                      <a:pt x="196" y="14"/>
                      <a:pt x="196" y="14"/>
                      <a:pt x="196" y="14"/>
                    </a:cubicBezTo>
                    <a:cubicBezTo>
                      <a:pt x="203" y="14"/>
                      <a:pt x="208" y="20"/>
                      <a:pt x="208" y="27"/>
                    </a:cubicBezTo>
                    <a:cubicBezTo>
                      <a:pt x="208" y="34"/>
                      <a:pt x="203" y="40"/>
                      <a:pt x="196" y="40"/>
                    </a:cubicBezTo>
                    <a:cubicBezTo>
                      <a:pt x="154" y="40"/>
                      <a:pt x="154" y="40"/>
                      <a:pt x="154" y="40"/>
                    </a:cubicBezTo>
                    <a:cubicBezTo>
                      <a:pt x="198" y="78"/>
                      <a:pt x="198" y="78"/>
                      <a:pt x="198" y="78"/>
                    </a:cubicBezTo>
                    <a:cubicBezTo>
                      <a:pt x="220" y="78"/>
                      <a:pt x="220" y="78"/>
                      <a:pt x="220" y="78"/>
                    </a:cubicBezTo>
                    <a:cubicBezTo>
                      <a:pt x="190" y="53"/>
                      <a:pt x="190" y="53"/>
                      <a:pt x="190" y="53"/>
                    </a:cubicBezTo>
                    <a:lnTo>
                      <a:pt x="197" y="53"/>
                    </a:lnTo>
                    <a:close/>
                    <a:moveTo>
                      <a:pt x="39" y="78"/>
                    </a:moveTo>
                    <a:cubicBezTo>
                      <a:pt x="18" y="78"/>
                      <a:pt x="0" y="61"/>
                      <a:pt x="0" y="40"/>
                    </a:cubicBezTo>
                    <a:cubicBezTo>
                      <a:pt x="0" y="18"/>
                      <a:pt x="18" y="1"/>
                      <a:pt x="39" y="1"/>
                    </a:cubicBezTo>
                    <a:cubicBezTo>
                      <a:pt x="84" y="1"/>
                      <a:pt x="84" y="1"/>
                      <a:pt x="84" y="1"/>
                    </a:cubicBezTo>
                    <a:cubicBezTo>
                      <a:pt x="106" y="1"/>
                      <a:pt x="123" y="18"/>
                      <a:pt x="123" y="40"/>
                    </a:cubicBezTo>
                    <a:cubicBezTo>
                      <a:pt x="123" y="61"/>
                      <a:pt x="106" y="78"/>
                      <a:pt x="84" y="78"/>
                    </a:cubicBezTo>
                    <a:lnTo>
                      <a:pt x="39" y="78"/>
                    </a:lnTo>
                    <a:close/>
                    <a:moveTo>
                      <a:pt x="83" y="65"/>
                    </a:moveTo>
                    <a:cubicBezTo>
                      <a:pt x="97" y="65"/>
                      <a:pt x="109" y="53"/>
                      <a:pt x="109" y="40"/>
                    </a:cubicBezTo>
                    <a:cubicBezTo>
                      <a:pt x="109" y="26"/>
                      <a:pt x="97" y="14"/>
                      <a:pt x="83" y="14"/>
                    </a:cubicBezTo>
                    <a:cubicBezTo>
                      <a:pt x="40" y="14"/>
                      <a:pt x="40" y="14"/>
                      <a:pt x="40" y="14"/>
                    </a:cubicBezTo>
                    <a:cubicBezTo>
                      <a:pt x="26" y="14"/>
                      <a:pt x="15" y="26"/>
                      <a:pt x="15" y="40"/>
                    </a:cubicBezTo>
                    <a:cubicBezTo>
                      <a:pt x="15" y="53"/>
                      <a:pt x="26" y="65"/>
                      <a:pt x="40" y="65"/>
                    </a:cubicBezTo>
                    <a:lnTo>
                      <a:pt x="83" y="65"/>
                    </a:lnTo>
                    <a:close/>
                    <a:moveTo>
                      <a:pt x="367" y="78"/>
                    </a:moveTo>
                    <a:cubicBezTo>
                      <a:pt x="346" y="78"/>
                      <a:pt x="329" y="61"/>
                      <a:pt x="329" y="40"/>
                    </a:cubicBezTo>
                    <a:cubicBezTo>
                      <a:pt x="329" y="18"/>
                      <a:pt x="346" y="1"/>
                      <a:pt x="367" y="1"/>
                    </a:cubicBezTo>
                    <a:cubicBezTo>
                      <a:pt x="421" y="1"/>
                      <a:pt x="421" y="1"/>
                      <a:pt x="421" y="1"/>
                    </a:cubicBezTo>
                    <a:cubicBezTo>
                      <a:pt x="412" y="14"/>
                      <a:pt x="412" y="14"/>
                      <a:pt x="412" y="14"/>
                    </a:cubicBezTo>
                    <a:cubicBezTo>
                      <a:pt x="368" y="14"/>
                      <a:pt x="368" y="14"/>
                      <a:pt x="368" y="14"/>
                    </a:cubicBezTo>
                    <a:cubicBezTo>
                      <a:pt x="354" y="14"/>
                      <a:pt x="343" y="26"/>
                      <a:pt x="343" y="40"/>
                    </a:cubicBezTo>
                    <a:cubicBezTo>
                      <a:pt x="343" y="53"/>
                      <a:pt x="354" y="65"/>
                      <a:pt x="368" y="65"/>
                    </a:cubicBezTo>
                    <a:cubicBezTo>
                      <a:pt x="422" y="65"/>
                      <a:pt x="422" y="65"/>
                      <a:pt x="422" y="65"/>
                    </a:cubicBezTo>
                    <a:cubicBezTo>
                      <a:pt x="414" y="78"/>
                      <a:pt x="414" y="78"/>
                      <a:pt x="414" y="78"/>
                    </a:cubicBezTo>
                    <a:lnTo>
                      <a:pt x="367" y="78"/>
                    </a:lnTo>
                    <a:close/>
                    <a:moveTo>
                      <a:pt x="550" y="65"/>
                    </a:moveTo>
                    <a:cubicBezTo>
                      <a:pt x="539" y="65"/>
                      <a:pt x="529" y="57"/>
                      <a:pt x="526" y="46"/>
                    </a:cubicBezTo>
                    <a:cubicBezTo>
                      <a:pt x="590" y="46"/>
                      <a:pt x="590" y="46"/>
                      <a:pt x="590" y="46"/>
                    </a:cubicBezTo>
                    <a:cubicBezTo>
                      <a:pt x="599" y="33"/>
                      <a:pt x="599" y="33"/>
                      <a:pt x="599" y="33"/>
                    </a:cubicBezTo>
                    <a:cubicBezTo>
                      <a:pt x="526" y="33"/>
                      <a:pt x="526" y="33"/>
                      <a:pt x="526" y="33"/>
                    </a:cubicBezTo>
                    <a:cubicBezTo>
                      <a:pt x="529" y="22"/>
                      <a:pt x="539" y="14"/>
                      <a:pt x="550" y="14"/>
                    </a:cubicBezTo>
                    <a:cubicBezTo>
                      <a:pt x="594" y="14"/>
                      <a:pt x="594" y="14"/>
                      <a:pt x="594" y="14"/>
                    </a:cubicBezTo>
                    <a:cubicBezTo>
                      <a:pt x="603" y="1"/>
                      <a:pt x="603" y="1"/>
                      <a:pt x="603" y="1"/>
                    </a:cubicBezTo>
                    <a:cubicBezTo>
                      <a:pt x="549" y="1"/>
                      <a:pt x="549" y="1"/>
                      <a:pt x="549" y="1"/>
                    </a:cubicBezTo>
                    <a:cubicBezTo>
                      <a:pt x="528" y="1"/>
                      <a:pt x="510" y="18"/>
                      <a:pt x="510" y="40"/>
                    </a:cubicBezTo>
                    <a:cubicBezTo>
                      <a:pt x="510" y="61"/>
                      <a:pt x="528" y="78"/>
                      <a:pt x="549" y="78"/>
                    </a:cubicBezTo>
                    <a:cubicBezTo>
                      <a:pt x="595" y="78"/>
                      <a:pt x="595" y="78"/>
                      <a:pt x="595" y="78"/>
                    </a:cubicBezTo>
                    <a:cubicBezTo>
                      <a:pt x="604" y="65"/>
                      <a:pt x="604" y="65"/>
                      <a:pt x="604" y="65"/>
                    </a:cubicBezTo>
                    <a:lnTo>
                      <a:pt x="550" y="65"/>
                    </a:lnTo>
                    <a:close/>
                  </a:path>
                </a:pathLst>
              </a:custGeom>
              <a:solidFill>
                <a:srgbClr val="FFFFFF"/>
              </a:solidFill>
              <a:ln w="9525">
                <a:noFill/>
                <a:round/>
                <a:headEnd/>
                <a:tailEnd/>
              </a:ln>
            </p:spPr>
            <p:txBody>
              <a:bodyPr/>
              <a:lstStyle/>
              <a:p>
                <a:endParaRPr lang="en-US">
                  <a:latin typeface="+mj-lt"/>
                </a:endParaRPr>
              </a:p>
            </p:txBody>
          </p:sp>
          <p:sp>
            <p:nvSpPr>
              <p:cNvPr id="20530" name="Freeform 111"/>
              <p:cNvSpPr>
                <a:spLocks noEditPoints="1"/>
              </p:cNvSpPr>
              <p:nvPr/>
            </p:nvSpPr>
            <p:spPr bwMode="gray">
              <a:xfrm>
                <a:off x="7870571" y="2105363"/>
                <a:ext cx="21645" cy="21583"/>
              </a:xfrm>
              <a:custGeom>
                <a:avLst/>
                <a:gdLst>
                  <a:gd name="T0" fmla="*/ 2147483647 w 18"/>
                  <a:gd name="T1" fmla="*/ 2147483647 h 18"/>
                  <a:gd name="T2" fmla="*/ 2147483647 w 18"/>
                  <a:gd name="T3" fmla="*/ 2147483647 h 18"/>
                  <a:gd name="T4" fmla="*/ 2147483647 w 18"/>
                  <a:gd name="T5" fmla="*/ 2147483647 h 18"/>
                  <a:gd name="T6" fmla="*/ 2147483647 w 18"/>
                  <a:gd name="T7" fmla="*/ 2147483647 h 18"/>
                  <a:gd name="T8" fmla="*/ 2147483647 w 18"/>
                  <a:gd name="T9" fmla="*/ 2147483647 h 18"/>
                  <a:gd name="T10" fmla="*/ 2147483647 w 18"/>
                  <a:gd name="T11" fmla="*/ 2147483647 h 18"/>
                  <a:gd name="T12" fmla="*/ 2147483647 w 18"/>
                  <a:gd name="T13" fmla="*/ 2147483647 h 18"/>
                  <a:gd name="T14" fmla="*/ 2147483647 w 18"/>
                  <a:gd name="T15" fmla="*/ 0 h 18"/>
                  <a:gd name="T16" fmla="*/ 0 w 18"/>
                  <a:gd name="T17" fmla="*/ 2147483647 h 18"/>
                  <a:gd name="T18" fmla="*/ 2147483647 w 18"/>
                  <a:gd name="T19" fmla="*/ 2147483647 h 18"/>
                  <a:gd name="T20" fmla="*/ 2147483647 w 18"/>
                  <a:gd name="T21" fmla="*/ 2147483647 h 18"/>
                  <a:gd name="T22" fmla="*/ 2147483647 w 18"/>
                  <a:gd name="T23" fmla="*/ 2147483647 h 18"/>
                  <a:gd name="T24" fmla="*/ 2147483647 w 18"/>
                  <a:gd name="T25" fmla="*/ 2147483647 h 18"/>
                  <a:gd name="T26" fmla="*/ 2147483647 w 18"/>
                  <a:gd name="T27" fmla="*/ 2147483647 h 18"/>
                  <a:gd name="T28" fmla="*/ 2147483647 w 18"/>
                  <a:gd name="T29" fmla="*/ 2147483647 h 18"/>
                  <a:gd name="T30" fmla="*/ 2147483647 w 18"/>
                  <a:gd name="T31" fmla="*/ 2147483647 h 18"/>
                  <a:gd name="T32" fmla="*/ 2147483647 w 18"/>
                  <a:gd name="T33" fmla="*/ 2147483647 h 18"/>
                  <a:gd name="T34" fmla="*/ 2147483647 w 18"/>
                  <a:gd name="T35" fmla="*/ 2147483647 h 18"/>
                  <a:gd name="T36" fmla="*/ 2147483647 w 18"/>
                  <a:gd name="T37" fmla="*/ 2147483647 h 18"/>
                  <a:gd name="T38" fmla="*/ 2147483647 w 18"/>
                  <a:gd name="T39" fmla="*/ 2147483647 h 18"/>
                  <a:gd name="T40" fmla="*/ 2147483647 w 18"/>
                  <a:gd name="T41" fmla="*/ 2147483647 h 18"/>
                  <a:gd name="T42" fmla="*/ 2147483647 w 18"/>
                  <a:gd name="T43" fmla="*/ 2147483647 h 18"/>
                  <a:gd name="T44" fmla="*/ 2147483647 w 18"/>
                  <a:gd name="T45" fmla="*/ 2147483647 h 18"/>
                  <a:gd name="T46" fmla="*/ 2147483647 w 18"/>
                  <a:gd name="T47" fmla="*/ 2147483647 h 18"/>
                  <a:gd name="T48" fmla="*/ 2147483647 w 18"/>
                  <a:gd name="T49" fmla="*/ 2147483647 h 18"/>
                  <a:gd name="T50" fmla="*/ 2147483647 w 18"/>
                  <a:gd name="T51" fmla="*/ 2147483647 h 18"/>
                  <a:gd name="T52" fmla="*/ 2147483647 w 18"/>
                  <a:gd name="T53" fmla="*/ 2147483647 h 18"/>
                  <a:gd name="T54" fmla="*/ 2147483647 w 18"/>
                  <a:gd name="T55" fmla="*/ 2147483647 h 18"/>
                  <a:gd name="T56" fmla="*/ 2147483647 w 18"/>
                  <a:gd name="T57" fmla="*/ 2147483647 h 18"/>
                  <a:gd name="T58" fmla="*/ 2147483647 w 18"/>
                  <a:gd name="T59" fmla="*/ 2147483647 h 18"/>
                  <a:gd name="T60" fmla="*/ 2147483647 w 18"/>
                  <a:gd name="T61" fmla="*/ 2147483647 h 18"/>
                  <a:gd name="T62" fmla="*/ 2147483647 w 18"/>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8"/>
                  <a:gd name="T98" fmla="*/ 18 w 18"/>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8">
                    <a:moveTo>
                      <a:pt x="2" y="9"/>
                    </a:moveTo>
                    <a:cubicBezTo>
                      <a:pt x="2" y="5"/>
                      <a:pt x="5" y="2"/>
                      <a:pt x="9" y="2"/>
                    </a:cubicBezTo>
                    <a:cubicBezTo>
                      <a:pt x="13" y="2"/>
                      <a:pt x="16" y="5"/>
                      <a:pt x="16" y="9"/>
                    </a:cubicBezTo>
                    <a:cubicBezTo>
                      <a:pt x="16" y="13"/>
                      <a:pt x="13" y="16"/>
                      <a:pt x="9" y="16"/>
                    </a:cubicBezTo>
                    <a:cubicBezTo>
                      <a:pt x="5" y="16"/>
                      <a:pt x="2" y="13"/>
                      <a:pt x="2" y="9"/>
                    </a:cubicBezTo>
                    <a:close/>
                    <a:moveTo>
                      <a:pt x="9" y="18"/>
                    </a:moveTo>
                    <a:cubicBezTo>
                      <a:pt x="14" y="18"/>
                      <a:pt x="18" y="14"/>
                      <a:pt x="18" y="9"/>
                    </a:cubicBezTo>
                    <a:cubicBezTo>
                      <a:pt x="18" y="4"/>
                      <a:pt x="14" y="0"/>
                      <a:pt x="9" y="0"/>
                    </a:cubicBezTo>
                    <a:cubicBezTo>
                      <a:pt x="4" y="0"/>
                      <a:pt x="0" y="4"/>
                      <a:pt x="0" y="9"/>
                    </a:cubicBezTo>
                    <a:cubicBezTo>
                      <a:pt x="0" y="14"/>
                      <a:pt x="4" y="18"/>
                      <a:pt x="9" y="18"/>
                    </a:cubicBezTo>
                    <a:close/>
                    <a:moveTo>
                      <a:pt x="8" y="4"/>
                    </a:moveTo>
                    <a:cubicBezTo>
                      <a:pt x="9" y="4"/>
                      <a:pt x="10" y="4"/>
                      <a:pt x="11" y="4"/>
                    </a:cubicBezTo>
                    <a:cubicBezTo>
                      <a:pt x="12" y="5"/>
                      <a:pt x="12" y="6"/>
                      <a:pt x="12" y="7"/>
                    </a:cubicBezTo>
                    <a:cubicBezTo>
                      <a:pt x="12" y="7"/>
                      <a:pt x="12" y="7"/>
                      <a:pt x="12" y="8"/>
                    </a:cubicBezTo>
                    <a:cubicBezTo>
                      <a:pt x="12" y="8"/>
                      <a:pt x="12" y="9"/>
                      <a:pt x="11" y="9"/>
                    </a:cubicBezTo>
                    <a:cubicBezTo>
                      <a:pt x="11" y="9"/>
                      <a:pt x="11" y="9"/>
                      <a:pt x="11" y="10"/>
                    </a:cubicBezTo>
                    <a:cubicBezTo>
                      <a:pt x="13" y="14"/>
                      <a:pt x="13" y="14"/>
                      <a:pt x="13" y="14"/>
                    </a:cubicBezTo>
                    <a:cubicBezTo>
                      <a:pt x="11" y="14"/>
                      <a:pt x="11" y="14"/>
                      <a:pt x="11" y="14"/>
                    </a:cubicBezTo>
                    <a:cubicBezTo>
                      <a:pt x="9" y="10"/>
                      <a:pt x="9" y="10"/>
                      <a:pt x="9" y="10"/>
                    </a:cubicBezTo>
                    <a:cubicBezTo>
                      <a:pt x="7" y="10"/>
                      <a:pt x="7" y="10"/>
                      <a:pt x="7" y="10"/>
                    </a:cubicBezTo>
                    <a:cubicBezTo>
                      <a:pt x="7" y="14"/>
                      <a:pt x="7" y="14"/>
                      <a:pt x="7" y="14"/>
                    </a:cubicBezTo>
                    <a:cubicBezTo>
                      <a:pt x="6" y="14"/>
                      <a:pt x="6" y="14"/>
                      <a:pt x="6" y="14"/>
                    </a:cubicBezTo>
                    <a:cubicBezTo>
                      <a:pt x="6" y="4"/>
                      <a:pt x="6" y="4"/>
                      <a:pt x="6" y="4"/>
                    </a:cubicBezTo>
                    <a:lnTo>
                      <a:pt x="8" y="4"/>
                    </a:lnTo>
                    <a:close/>
                    <a:moveTo>
                      <a:pt x="9" y="8"/>
                    </a:moveTo>
                    <a:cubicBezTo>
                      <a:pt x="9" y="8"/>
                      <a:pt x="10" y="8"/>
                      <a:pt x="10" y="8"/>
                    </a:cubicBezTo>
                    <a:cubicBezTo>
                      <a:pt x="10" y="7"/>
                      <a:pt x="11" y="7"/>
                      <a:pt x="11" y="7"/>
                    </a:cubicBezTo>
                    <a:cubicBezTo>
                      <a:pt x="11" y="6"/>
                      <a:pt x="10" y="6"/>
                      <a:pt x="10" y="6"/>
                    </a:cubicBezTo>
                    <a:cubicBezTo>
                      <a:pt x="9" y="5"/>
                      <a:pt x="9" y="5"/>
                      <a:pt x="8" y="5"/>
                    </a:cubicBezTo>
                    <a:cubicBezTo>
                      <a:pt x="7" y="5"/>
                      <a:pt x="7" y="5"/>
                      <a:pt x="7" y="5"/>
                    </a:cubicBezTo>
                    <a:cubicBezTo>
                      <a:pt x="7" y="8"/>
                      <a:pt x="7" y="8"/>
                      <a:pt x="7" y="8"/>
                    </a:cubicBezTo>
                    <a:lnTo>
                      <a:pt x="9" y="8"/>
                    </a:lnTo>
                    <a:close/>
                  </a:path>
                </a:pathLst>
              </a:custGeom>
              <a:solidFill>
                <a:srgbClr val="FFFFFF"/>
              </a:solidFill>
              <a:ln w="9525">
                <a:noFill/>
                <a:round/>
                <a:headEnd/>
                <a:tailEnd/>
              </a:ln>
            </p:spPr>
            <p:txBody>
              <a:bodyPr/>
              <a:lstStyle/>
              <a:p>
                <a:endParaRPr lang="en-US">
                  <a:latin typeface="+mj-lt"/>
                </a:endParaRPr>
              </a:p>
            </p:txBody>
          </p:sp>
        </p:grpSp>
      </p:grpSp>
      <p:sp>
        <p:nvSpPr>
          <p:cNvPr id="72" name="Slide Number Placeholder 71"/>
          <p:cNvSpPr>
            <a:spLocks noGrp="1"/>
          </p:cNvSpPr>
          <p:nvPr>
            <p:ph type="sldNum" sz="quarter" idx="11"/>
          </p:nvPr>
        </p:nvSpPr>
        <p:spPr/>
        <p:txBody>
          <a:bodyPr/>
          <a:lstStyle/>
          <a:p>
            <a:pPr>
              <a:defRPr/>
            </a:pPr>
            <a:fld id="{09376177-E7A7-4F4E-AF8F-C077B77B6451}" type="slidenum">
              <a:rPr lang="en-US" smtClean="0"/>
              <a:pPr>
                <a:defRPr/>
              </a:pPr>
              <a:t>37</a:t>
            </a:fld>
            <a:endParaRPr lang="en-US"/>
          </a:p>
        </p:txBody>
      </p:sp>
      <p:sp>
        <p:nvSpPr>
          <p:cNvPr id="73" name="Footer Placeholder 72"/>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fade">
                                      <p:cBhvr>
                                        <p:cTn id="7" dur="1000"/>
                                        <p:tgtEl>
                                          <p:spTgt spid="140"/>
                                        </p:tgtEl>
                                      </p:cBhvr>
                                    </p:animEffect>
                                  </p:childTnLst>
                                </p:cTn>
                              </p:par>
                            </p:childTnLst>
                          </p:cTn>
                        </p:par>
                        <p:par>
                          <p:cTn id="8" fill="hold">
                            <p:stCondLst>
                              <p:cond delay="1000"/>
                            </p:stCondLst>
                            <p:childTnLst>
                              <p:par>
                                <p:cTn id="9" presetID="23" presetClass="entr" presetSubtype="27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strVal val="2/3*#ppt_w"/>
                                          </p:val>
                                        </p:tav>
                                        <p:tav tm="100000">
                                          <p:val>
                                            <p:strVal val="#ppt_w"/>
                                          </p:val>
                                        </p:tav>
                                      </p:tavLst>
                                    </p:anim>
                                    <p:anim calcmode="lin" valueType="num">
                                      <p:cBhvr>
                                        <p:cTn id="12" dur="500" fill="hold"/>
                                        <p:tgtEl>
                                          <p:spTgt spid="3"/>
                                        </p:tgtEl>
                                        <p:attrNameLst>
                                          <p:attrName>ppt_h</p:attrName>
                                        </p:attrNameLst>
                                      </p:cBhvr>
                                      <p:tavLst>
                                        <p:tav tm="0">
                                          <p:val>
                                            <p:strVal val="2/3*#ppt_h"/>
                                          </p:val>
                                        </p:tav>
                                        <p:tav tm="100000">
                                          <p:val>
                                            <p:strVal val="#ppt_h"/>
                                          </p:val>
                                        </p:tav>
                                      </p:tavLst>
                                    </p:anim>
                                  </p:childTnLst>
                                </p:cTn>
                              </p:par>
                            </p:childTnLst>
                          </p:cTn>
                        </p:par>
                        <p:par>
                          <p:cTn id="13" fill="hold">
                            <p:stCondLst>
                              <p:cond delay="1500"/>
                            </p:stCondLst>
                            <p:childTnLst>
                              <p:par>
                                <p:cTn id="14" presetID="23" presetClass="entr" presetSubtype="272"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strVal val="2/3*#ppt_w"/>
                                          </p:val>
                                        </p:tav>
                                        <p:tav tm="100000">
                                          <p:val>
                                            <p:strVal val="#ppt_w"/>
                                          </p:val>
                                        </p:tav>
                                      </p:tavLst>
                                    </p:anim>
                                    <p:anim calcmode="lin" valueType="num">
                                      <p:cBhvr>
                                        <p:cTn id="17" dur="500" fill="hold"/>
                                        <p:tgtEl>
                                          <p:spTgt spid="10"/>
                                        </p:tgtEl>
                                        <p:attrNameLst>
                                          <p:attrName>ppt_h</p:attrName>
                                        </p:attrNameLst>
                                      </p:cBhvr>
                                      <p:tavLst>
                                        <p:tav tm="0">
                                          <p:val>
                                            <p:strVal val="2/3*#ppt_h"/>
                                          </p:val>
                                        </p:tav>
                                        <p:tav tm="100000">
                                          <p:val>
                                            <p:strVal val="#ppt_h"/>
                                          </p:val>
                                        </p:tav>
                                      </p:tavLst>
                                    </p:anim>
                                  </p:childTnLst>
                                </p:cTn>
                              </p:par>
                            </p:childTnLst>
                          </p:cTn>
                        </p:par>
                        <p:par>
                          <p:cTn id="18" fill="hold">
                            <p:stCondLst>
                              <p:cond delay="2000"/>
                            </p:stCondLst>
                            <p:childTnLst>
                              <p:par>
                                <p:cTn id="19" presetID="23" presetClass="entr" presetSubtype="272"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strVal val="2/3*#ppt_w"/>
                                          </p:val>
                                        </p:tav>
                                        <p:tav tm="100000">
                                          <p:val>
                                            <p:strVal val="#ppt_w"/>
                                          </p:val>
                                        </p:tav>
                                      </p:tavLst>
                                    </p:anim>
                                    <p:anim calcmode="lin" valueType="num">
                                      <p:cBhvr>
                                        <p:cTn id="22" dur="500" fill="hold"/>
                                        <p:tgtEl>
                                          <p:spTgt spid="8"/>
                                        </p:tgtEl>
                                        <p:attrNameLst>
                                          <p:attrName>ppt_h</p:attrName>
                                        </p:attrNameLst>
                                      </p:cBhvr>
                                      <p:tavLst>
                                        <p:tav tm="0">
                                          <p:val>
                                            <p:strVal val="2/3*#ppt_h"/>
                                          </p:val>
                                        </p:tav>
                                        <p:tav tm="100000">
                                          <p:val>
                                            <p:strVal val="#ppt_h"/>
                                          </p:val>
                                        </p:tav>
                                      </p:tavLst>
                                    </p:anim>
                                  </p:childTnLst>
                                </p:cTn>
                              </p:par>
                            </p:childTnLst>
                          </p:cTn>
                        </p:par>
                        <p:par>
                          <p:cTn id="23" fill="hold">
                            <p:stCondLst>
                              <p:cond delay="2500"/>
                            </p:stCondLst>
                            <p:childTnLst>
                              <p:par>
                                <p:cTn id="24" presetID="23" presetClass="entr" presetSubtype="272"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strVal val="2/3*#ppt_w"/>
                                          </p:val>
                                        </p:tav>
                                        <p:tav tm="100000">
                                          <p:val>
                                            <p:strVal val="#ppt_w"/>
                                          </p:val>
                                        </p:tav>
                                      </p:tavLst>
                                    </p:anim>
                                    <p:anim calcmode="lin" valueType="num">
                                      <p:cBhvr>
                                        <p:cTn id="27" dur="500" fill="hold"/>
                                        <p:tgtEl>
                                          <p:spTgt spid="6"/>
                                        </p:tgtEl>
                                        <p:attrNameLst>
                                          <p:attrName>ppt_h</p:attrName>
                                        </p:attrNameLst>
                                      </p:cBhvr>
                                      <p:tavLst>
                                        <p:tav tm="0">
                                          <p:val>
                                            <p:strVal val="2/3*#ppt_h"/>
                                          </p:val>
                                        </p:tav>
                                        <p:tav tm="100000">
                                          <p:val>
                                            <p:strVal val="#ppt_h"/>
                                          </p:val>
                                        </p:tav>
                                      </p:tavLst>
                                    </p:anim>
                                  </p:childTnLst>
                                </p:cTn>
                              </p:par>
                            </p:childTnLst>
                          </p:cTn>
                        </p:par>
                        <p:par>
                          <p:cTn id="28" fill="hold">
                            <p:stCondLst>
                              <p:cond delay="3000"/>
                            </p:stCondLst>
                            <p:childTnLst>
                              <p:par>
                                <p:cTn id="29" presetID="23" presetClass="entr" presetSubtype="272"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strVal val="2/3*#ppt_w"/>
                                          </p:val>
                                        </p:tav>
                                        <p:tav tm="100000">
                                          <p:val>
                                            <p:strVal val="#ppt_w"/>
                                          </p:val>
                                        </p:tav>
                                      </p:tavLst>
                                    </p:anim>
                                    <p:anim calcmode="lin" valueType="num">
                                      <p:cBhvr>
                                        <p:cTn id="32" dur="500" fill="hold"/>
                                        <p:tgtEl>
                                          <p:spTgt spid="4"/>
                                        </p:tgtEl>
                                        <p:attrNameLst>
                                          <p:attrName>ppt_h</p:attrName>
                                        </p:attrNameLst>
                                      </p:cBhvr>
                                      <p:tavLst>
                                        <p:tav tm="0">
                                          <p:val>
                                            <p:strVal val="2/3*#ppt_h"/>
                                          </p:val>
                                        </p:tav>
                                        <p:tav tm="100000">
                                          <p:val>
                                            <p:strVal val="#ppt_h"/>
                                          </p:val>
                                        </p:tav>
                                      </p:tavLst>
                                    </p:anim>
                                  </p:childTnLst>
                                </p:cTn>
                              </p:par>
                            </p:childTnLst>
                          </p:cTn>
                        </p:par>
                        <p:par>
                          <p:cTn id="33" fill="hold">
                            <p:stCondLst>
                              <p:cond delay="3500"/>
                            </p:stCondLst>
                            <p:childTnLst>
                              <p:par>
                                <p:cTn id="34" presetID="23" presetClass="entr" presetSubtype="272" fill="hold" nodeType="after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strVal val="2/3*#ppt_w"/>
                                          </p:val>
                                        </p:tav>
                                        <p:tav tm="100000">
                                          <p:val>
                                            <p:strVal val="#ppt_w"/>
                                          </p:val>
                                        </p:tav>
                                      </p:tavLst>
                                    </p:anim>
                                    <p:anim calcmode="lin" valueType="num">
                                      <p:cBhvr>
                                        <p:cTn id="37" dur="500" fill="hold"/>
                                        <p:tgtEl>
                                          <p:spTgt spid="5"/>
                                        </p:tgtEl>
                                        <p:attrNameLst>
                                          <p:attrName>ppt_h</p:attrName>
                                        </p:attrNameLst>
                                      </p:cBhvr>
                                      <p:tavLst>
                                        <p:tav tm="0">
                                          <p:val>
                                            <p:strVal val="2/3*#ppt_h"/>
                                          </p:val>
                                        </p:tav>
                                        <p:tav tm="100000">
                                          <p:val>
                                            <p:strVal val="#ppt_h"/>
                                          </p:val>
                                        </p:tav>
                                      </p:tavLst>
                                    </p:anim>
                                  </p:childTnLst>
                                </p:cTn>
                              </p:par>
                            </p:childTnLst>
                          </p:cTn>
                        </p:par>
                        <p:par>
                          <p:cTn id="38" fill="hold">
                            <p:stCondLst>
                              <p:cond delay="4000"/>
                            </p:stCondLst>
                            <p:childTnLst>
                              <p:par>
                                <p:cTn id="39" presetID="23" presetClass="entr" presetSubtype="272"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strVal val="2/3*#ppt_w"/>
                                          </p:val>
                                        </p:tav>
                                        <p:tav tm="100000">
                                          <p:val>
                                            <p:strVal val="#ppt_w"/>
                                          </p:val>
                                        </p:tav>
                                      </p:tavLst>
                                    </p:anim>
                                    <p:anim calcmode="lin" valueType="num">
                                      <p:cBhvr>
                                        <p:cTn id="42" dur="500" fill="hold"/>
                                        <p:tgtEl>
                                          <p:spTgt spid="7"/>
                                        </p:tgtEl>
                                        <p:attrNameLst>
                                          <p:attrName>ppt_h</p:attrName>
                                        </p:attrNameLst>
                                      </p:cBhvr>
                                      <p:tavLst>
                                        <p:tav tm="0">
                                          <p:val>
                                            <p:strVal val="2/3*#ppt_h"/>
                                          </p:val>
                                        </p:tav>
                                        <p:tav tm="100000">
                                          <p:val>
                                            <p:strVal val="#ppt_h"/>
                                          </p:val>
                                        </p:tav>
                                      </p:tavLst>
                                    </p:anim>
                                  </p:childTnLst>
                                </p:cTn>
                              </p:par>
                            </p:childTnLst>
                          </p:cTn>
                        </p:par>
                        <p:par>
                          <p:cTn id="43" fill="hold">
                            <p:stCondLst>
                              <p:cond delay="4500"/>
                            </p:stCondLst>
                            <p:childTnLst>
                              <p:par>
                                <p:cTn id="44" presetID="23" presetClass="entr" presetSubtype="272" fill="hold" nodeType="after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strVal val="2/3*#ppt_w"/>
                                          </p:val>
                                        </p:tav>
                                        <p:tav tm="100000">
                                          <p:val>
                                            <p:strVal val="#ppt_w"/>
                                          </p:val>
                                        </p:tav>
                                      </p:tavLst>
                                    </p:anim>
                                    <p:anim calcmode="lin" valueType="num">
                                      <p:cBhvr>
                                        <p:cTn id="47" dur="500" fill="hold"/>
                                        <p:tgtEl>
                                          <p:spTgt spid="9"/>
                                        </p:tgtEl>
                                        <p:attrNameLst>
                                          <p:attrName>ppt_h</p:attrName>
                                        </p:attrNameLst>
                                      </p:cBhvr>
                                      <p:tavLst>
                                        <p:tav tm="0">
                                          <p:val>
                                            <p:strVal val="2/3*#ppt_h"/>
                                          </p:val>
                                        </p:tav>
                                        <p:tav tm="100000">
                                          <p:val>
                                            <p:strVal val="#ppt_h"/>
                                          </p:val>
                                        </p:tav>
                                      </p:tavLst>
                                    </p:anim>
                                  </p:childTnLst>
                                </p:cTn>
                              </p:par>
                            </p:childTnLst>
                          </p:cTn>
                        </p:par>
                        <p:par>
                          <p:cTn id="48" fill="hold">
                            <p:stCondLst>
                              <p:cond delay="5000"/>
                            </p:stCondLst>
                            <p:childTnLst>
                              <p:par>
                                <p:cTn id="49" presetID="23" presetClass="entr" presetSubtype="272" fill="hold" nodeType="after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strVal val="2/3*#ppt_w"/>
                                          </p:val>
                                        </p:tav>
                                        <p:tav tm="100000">
                                          <p:val>
                                            <p:strVal val="#ppt_w"/>
                                          </p:val>
                                        </p:tav>
                                      </p:tavLst>
                                    </p:anim>
                                    <p:anim calcmode="lin" valueType="num">
                                      <p:cBhvr>
                                        <p:cTn id="52" dur="500" fill="hold"/>
                                        <p:tgtEl>
                                          <p:spTgt spid="11"/>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t>Oracle Strategic Support Services</a:t>
            </a:r>
          </a:p>
        </p:txBody>
      </p:sp>
      <p:sp>
        <p:nvSpPr>
          <p:cNvPr id="32771" name="Rectangle 3"/>
          <p:cNvSpPr>
            <a:spLocks noGrp="1" noChangeArrowheads="1"/>
          </p:cNvSpPr>
          <p:nvPr>
            <p:ph idx="1"/>
          </p:nvPr>
        </p:nvSpPr>
        <p:spPr/>
        <p:txBody>
          <a:bodyPr/>
          <a:lstStyle/>
          <a:p>
            <a:r>
              <a:rPr lang="en-US" dirty="0"/>
              <a:t>Gamut of Support Services</a:t>
            </a:r>
          </a:p>
        </p:txBody>
      </p:sp>
      <p:sp>
        <p:nvSpPr>
          <p:cNvPr id="14" name="Footer Placeholder 13"/>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3" name="Slide Number Placeholder 12"/>
          <p:cNvSpPr>
            <a:spLocks noGrp="1"/>
          </p:cNvSpPr>
          <p:nvPr>
            <p:ph type="sldNum" sz="quarter" idx="11"/>
          </p:nvPr>
        </p:nvSpPr>
        <p:spPr/>
        <p:txBody>
          <a:bodyPr/>
          <a:lstStyle/>
          <a:p>
            <a:fld id="{0EBC7FF7-17A1-4612-B8E3-5462654CC24D}" type="slidenum">
              <a:rPr lang="de-DE" smtClean="0"/>
              <a:pPr/>
              <a:t>38</a:t>
            </a:fld>
            <a:endParaRPr lang="de-DE" dirty="0"/>
          </a:p>
        </p:txBody>
      </p:sp>
      <p:grpSp>
        <p:nvGrpSpPr>
          <p:cNvPr id="6" name="Group 258"/>
          <p:cNvGrpSpPr>
            <a:grpSpLocks/>
          </p:cNvGrpSpPr>
          <p:nvPr/>
        </p:nvGrpSpPr>
        <p:grpSpPr bwMode="auto">
          <a:xfrm>
            <a:off x="5971685" y="6087481"/>
            <a:ext cx="3011978" cy="275219"/>
            <a:chOff x="1600200" y="5480050"/>
            <a:chExt cx="5419725" cy="495300"/>
          </a:xfrm>
        </p:grpSpPr>
        <p:sp>
          <p:nvSpPr>
            <p:cNvPr id="7" name="Freeform 44"/>
            <p:cNvSpPr>
              <a:spLocks/>
            </p:cNvSpPr>
            <p:nvPr/>
          </p:nvSpPr>
          <p:spPr bwMode="gray">
            <a:xfrm>
              <a:off x="3930650" y="548005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4"/>
                    <a:pt x="32" y="9"/>
                    <a:pt x="24" y="9"/>
                  </a:cubicBezTo>
                  <a:cubicBezTo>
                    <a:pt x="15" y="9"/>
                    <a:pt x="13" y="22"/>
                    <a:pt x="13" y="30"/>
                  </a:cubicBezTo>
                  <a:cubicBezTo>
                    <a:pt x="13" y="38"/>
                    <a:pt x="15" y="51"/>
                    <a:pt x="24" y="51"/>
                  </a:cubicBezTo>
                  <a:cubicBezTo>
                    <a:pt x="32" y="51"/>
                    <a:pt x="36" y="46"/>
                    <a:pt x="36" y="40"/>
                  </a:cubicBezTo>
                  <a:cubicBezTo>
                    <a:pt x="49" y="40"/>
                    <a:pt x="49" y="40"/>
                    <a:pt x="49" y="40"/>
                  </a:cubicBezTo>
                  <a:cubicBezTo>
                    <a:pt x="48" y="55"/>
                    <a:pt x="38" y="60"/>
                    <a:pt x="24" y="60"/>
                  </a:cubicBezTo>
                  <a:cubicBezTo>
                    <a:pt x="7" y="60"/>
                    <a:pt x="0" y="47"/>
                    <a:pt x="0" y="30"/>
                  </a:cubicBezTo>
                  <a:cubicBezTo>
                    <a:pt x="0" y="13"/>
                    <a:pt x="7" y="0"/>
                    <a:pt x="24" y="0"/>
                  </a:cubicBezTo>
                  <a:cubicBezTo>
                    <a:pt x="38" y="0"/>
                    <a:pt x="48" y="5"/>
                    <a:pt x="49" y="20"/>
                  </a:cubicBezTo>
                  <a:lnTo>
                    <a:pt x="36" y="20"/>
                  </a:lnTo>
                  <a:close/>
                </a:path>
              </a:pathLst>
            </a:custGeom>
            <a:solidFill>
              <a:srgbClr val="000000"/>
            </a:solidFill>
            <a:ln w="9525">
              <a:noFill/>
              <a:round/>
              <a:headEnd/>
              <a:tailEnd/>
            </a:ln>
          </p:spPr>
          <p:txBody>
            <a:bodyPr/>
            <a:lstStyle/>
            <a:p>
              <a:endParaRPr lang="en-US"/>
            </a:p>
          </p:txBody>
        </p:sp>
        <p:sp>
          <p:nvSpPr>
            <p:cNvPr id="8" name="Freeform 45"/>
            <p:cNvSpPr>
              <a:spLocks/>
            </p:cNvSpPr>
            <p:nvPr/>
          </p:nvSpPr>
          <p:spPr bwMode="gray">
            <a:xfrm>
              <a:off x="4114800"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9" name="Freeform 46"/>
            <p:cNvSpPr>
              <a:spLocks noEditPoints="1"/>
            </p:cNvSpPr>
            <p:nvPr/>
          </p:nvSpPr>
          <p:spPr bwMode="gray">
            <a:xfrm>
              <a:off x="4276725" y="54832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9"/>
                  </a:moveTo>
                  <a:cubicBezTo>
                    <a:pt x="23" y="9"/>
                    <a:pt x="23" y="9"/>
                    <a:pt x="23" y="9"/>
                  </a:cubicBezTo>
                  <a:cubicBezTo>
                    <a:pt x="29" y="10"/>
                    <a:pt x="32" y="12"/>
                    <a:pt x="32" y="17"/>
                  </a:cubicBezTo>
                  <a:cubicBezTo>
                    <a:pt x="32" y="22"/>
                    <a:pt x="29" y="25"/>
                    <a:pt x="23" y="25"/>
                  </a:cubicBezTo>
                  <a:cubicBezTo>
                    <a:pt x="13" y="25"/>
                    <a:pt x="13" y="25"/>
                    <a:pt x="13" y="25"/>
                  </a:cubicBezTo>
                  <a:lnTo>
                    <a:pt x="13" y="9"/>
                  </a:lnTo>
                  <a:close/>
                  <a:moveTo>
                    <a:pt x="13" y="35"/>
                  </a:moveTo>
                  <a:cubicBezTo>
                    <a:pt x="26" y="35"/>
                    <a:pt x="26" y="35"/>
                    <a:pt x="26" y="35"/>
                  </a:cubicBezTo>
                  <a:cubicBezTo>
                    <a:pt x="30" y="35"/>
                    <a:pt x="31" y="39"/>
                    <a:pt x="31" y="42"/>
                  </a:cubicBezTo>
                  <a:cubicBezTo>
                    <a:pt x="32" y="48"/>
                    <a:pt x="33" y="53"/>
                    <a:pt x="34" y="58"/>
                  </a:cubicBezTo>
                  <a:cubicBezTo>
                    <a:pt x="47" y="58"/>
                    <a:pt x="47" y="58"/>
                    <a:pt x="47" y="58"/>
                  </a:cubicBezTo>
                  <a:cubicBezTo>
                    <a:pt x="45" y="55"/>
                    <a:pt x="45" y="48"/>
                    <a:pt x="44" y="44"/>
                  </a:cubicBezTo>
                  <a:cubicBezTo>
                    <a:pt x="43" y="36"/>
                    <a:pt x="43" y="30"/>
                    <a:pt x="33" y="29"/>
                  </a:cubicBezTo>
                  <a:cubicBezTo>
                    <a:pt x="33" y="29"/>
                    <a:pt x="33" y="29"/>
                    <a:pt x="33" y="29"/>
                  </a:cubicBezTo>
                  <a:cubicBezTo>
                    <a:pt x="41" y="28"/>
                    <a:pt x="46" y="23"/>
                    <a:pt x="46" y="15"/>
                  </a:cubicBezTo>
                  <a:cubicBezTo>
                    <a:pt x="46"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000000"/>
            </a:solidFill>
            <a:ln w="9525">
              <a:noFill/>
              <a:round/>
              <a:headEnd/>
              <a:tailEnd/>
            </a:ln>
          </p:spPr>
          <p:txBody>
            <a:bodyPr/>
            <a:lstStyle/>
            <a:p>
              <a:endParaRPr lang="en-US"/>
            </a:p>
          </p:txBody>
        </p:sp>
        <p:sp>
          <p:nvSpPr>
            <p:cNvPr id="10" name="Freeform 47"/>
            <p:cNvSpPr>
              <a:spLocks/>
            </p:cNvSpPr>
            <p:nvPr/>
          </p:nvSpPr>
          <p:spPr bwMode="gray">
            <a:xfrm>
              <a:off x="444500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58" y="18"/>
                  </a:lnTo>
                  <a:lnTo>
                    <a:pt x="58"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11" name="Rectangle 48"/>
            <p:cNvSpPr>
              <a:spLocks noChangeArrowheads="1"/>
            </p:cNvSpPr>
            <p:nvPr/>
          </p:nvSpPr>
          <p:spPr bwMode="gray">
            <a:xfrm>
              <a:off x="4619625" y="5483225"/>
              <a:ext cx="41275" cy="184150"/>
            </a:xfrm>
            <a:prstGeom prst="rect">
              <a:avLst/>
            </a:prstGeom>
            <a:solidFill>
              <a:srgbClr val="000000"/>
            </a:solidFill>
            <a:ln w="9525">
              <a:noFill/>
              <a:miter lim="800000"/>
              <a:headEnd/>
              <a:tailEnd/>
            </a:ln>
          </p:spPr>
          <p:txBody>
            <a:bodyPr/>
            <a:lstStyle/>
            <a:p>
              <a:pPr algn="ctr"/>
              <a:endParaRPr lang="en-US"/>
            </a:p>
          </p:txBody>
        </p:sp>
        <p:sp>
          <p:nvSpPr>
            <p:cNvPr id="12" name="Freeform 49"/>
            <p:cNvSpPr>
              <a:spLocks/>
            </p:cNvSpPr>
            <p:nvPr/>
          </p:nvSpPr>
          <p:spPr bwMode="gray">
            <a:xfrm>
              <a:off x="4699000" y="548322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8"/>
                  </a:lnTo>
                  <a:lnTo>
                    <a:pt x="72" y="48"/>
                  </a:lnTo>
                  <a:lnTo>
                    <a:pt x="72" y="66"/>
                  </a:lnTo>
                  <a:lnTo>
                    <a:pt x="26" y="66"/>
                  </a:lnTo>
                  <a:lnTo>
                    <a:pt x="26" y="116"/>
                  </a:lnTo>
                  <a:lnTo>
                    <a:pt x="0" y="116"/>
                  </a:lnTo>
                  <a:close/>
                </a:path>
              </a:pathLst>
            </a:custGeom>
            <a:solidFill>
              <a:srgbClr val="000000"/>
            </a:solidFill>
            <a:ln w="9525">
              <a:noFill/>
              <a:round/>
              <a:headEnd/>
              <a:tailEnd/>
            </a:ln>
          </p:spPr>
          <p:txBody>
            <a:bodyPr/>
            <a:lstStyle/>
            <a:p>
              <a:endParaRPr lang="en-US"/>
            </a:p>
          </p:txBody>
        </p:sp>
        <p:sp>
          <p:nvSpPr>
            <p:cNvPr id="15" name="Rectangle 50"/>
            <p:cNvSpPr>
              <a:spLocks noChangeArrowheads="1"/>
            </p:cNvSpPr>
            <p:nvPr/>
          </p:nvSpPr>
          <p:spPr bwMode="gray">
            <a:xfrm>
              <a:off x="4845050" y="5483225"/>
              <a:ext cx="41275" cy="184150"/>
            </a:xfrm>
            <a:prstGeom prst="rect">
              <a:avLst/>
            </a:prstGeom>
            <a:solidFill>
              <a:srgbClr val="000000"/>
            </a:solidFill>
            <a:ln w="9525">
              <a:noFill/>
              <a:miter lim="800000"/>
              <a:headEnd/>
              <a:tailEnd/>
            </a:ln>
          </p:spPr>
          <p:txBody>
            <a:bodyPr/>
            <a:lstStyle/>
            <a:p>
              <a:pPr algn="ctr"/>
              <a:endParaRPr lang="en-US"/>
            </a:p>
          </p:txBody>
        </p:sp>
        <p:sp>
          <p:nvSpPr>
            <p:cNvPr id="16" name="Freeform 51"/>
            <p:cNvSpPr>
              <a:spLocks/>
            </p:cNvSpPr>
            <p:nvPr/>
          </p:nvSpPr>
          <p:spPr bwMode="gray">
            <a:xfrm>
              <a:off x="49244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17" name="Freeform 52"/>
            <p:cNvSpPr>
              <a:spLocks noEditPoints="1"/>
            </p:cNvSpPr>
            <p:nvPr/>
          </p:nvSpPr>
          <p:spPr bwMode="gray">
            <a:xfrm>
              <a:off x="5089525"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18" name="Freeform 53"/>
            <p:cNvSpPr>
              <a:spLocks noEditPoints="1"/>
            </p:cNvSpPr>
            <p:nvPr/>
          </p:nvSpPr>
          <p:spPr bwMode="gray">
            <a:xfrm>
              <a:off x="534352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19" name="Freeform 54"/>
            <p:cNvSpPr>
              <a:spLocks noEditPoints="1"/>
            </p:cNvSpPr>
            <p:nvPr/>
          </p:nvSpPr>
          <p:spPr bwMode="gray">
            <a:xfrm>
              <a:off x="5549900"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20" name="Freeform 55"/>
            <p:cNvSpPr>
              <a:spLocks/>
            </p:cNvSpPr>
            <p:nvPr/>
          </p:nvSpPr>
          <p:spPr bwMode="gray">
            <a:xfrm>
              <a:off x="5727700" y="548322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88" y="0"/>
                  </a:lnTo>
                  <a:lnTo>
                    <a:pt x="114" y="0"/>
                  </a:lnTo>
                  <a:lnTo>
                    <a:pt x="70" y="116"/>
                  </a:lnTo>
                  <a:lnTo>
                    <a:pt x="44" y="116"/>
                  </a:lnTo>
                  <a:lnTo>
                    <a:pt x="0" y="0"/>
                  </a:lnTo>
                  <a:close/>
                </a:path>
              </a:pathLst>
            </a:custGeom>
            <a:solidFill>
              <a:srgbClr val="000000"/>
            </a:solidFill>
            <a:ln w="9525">
              <a:noFill/>
              <a:round/>
              <a:headEnd/>
              <a:tailEnd/>
            </a:ln>
          </p:spPr>
          <p:txBody>
            <a:bodyPr/>
            <a:lstStyle/>
            <a:p>
              <a:endParaRPr lang="en-US"/>
            </a:p>
          </p:txBody>
        </p:sp>
        <p:sp>
          <p:nvSpPr>
            <p:cNvPr id="21" name="Freeform 56"/>
            <p:cNvSpPr>
              <a:spLocks noEditPoints="1"/>
            </p:cNvSpPr>
            <p:nvPr/>
          </p:nvSpPr>
          <p:spPr bwMode="gray">
            <a:xfrm>
              <a:off x="5921375" y="548322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22" name="Freeform 57"/>
            <p:cNvSpPr>
              <a:spLocks/>
            </p:cNvSpPr>
            <p:nvPr/>
          </p:nvSpPr>
          <p:spPr bwMode="gray">
            <a:xfrm>
              <a:off x="6124575" y="548322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000000"/>
            </a:solidFill>
            <a:ln w="9525">
              <a:noFill/>
              <a:round/>
              <a:headEnd/>
              <a:tailEnd/>
            </a:ln>
          </p:spPr>
          <p:txBody>
            <a:bodyPr/>
            <a:lstStyle/>
            <a:p>
              <a:endParaRPr lang="en-US"/>
            </a:p>
          </p:txBody>
        </p:sp>
        <p:sp>
          <p:nvSpPr>
            <p:cNvPr id="23" name="Freeform 58"/>
            <p:cNvSpPr>
              <a:spLocks/>
            </p:cNvSpPr>
            <p:nvPr/>
          </p:nvSpPr>
          <p:spPr bwMode="gray">
            <a:xfrm>
              <a:off x="631825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24" name="Freeform 59"/>
            <p:cNvSpPr>
              <a:spLocks noEditPoints="1"/>
            </p:cNvSpPr>
            <p:nvPr/>
          </p:nvSpPr>
          <p:spPr bwMode="gray">
            <a:xfrm>
              <a:off x="648017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25" name="Freeform 60"/>
            <p:cNvSpPr>
              <a:spLocks/>
            </p:cNvSpPr>
            <p:nvPr/>
          </p:nvSpPr>
          <p:spPr bwMode="gray">
            <a:xfrm>
              <a:off x="6680200" y="5480050"/>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000000"/>
            </a:solidFill>
            <a:ln w="9525">
              <a:noFill/>
              <a:round/>
              <a:headEnd/>
              <a:tailEnd/>
            </a:ln>
          </p:spPr>
          <p:txBody>
            <a:bodyPr/>
            <a:lstStyle/>
            <a:p>
              <a:endParaRPr lang="en-US"/>
            </a:p>
          </p:txBody>
        </p:sp>
        <p:sp>
          <p:nvSpPr>
            <p:cNvPr id="26" name="Freeform 61"/>
            <p:cNvSpPr>
              <a:spLocks/>
            </p:cNvSpPr>
            <p:nvPr/>
          </p:nvSpPr>
          <p:spPr bwMode="gray">
            <a:xfrm>
              <a:off x="68929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27" name="Freeform 62"/>
            <p:cNvSpPr>
              <a:spLocks noEditPoints="1"/>
            </p:cNvSpPr>
            <p:nvPr/>
          </p:nvSpPr>
          <p:spPr bwMode="gray">
            <a:xfrm>
              <a:off x="3937000" y="579120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3" y="10"/>
                  </a:moveTo>
                  <a:cubicBezTo>
                    <a:pt x="20" y="10"/>
                    <a:pt x="29" y="8"/>
                    <a:pt x="29" y="18"/>
                  </a:cubicBezTo>
                  <a:cubicBezTo>
                    <a:pt x="29" y="28"/>
                    <a:pt x="20" y="26"/>
                    <a:pt x="13" y="26"/>
                  </a:cubicBezTo>
                  <a:lnTo>
                    <a:pt x="13" y="10"/>
                  </a:lnTo>
                  <a:close/>
                  <a:moveTo>
                    <a:pt x="13" y="58"/>
                  </a:moveTo>
                  <a:cubicBezTo>
                    <a:pt x="13" y="36"/>
                    <a:pt x="13" y="36"/>
                    <a:pt x="13" y="36"/>
                  </a:cubicBezTo>
                  <a:cubicBezTo>
                    <a:pt x="22" y="36"/>
                    <a:pt x="22" y="36"/>
                    <a:pt x="22" y="36"/>
                  </a:cubicBezTo>
                  <a:cubicBezTo>
                    <a:pt x="35" y="36"/>
                    <a:pt x="42" y="29"/>
                    <a:pt x="42" y="18"/>
                  </a:cubicBezTo>
                  <a:cubicBezTo>
                    <a:pt x="42" y="3"/>
                    <a:pt x="31" y="0"/>
                    <a:pt x="18" y="0"/>
                  </a:cubicBezTo>
                  <a:cubicBezTo>
                    <a:pt x="0" y="0"/>
                    <a:pt x="0" y="0"/>
                    <a:pt x="0" y="0"/>
                  </a:cubicBezTo>
                  <a:cubicBezTo>
                    <a:pt x="0" y="58"/>
                    <a:pt x="0" y="58"/>
                    <a:pt x="0" y="58"/>
                  </a:cubicBezTo>
                  <a:lnTo>
                    <a:pt x="13" y="58"/>
                  </a:lnTo>
                  <a:close/>
                </a:path>
              </a:pathLst>
            </a:custGeom>
            <a:solidFill>
              <a:srgbClr val="000000"/>
            </a:solidFill>
            <a:ln w="9525">
              <a:noFill/>
              <a:round/>
              <a:headEnd/>
              <a:tailEnd/>
            </a:ln>
          </p:spPr>
          <p:txBody>
            <a:bodyPr/>
            <a:lstStyle/>
            <a:p>
              <a:endParaRPr lang="en-US"/>
            </a:p>
          </p:txBody>
        </p:sp>
        <p:sp>
          <p:nvSpPr>
            <p:cNvPr id="28" name="Freeform 63"/>
            <p:cNvSpPr>
              <a:spLocks noEditPoints="1"/>
            </p:cNvSpPr>
            <p:nvPr/>
          </p:nvSpPr>
          <p:spPr bwMode="gray">
            <a:xfrm>
              <a:off x="4089400" y="57912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29" name="Freeform 64"/>
            <p:cNvSpPr>
              <a:spLocks noEditPoints="1"/>
            </p:cNvSpPr>
            <p:nvPr/>
          </p:nvSpPr>
          <p:spPr bwMode="gray">
            <a:xfrm>
              <a:off x="42926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1" y="48"/>
                    <a:pt x="32" y="53"/>
                    <a:pt x="33" y="58"/>
                  </a:cubicBezTo>
                  <a:cubicBezTo>
                    <a:pt x="47" y="58"/>
                    <a:pt x="47" y="58"/>
                    <a:pt x="47" y="58"/>
                  </a:cubicBezTo>
                  <a:cubicBezTo>
                    <a:pt x="45" y="55"/>
                    <a:pt x="44" y="48"/>
                    <a:pt x="44" y="45"/>
                  </a:cubicBezTo>
                  <a:cubicBezTo>
                    <a:pt x="42" y="37"/>
                    <a:pt x="42"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30" name="Freeform 65"/>
            <p:cNvSpPr>
              <a:spLocks/>
            </p:cNvSpPr>
            <p:nvPr/>
          </p:nvSpPr>
          <p:spPr bwMode="gray">
            <a:xfrm>
              <a:off x="4457700" y="57912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20"/>
                  </a:lnTo>
                  <a:lnTo>
                    <a:pt x="60" y="20"/>
                  </a:lnTo>
                  <a:lnTo>
                    <a:pt x="60" y="116"/>
                  </a:lnTo>
                  <a:lnTo>
                    <a:pt x="34" y="116"/>
                  </a:lnTo>
                  <a:lnTo>
                    <a:pt x="34" y="20"/>
                  </a:lnTo>
                  <a:lnTo>
                    <a:pt x="0" y="20"/>
                  </a:lnTo>
                  <a:lnTo>
                    <a:pt x="0" y="0"/>
                  </a:lnTo>
                  <a:close/>
                </a:path>
              </a:pathLst>
            </a:custGeom>
            <a:solidFill>
              <a:srgbClr val="000000"/>
            </a:solidFill>
            <a:ln w="9525">
              <a:noFill/>
              <a:round/>
              <a:headEnd/>
              <a:tailEnd/>
            </a:ln>
          </p:spPr>
          <p:txBody>
            <a:bodyPr/>
            <a:lstStyle/>
            <a:p>
              <a:endParaRPr lang="en-US"/>
            </a:p>
          </p:txBody>
        </p:sp>
        <p:sp>
          <p:nvSpPr>
            <p:cNvPr id="31" name="Freeform 66"/>
            <p:cNvSpPr>
              <a:spLocks/>
            </p:cNvSpPr>
            <p:nvPr/>
          </p:nvSpPr>
          <p:spPr bwMode="gray">
            <a:xfrm>
              <a:off x="4635500" y="5791200"/>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70" y="116"/>
                  </a:moveTo>
                  <a:lnTo>
                    <a:pt x="24" y="20"/>
                  </a:lnTo>
                  <a:lnTo>
                    <a:pt x="22" y="20"/>
                  </a:lnTo>
                  <a:lnTo>
                    <a:pt x="22" y="116"/>
                  </a:lnTo>
                  <a:lnTo>
                    <a:pt x="0" y="116"/>
                  </a:lnTo>
                  <a:lnTo>
                    <a:pt x="0" y="0"/>
                  </a:lnTo>
                  <a:lnTo>
                    <a:pt x="36" y="0"/>
                  </a:lnTo>
                  <a:lnTo>
                    <a:pt x="82" y="92"/>
                  </a:lnTo>
                  <a:lnTo>
                    <a:pt x="82" y="0"/>
                  </a:lnTo>
                  <a:lnTo>
                    <a:pt x="104" y="0"/>
                  </a:lnTo>
                  <a:lnTo>
                    <a:pt x="104" y="116"/>
                  </a:lnTo>
                  <a:lnTo>
                    <a:pt x="70" y="116"/>
                  </a:lnTo>
                  <a:close/>
                </a:path>
              </a:pathLst>
            </a:custGeom>
            <a:solidFill>
              <a:srgbClr val="000000"/>
            </a:solidFill>
            <a:ln w="9525">
              <a:noFill/>
              <a:round/>
              <a:headEnd/>
              <a:tailEnd/>
            </a:ln>
          </p:spPr>
          <p:txBody>
            <a:bodyPr/>
            <a:lstStyle/>
            <a:p>
              <a:endParaRPr lang="en-US"/>
            </a:p>
          </p:txBody>
        </p:sp>
        <p:sp>
          <p:nvSpPr>
            <p:cNvPr id="32" name="Freeform 67"/>
            <p:cNvSpPr>
              <a:spLocks/>
            </p:cNvSpPr>
            <p:nvPr/>
          </p:nvSpPr>
          <p:spPr bwMode="gray">
            <a:xfrm>
              <a:off x="4838700" y="57912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4" y="46"/>
                  </a:lnTo>
                  <a:lnTo>
                    <a:pt x="74" y="66"/>
                  </a:lnTo>
                  <a:lnTo>
                    <a:pt x="26" y="66"/>
                  </a:lnTo>
                  <a:lnTo>
                    <a:pt x="26" y="98"/>
                  </a:lnTo>
                  <a:lnTo>
                    <a:pt x="80" y="98"/>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3" name="Freeform 68"/>
            <p:cNvSpPr>
              <a:spLocks noEditPoints="1"/>
            </p:cNvSpPr>
            <p:nvPr/>
          </p:nvSpPr>
          <p:spPr bwMode="gray">
            <a:xfrm>
              <a:off x="50038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1" y="12"/>
                    <a:pt x="31" y="17"/>
                  </a:cubicBezTo>
                  <a:cubicBezTo>
                    <a:pt x="31" y="22"/>
                    <a:pt x="28" y="25"/>
                    <a:pt x="23" y="25"/>
                  </a:cubicBezTo>
                  <a:cubicBezTo>
                    <a:pt x="12" y="25"/>
                    <a:pt x="12" y="25"/>
                    <a:pt x="12" y="25"/>
                  </a:cubicBezTo>
                  <a:lnTo>
                    <a:pt x="12" y="10"/>
                  </a:lnTo>
                  <a:close/>
                  <a:moveTo>
                    <a:pt x="12" y="35"/>
                  </a:moveTo>
                  <a:cubicBezTo>
                    <a:pt x="25" y="35"/>
                    <a:pt x="25" y="35"/>
                    <a:pt x="25" y="35"/>
                  </a:cubicBezTo>
                  <a:cubicBezTo>
                    <a:pt x="30" y="35"/>
                    <a:pt x="30" y="39"/>
                    <a:pt x="31" y="43"/>
                  </a:cubicBezTo>
                  <a:cubicBezTo>
                    <a:pt x="31" y="48"/>
                    <a:pt x="32" y="53"/>
                    <a:pt x="33" y="58"/>
                  </a:cubicBezTo>
                  <a:cubicBezTo>
                    <a:pt x="47" y="58"/>
                    <a:pt x="47" y="58"/>
                    <a:pt x="47" y="58"/>
                  </a:cubicBezTo>
                  <a:cubicBezTo>
                    <a:pt x="44" y="55"/>
                    <a:pt x="44" y="48"/>
                    <a:pt x="43" y="45"/>
                  </a:cubicBezTo>
                  <a:cubicBezTo>
                    <a:pt x="42" y="37"/>
                    <a:pt x="42" y="31"/>
                    <a:pt x="33" y="30"/>
                  </a:cubicBezTo>
                  <a:cubicBezTo>
                    <a:pt x="33" y="29"/>
                    <a:pt x="33" y="29"/>
                    <a:pt x="33" y="29"/>
                  </a:cubicBezTo>
                  <a:cubicBezTo>
                    <a:pt x="40" y="28"/>
                    <a:pt x="45" y="23"/>
                    <a:pt x="45" y="15"/>
                  </a:cubicBezTo>
                  <a:cubicBezTo>
                    <a:pt x="45" y="3"/>
                    <a:pt x="35" y="0"/>
                    <a:pt x="24"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34" name="Rectangle 69"/>
            <p:cNvSpPr>
              <a:spLocks noChangeArrowheads="1"/>
            </p:cNvSpPr>
            <p:nvPr/>
          </p:nvSpPr>
          <p:spPr bwMode="gray">
            <a:xfrm>
              <a:off x="1600200" y="5483225"/>
              <a:ext cx="2165350" cy="492125"/>
            </a:xfrm>
            <a:prstGeom prst="rect">
              <a:avLst/>
            </a:prstGeom>
            <a:solidFill>
              <a:srgbClr val="FF0000"/>
            </a:solidFill>
            <a:ln w="9525">
              <a:noFill/>
              <a:miter lim="800000"/>
              <a:headEnd/>
              <a:tailEnd/>
            </a:ln>
          </p:spPr>
          <p:txBody>
            <a:bodyPr/>
            <a:lstStyle/>
            <a:p>
              <a:pPr algn="ctr"/>
              <a:endParaRPr lang="en-US"/>
            </a:p>
          </p:txBody>
        </p:sp>
        <p:sp>
          <p:nvSpPr>
            <p:cNvPr id="35" name="Freeform 70"/>
            <p:cNvSpPr>
              <a:spLocks noEditPoints="1"/>
            </p:cNvSpPr>
            <p:nvPr/>
          </p:nvSpPr>
          <p:spPr bwMode="gray">
            <a:xfrm>
              <a:off x="1724025" y="5603875"/>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0" y="51"/>
                  </a:moveTo>
                  <a:cubicBezTo>
                    <a:pt x="300" y="51"/>
                    <a:pt x="300" y="51"/>
                    <a:pt x="300" y="51"/>
                  </a:cubicBezTo>
                  <a:cubicBezTo>
                    <a:pt x="279" y="17"/>
                    <a:pt x="279" y="17"/>
                    <a:pt x="279" y="17"/>
                  </a:cubicBezTo>
                  <a:cubicBezTo>
                    <a:pt x="241" y="79"/>
                    <a:pt x="241" y="79"/>
                    <a:pt x="241" y="79"/>
                  </a:cubicBezTo>
                  <a:cubicBezTo>
                    <a:pt x="223" y="79"/>
                    <a:pt x="223" y="79"/>
                    <a:pt x="223" y="79"/>
                  </a:cubicBezTo>
                  <a:cubicBezTo>
                    <a:pt x="270" y="5"/>
                    <a:pt x="270" y="5"/>
                    <a:pt x="270" y="5"/>
                  </a:cubicBezTo>
                  <a:cubicBezTo>
                    <a:pt x="272" y="2"/>
                    <a:pt x="275" y="0"/>
                    <a:pt x="279" y="0"/>
                  </a:cubicBezTo>
                  <a:cubicBezTo>
                    <a:pt x="283" y="0"/>
                    <a:pt x="286" y="2"/>
                    <a:pt x="288" y="5"/>
                  </a:cubicBezTo>
                  <a:cubicBezTo>
                    <a:pt x="336" y="79"/>
                    <a:pt x="336" y="79"/>
                    <a:pt x="336" y="79"/>
                  </a:cubicBezTo>
                  <a:cubicBezTo>
                    <a:pt x="318" y="79"/>
                    <a:pt x="318" y="79"/>
                    <a:pt x="318" y="79"/>
                  </a:cubicBezTo>
                  <a:cubicBezTo>
                    <a:pt x="310" y="65"/>
                    <a:pt x="310" y="65"/>
                    <a:pt x="310" y="65"/>
                  </a:cubicBezTo>
                  <a:cubicBezTo>
                    <a:pt x="269" y="65"/>
                    <a:pt x="269" y="65"/>
                    <a:pt x="269" y="65"/>
                  </a:cubicBezTo>
                  <a:lnTo>
                    <a:pt x="260" y="51"/>
                  </a:lnTo>
                  <a:close/>
                  <a:moveTo>
                    <a:pt x="444" y="65"/>
                  </a:moveTo>
                  <a:cubicBezTo>
                    <a:pt x="444" y="1"/>
                    <a:pt x="444" y="1"/>
                    <a:pt x="444" y="1"/>
                  </a:cubicBezTo>
                  <a:cubicBezTo>
                    <a:pt x="429" y="1"/>
                    <a:pt x="429" y="1"/>
                    <a:pt x="429" y="1"/>
                  </a:cubicBezTo>
                  <a:cubicBezTo>
                    <a:pt x="429" y="71"/>
                    <a:pt x="429" y="71"/>
                    <a:pt x="429" y="71"/>
                  </a:cubicBezTo>
                  <a:cubicBezTo>
                    <a:pt x="429" y="73"/>
                    <a:pt x="429" y="75"/>
                    <a:pt x="431" y="76"/>
                  </a:cubicBezTo>
                  <a:cubicBezTo>
                    <a:pt x="432" y="78"/>
                    <a:pt x="434" y="79"/>
                    <a:pt x="436" y="79"/>
                  </a:cubicBezTo>
                  <a:cubicBezTo>
                    <a:pt x="504" y="79"/>
                    <a:pt x="504" y="79"/>
                    <a:pt x="504" y="79"/>
                  </a:cubicBezTo>
                  <a:cubicBezTo>
                    <a:pt x="513" y="65"/>
                    <a:pt x="513" y="65"/>
                    <a:pt x="513" y="65"/>
                  </a:cubicBezTo>
                  <a:lnTo>
                    <a:pt x="444" y="65"/>
                  </a:lnTo>
                  <a:close/>
                  <a:moveTo>
                    <a:pt x="196" y="53"/>
                  </a:moveTo>
                  <a:cubicBezTo>
                    <a:pt x="211" y="53"/>
                    <a:pt x="222" y="42"/>
                    <a:pt x="222" y="27"/>
                  </a:cubicBezTo>
                  <a:cubicBezTo>
                    <a:pt x="222" y="13"/>
                    <a:pt x="211" y="1"/>
                    <a:pt x="196" y="1"/>
                  </a:cubicBezTo>
                  <a:cubicBezTo>
                    <a:pt x="131" y="1"/>
                    <a:pt x="131" y="1"/>
                    <a:pt x="131" y="1"/>
                  </a:cubicBezTo>
                  <a:cubicBezTo>
                    <a:pt x="131" y="79"/>
                    <a:pt x="131" y="79"/>
                    <a:pt x="131" y="79"/>
                  </a:cubicBezTo>
                  <a:cubicBezTo>
                    <a:pt x="146" y="79"/>
                    <a:pt x="146" y="79"/>
                    <a:pt x="146" y="79"/>
                  </a:cubicBezTo>
                  <a:cubicBezTo>
                    <a:pt x="146" y="15"/>
                    <a:pt x="146" y="15"/>
                    <a:pt x="146" y="15"/>
                  </a:cubicBezTo>
                  <a:cubicBezTo>
                    <a:pt x="195" y="15"/>
                    <a:pt x="195" y="15"/>
                    <a:pt x="195" y="15"/>
                  </a:cubicBezTo>
                  <a:cubicBezTo>
                    <a:pt x="202" y="15"/>
                    <a:pt x="208" y="20"/>
                    <a:pt x="208" y="27"/>
                  </a:cubicBezTo>
                  <a:cubicBezTo>
                    <a:pt x="208" y="34"/>
                    <a:pt x="202" y="40"/>
                    <a:pt x="195" y="40"/>
                  </a:cubicBezTo>
                  <a:cubicBezTo>
                    <a:pt x="153" y="40"/>
                    <a:pt x="153" y="40"/>
                    <a:pt x="153" y="40"/>
                  </a:cubicBezTo>
                  <a:cubicBezTo>
                    <a:pt x="198" y="79"/>
                    <a:pt x="198" y="79"/>
                    <a:pt x="198" y="79"/>
                  </a:cubicBezTo>
                  <a:cubicBezTo>
                    <a:pt x="219" y="79"/>
                    <a:pt x="219" y="79"/>
                    <a:pt x="219" y="79"/>
                  </a:cubicBezTo>
                  <a:cubicBezTo>
                    <a:pt x="189" y="53"/>
                    <a:pt x="189" y="53"/>
                    <a:pt x="189" y="53"/>
                  </a:cubicBezTo>
                  <a:lnTo>
                    <a:pt x="196" y="53"/>
                  </a:lnTo>
                  <a:close/>
                  <a:moveTo>
                    <a:pt x="39" y="79"/>
                  </a:moveTo>
                  <a:cubicBezTo>
                    <a:pt x="17" y="79"/>
                    <a:pt x="0" y="61"/>
                    <a:pt x="0" y="40"/>
                  </a:cubicBezTo>
                  <a:cubicBezTo>
                    <a:pt x="0" y="18"/>
                    <a:pt x="17" y="1"/>
                    <a:pt x="39" y="1"/>
                  </a:cubicBezTo>
                  <a:cubicBezTo>
                    <a:pt x="84" y="1"/>
                    <a:pt x="84" y="1"/>
                    <a:pt x="84" y="1"/>
                  </a:cubicBezTo>
                  <a:cubicBezTo>
                    <a:pt x="105" y="1"/>
                    <a:pt x="123" y="18"/>
                    <a:pt x="123" y="40"/>
                  </a:cubicBezTo>
                  <a:cubicBezTo>
                    <a:pt x="123" y="61"/>
                    <a:pt x="105" y="79"/>
                    <a:pt x="84" y="79"/>
                  </a:cubicBezTo>
                  <a:lnTo>
                    <a:pt x="39" y="79"/>
                  </a:lnTo>
                  <a:close/>
                  <a:moveTo>
                    <a:pt x="83" y="65"/>
                  </a:moveTo>
                  <a:cubicBezTo>
                    <a:pt x="97" y="65"/>
                    <a:pt x="108" y="54"/>
                    <a:pt x="108" y="40"/>
                  </a:cubicBezTo>
                  <a:cubicBezTo>
                    <a:pt x="108" y="26"/>
                    <a:pt x="97" y="15"/>
                    <a:pt x="83" y="15"/>
                  </a:cubicBezTo>
                  <a:cubicBezTo>
                    <a:pt x="40" y="15"/>
                    <a:pt x="40" y="15"/>
                    <a:pt x="40" y="15"/>
                  </a:cubicBezTo>
                  <a:cubicBezTo>
                    <a:pt x="26" y="15"/>
                    <a:pt x="14" y="26"/>
                    <a:pt x="14" y="40"/>
                  </a:cubicBezTo>
                  <a:cubicBezTo>
                    <a:pt x="14" y="54"/>
                    <a:pt x="26" y="65"/>
                    <a:pt x="40" y="65"/>
                  </a:cubicBezTo>
                  <a:lnTo>
                    <a:pt x="83" y="65"/>
                  </a:lnTo>
                  <a:close/>
                  <a:moveTo>
                    <a:pt x="367" y="79"/>
                  </a:moveTo>
                  <a:cubicBezTo>
                    <a:pt x="345" y="79"/>
                    <a:pt x="328" y="61"/>
                    <a:pt x="328" y="40"/>
                  </a:cubicBezTo>
                  <a:cubicBezTo>
                    <a:pt x="328" y="18"/>
                    <a:pt x="345" y="1"/>
                    <a:pt x="367" y="1"/>
                  </a:cubicBezTo>
                  <a:cubicBezTo>
                    <a:pt x="420" y="1"/>
                    <a:pt x="420" y="1"/>
                    <a:pt x="420" y="1"/>
                  </a:cubicBezTo>
                  <a:cubicBezTo>
                    <a:pt x="412" y="15"/>
                    <a:pt x="412" y="15"/>
                    <a:pt x="412" y="15"/>
                  </a:cubicBezTo>
                  <a:cubicBezTo>
                    <a:pt x="368" y="15"/>
                    <a:pt x="368" y="15"/>
                    <a:pt x="368" y="15"/>
                  </a:cubicBezTo>
                  <a:cubicBezTo>
                    <a:pt x="354" y="15"/>
                    <a:pt x="343" y="26"/>
                    <a:pt x="343" y="40"/>
                  </a:cubicBezTo>
                  <a:cubicBezTo>
                    <a:pt x="343" y="54"/>
                    <a:pt x="354" y="65"/>
                    <a:pt x="368" y="65"/>
                  </a:cubicBezTo>
                  <a:cubicBezTo>
                    <a:pt x="422" y="65"/>
                    <a:pt x="422" y="65"/>
                    <a:pt x="422" y="65"/>
                  </a:cubicBezTo>
                  <a:cubicBezTo>
                    <a:pt x="413" y="79"/>
                    <a:pt x="413" y="79"/>
                    <a:pt x="413" y="79"/>
                  </a:cubicBezTo>
                  <a:lnTo>
                    <a:pt x="367" y="79"/>
                  </a:lnTo>
                  <a:close/>
                  <a:moveTo>
                    <a:pt x="550" y="65"/>
                  </a:moveTo>
                  <a:cubicBezTo>
                    <a:pt x="538" y="65"/>
                    <a:pt x="529" y="57"/>
                    <a:pt x="526" y="47"/>
                  </a:cubicBezTo>
                  <a:cubicBezTo>
                    <a:pt x="589" y="47"/>
                    <a:pt x="589" y="47"/>
                    <a:pt x="589" y="47"/>
                  </a:cubicBezTo>
                  <a:cubicBezTo>
                    <a:pt x="598" y="33"/>
                    <a:pt x="598" y="33"/>
                    <a:pt x="598" y="33"/>
                  </a:cubicBezTo>
                  <a:cubicBezTo>
                    <a:pt x="525" y="33"/>
                    <a:pt x="525" y="33"/>
                    <a:pt x="525" y="33"/>
                  </a:cubicBezTo>
                  <a:cubicBezTo>
                    <a:pt x="529" y="22"/>
                    <a:pt x="538" y="15"/>
                    <a:pt x="550" y="15"/>
                  </a:cubicBezTo>
                  <a:cubicBezTo>
                    <a:pt x="594" y="15"/>
                    <a:pt x="594" y="15"/>
                    <a:pt x="594" y="15"/>
                  </a:cubicBezTo>
                  <a:cubicBezTo>
                    <a:pt x="602" y="1"/>
                    <a:pt x="602" y="1"/>
                    <a:pt x="602" y="1"/>
                  </a:cubicBezTo>
                  <a:cubicBezTo>
                    <a:pt x="549" y="1"/>
                    <a:pt x="549" y="1"/>
                    <a:pt x="549" y="1"/>
                  </a:cubicBezTo>
                  <a:cubicBezTo>
                    <a:pt x="527" y="1"/>
                    <a:pt x="510" y="18"/>
                    <a:pt x="510" y="40"/>
                  </a:cubicBezTo>
                  <a:cubicBezTo>
                    <a:pt x="510" y="61"/>
                    <a:pt x="527" y="79"/>
                    <a:pt x="549" y="79"/>
                  </a:cubicBezTo>
                  <a:cubicBezTo>
                    <a:pt x="595" y="79"/>
                    <a:pt x="595" y="79"/>
                    <a:pt x="595" y="79"/>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36" name="Freeform 71"/>
            <p:cNvSpPr>
              <a:spLocks noEditPoints="1"/>
            </p:cNvSpPr>
            <p:nvPr/>
          </p:nvSpPr>
          <p:spPr bwMode="gray">
            <a:xfrm>
              <a:off x="3657600" y="5603875"/>
              <a:ext cx="53975" cy="57150"/>
            </a:xfrm>
            <a:custGeom>
              <a:avLst/>
              <a:gdLst>
                <a:gd name="T0" fmla="*/ 2147483647 w 17"/>
                <a:gd name="T1" fmla="*/ 2147483647 h 18"/>
                <a:gd name="T2" fmla="*/ 2147483647 w 17"/>
                <a:gd name="T3" fmla="*/ 2147483647 h 18"/>
                <a:gd name="T4" fmla="*/ 2147483647 w 17"/>
                <a:gd name="T5" fmla="*/ 2147483647 h 18"/>
                <a:gd name="T6" fmla="*/ 2147483647 w 17"/>
                <a:gd name="T7" fmla="*/ 2147483647 h 18"/>
                <a:gd name="T8" fmla="*/ 2147483647 w 17"/>
                <a:gd name="T9" fmla="*/ 2147483647 h 18"/>
                <a:gd name="T10" fmla="*/ 2147483647 w 17"/>
                <a:gd name="T11" fmla="*/ 2147483647 h 18"/>
                <a:gd name="T12" fmla="*/ 2147483647 w 17"/>
                <a:gd name="T13" fmla="*/ 2147483647 h 18"/>
                <a:gd name="T14" fmla="*/ 2147483647 w 17"/>
                <a:gd name="T15" fmla="*/ 0 h 18"/>
                <a:gd name="T16" fmla="*/ 0 w 17"/>
                <a:gd name="T17" fmla="*/ 2147483647 h 18"/>
                <a:gd name="T18" fmla="*/ 2147483647 w 17"/>
                <a:gd name="T19" fmla="*/ 2147483647 h 18"/>
                <a:gd name="T20" fmla="*/ 2147483647 w 17"/>
                <a:gd name="T21" fmla="*/ 2147483647 h 18"/>
                <a:gd name="T22" fmla="*/ 2147483647 w 17"/>
                <a:gd name="T23" fmla="*/ 2147483647 h 18"/>
                <a:gd name="T24" fmla="*/ 2147483647 w 17"/>
                <a:gd name="T25" fmla="*/ 2147483647 h 18"/>
                <a:gd name="T26" fmla="*/ 2147483647 w 17"/>
                <a:gd name="T27" fmla="*/ 2147483647 h 18"/>
                <a:gd name="T28" fmla="*/ 2147483647 w 17"/>
                <a:gd name="T29" fmla="*/ 2147483647 h 18"/>
                <a:gd name="T30" fmla="*/ 2147483647 w 17"/>
                <a:gd name="T31" fmla="*/ 2147483647 h 18"/>
                <a:gd name="T32" fmla="*/ 2147483647 w 17"/>
                <a:gd name="T33" fmla="*/ 2147483647 h 18"/>
                <a:gd name="T34" fmla="*/ 2147483647 w 17"/>
                <a:gd name="T35" fmla="*/ 2147483647 h 18"/>
                <a:gd name="T36" fmla="*/ 2147483647 w 17"/>
                <a:gd name="T37" fmla="*/ 2147483647 h 18"/>
                <a:gd name="T38" fmla="*/ 2147483647 w 17"/>
                <a:gd name="T39" fmla="*/ 2147483647 h 18"/>
                <a:gd name="T40" fmla="*/ 2147483647 w 17"/>
                <a:gd name="T41" fmla="*/ 2147483647 h 18"/>
                <a:gd name="T42" fmla="*/ 2147483647 w 17"/>
                <a:gd name="T43" fmla="*/ 2147483647 h 18"/>
                <a:gd name="T44" fmla="*/ 2147483647 w 17"/>
                <a:gd name="T45" fmla="*/ 2147483647 h 18"/>
                <a:gd name="T46" fmla="*/ 2147483647 w 17"/>
                <a:gd name="T47" fmla="*/ 2147483647 h 18"/>
                <a:gd name="T48" fmla="*/ 2147483647 w 17"/>
                <a:gd name="T49" fmla="*/ 2147483647 h 18"/>
                <a:gd name="T50" fmla="*/ 2147483647 w 17"/>
                <a:gd name="T51" fmla="*/ 2147483647 h 18"/>
                <a:gd name="T52" fmla="*/ 2147483647 w 17"/>
                <a:gd name="T53" fmla="*/ 2147483647 h 18"/>
                <a:gd name="T54" fmla="*/ 2147483647 w 17"/>
                <a:gd name="T55" fmla="*/ 2147483647 h 18"/>
                <a:gd name="T56" fmla="*/ 2147483647 w 17"/>
                <a:gd name="T57" fmla="*/ 2147483647 h 18"/>
                <a:gd name="T58" fmla="*/ 2147483647 w 17"/>
                <a:gd name="T59" fmla="*/ 2147483647 h 18"/>
                <a:gd name="T60" fmla="*/ 2147483647 w 17"/>
                <a:gd name="T61" fmla="*/ 2147483647 h 18"/>
                <a:gd name="T62" fmla="*/ 2147483647 w 17"/>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
                <a:gd name="T97" fmla="*/ 0 h 18"/>
                <a:gd name="T98" fmla="*/ 17 w 17"/>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 h="18">
                  <a:moveTo>
                    <a:pt x="1" y="9"/>
                  </a:moveTo>
                  <a:cubicBezTo>
                    <a:pt x="1" y="5"/>
                    <a:pt x="5" y="2"/>
                    <a:pt x="8" y="2"/>
                  </a:cubicBezTo>
                  <a:cubicBezTo>
                    <a:pt x="12" y="2"/>
                    <a:pt x="15" y="5"/>
                    <a:pt x="15" y="9"/>
                  </a:cubicBezTo>
                  <a:cubicBezTo>
                    <a:pt x="15" y="13"/>
                    <a:pt x="12" y="16"/>
                    <a:pt x="8" y="16"/>
                  </a:cubicBezTo>
                  <a:cubicBezTo>
                    <a:pt x="5" y="16"/>
                    <a:pt x="1" y="13"/>
                    <a:pt x="1" y="9"/>
                  </a:cubicBezTo>
                  <a:close/>
                  <a:moveTo>
                    <a:pt x="8" y="18"/>
                  </a:moveTo>
                  <a:cubicBezTo>
                    <a:pt x="13" y="18"/>
                    <a:pt x="17" y="14"/>
                    <a:pt x="17" y="9"/>
                  </a:cubicBezTo>
                  <a:cubicBezTo>
                    <a:pt x="17" y="4"/>
                    <a:pt x="13" y="0"/>
                    <a:pt x="8" y="0"/>
                  </a:cubicBezTo>
                  <a:cubicBezTo>
                    <a:pt x="3" y="0"/>
                    <a:pt x="0" y="4"/>
                    <a:pt x="0" y="9"/>
                  </a:cubicBezTo>
                  <a:cubicBezTo>
                    <a:pt x="0" y="14"/>
                    <a:pt x="3" y="18"/>
                    <a:pt x="8" y="18"/>
                  </a:cubicBezTo>
                  <a:close/>
                  <a:moveTo>
                    <a:pt x="8" y="4"/>
                  </a:moveTo>
                  <a:cubicBezTo>
                    <a:pt x="9" y="4"/>
                    <a:pt x="9" y="4"/>
                    <a:pt x="10" y="4"/>
                  </a:cubicBezTo>
                  <a:cubicBezTo>
                    <a:pt x="12" y="5"/>
                    <a:pt x="12" y="6"/>
                    <a:pt x="12" y="7"/>
                  </a:cubicBezTo>
                  <a:cubicBezTo>
                    <a:pt x="12" y="7"/>
                    <a:pt x="12" y="7"/>
                    <a:pt x="12" y="8"/>
                  </a:cubicBezTo>
                  <a:cubicBezTo>
                    <a:pt x="12" y="8"/>
                    <a:pt x="12" y="9"/>
                    <a:pt x="11" y="9"/>
                  </a:cubicBezTo>
                  <a:cubicBezTo>
                    <a:pt x="11" y="9"/>
                    <a:pt x="11" y="10"/>
                    <a:pt x="10" y="10"/>
                  </a:cubicBezTo>
                  <a:cubicBezTo>
                    <a:pt x="13" y="14"/>
                    <a:pt x="13" y="14"/>
                    <a:pt x="13" y="14"/>
                  </a:cubicBezTo>
                  <a:cubicBezTo>
                    <a:pt x="10" y="14"/>
                    <a:pt x="10" y="14"/>
                    <a:pt x="10" y="14"/>
                  </a:cubicBezTo>
                  <a:cubicBezTo>
                    <a:pt x="8" y="10"/>
                    <a:pt x="8" y="10"/>
                    <a:pt x="8" y="10"/>
                  </a:cubicBezTo>
                  <a:cubicBezTo>
                    <a:pt x="7" y="10"/>
                    <a:pt x="7" y="10"/>
                    <a:pt x="7" y="10"/>
                  </a:cubicBezTo>
                  <a:cubicBezTo>
                    <a:pt x="7" y="14"/>
                    <a:pt x="7" y="14"/>
                    <a:pt x="7" y="14"/>
                  </a:cubicBezTo>
                  <a:cubicBezTo>
                    <a:pt x="5" y="14"/>
                    <a:pt x="5" y="14"/>
                    <a:pt x="5" y="14"/>
                  </a:cubicBezTo>
                  <a:cubicBezTo>
                    <a:pt x="5" y="4"/>
                    <a:pt x="5" y="4"/>
                    <a:pt x="5" y="4"/>
                  </a:cubicBezTo>
                  <a:lnTo>
                    <a:pt x="8" y="4"/>
                  </a:lnTo>
                  <a:close/>
                  <a:moveTo>
                    <a:pt x="8" y="8"/>
                  </a:moveTo>
                  <a:cubicBezTo>
                    <a:pt x="9" y="8"/>
                    <a:pt x="9" y="8"/>
                    <a:pt x="10" y="8"/>
                  </a:cubicBezTo>
                  <a:cubicBezTo>
                    <a:pt x="10" y="7"/>
                    <a:pt x="10" y="7"/>
                    <a:pt x="10" y="7"/>
                  </a:cubicBezTo>
                  <a:cubicBezTo>
                    <a:pt x="10" y="6"/>
                    <a:pt x="10" y="6"/>
                    <a:pt x="9" y="6"/>
                  </a:cubicBezTo>
                  <a:cubicBezTo>
                    <a:pt x="9" y="5"/>
                    <a:pt x="8" y="5"/>
                    <a:pt x="8" y="5"/>
                  </a:cubicBezTo>
                  <a:cubicBezTo>
                    <a:pt x="7" y="5"/>
                    <a:pt x="7" y="5"/>
                    <a:pt x="7" y="5"/>
                  </a:cubicBezTo>
                  <a:cubicBezTo>
                    <a:pt x="7" y="8"/>
                    <a:pt x="7" y="8"/>
                    <a:pt x="7" y="8"/>
                  </a:cubicBezTo>
                  <a:lnTo>
                    <a:pt x="8" y="8"/>
                  </a:lnTo>
                  <a:close/>
                </a:path>
              </a:pathLst>
            </a:custGeom>
            <a:solidFill>
              <a:srgbClr val="FFFFFF"/>
            </a:solidFill>
            <a:ln w="9525">
              <a:noFill/>
              <a:round/>
              <a:headEnd/>
              <a:tailEnd/>
            </a:ln>
          </p:spPr>
          <p:txBody>
            <a:bodyPr/>
            <a:lstStyle/>
            <a:p>
              <a:endParaRPr lang="en-US"/>
            </a:p>
          </p:txBody>
        </p:sp>
      </p:grpSp>
      <p:graphicFrame>
        <p:nvGraphicFramePr>
          <p:cNvPr id="38" name="Diagram 37"/>
          <p:cNvGraphicFramePr/>
          <p:nvPr/>
        </p:nvGraphicFramePr>
        <p:xfrm>
          <a:off x="320675" y="1874838"/>
          <a:ext cx="8421688" cy="45132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email"/>
          <a:srcRect/>
          <a:stretch>
            <a:fillRect/>
          </a:stretch>
        </p:blipFill>
        <p:spPr bwMode="gray">
          <a:xfrm>
            <a:off x="0" y="3820648"/>
            <a:ext cx="9144000" cy="2711450"/>
          </a:xfrm>
          <a:prstGeom prst="rect">
            <a:avLst/>
          </a:prstGeom>
          <a:noFill/>
          <a:ln w="9525">
            <a:noFill/>
            <a:miter lim="800000"/>
            <a:headEnd/>
            <a:tailEnd/>
          </a:ln>
        </p:spPr>
      </p:pic>
      <p:sp>
        <p:nvSpPr>
          <p:cNvPr id="178179" name="Rectangle 3"/>
          <p:cNvSpPr>
            <a:spLocks noGrp="1" noChangeArrowheads="1"/>
          </p:cNvSpPr>
          <p:nvPr>
            <p:ph type="title"/>
          </p:nvPr>
        </p:nvSpPr>
        <p:spPr/>
        <p:txBody>
          <a:bodyPr/>
          <a:lstStyle/>
          <a:p>
            <a:r>
              <a:rPr lang="en-US" altLang="ja-JP" dirty="0" err="1"/>
              <a:t>Abc</a:t>
            </a:r>
            <a:r>
              <a:rPr lang="en-US" altLang="ja-JP" dirty="0"/>
              <a:t> at a Glance</a:t>
            </a:r>
          </a:p>
        </p:txBody>
      </p:sp>
      <p:sp>
        <p:nvSpPr>
          <p:cNvPr id="18436" name="Rectangle 4"/>
          <p:cNvSpPr>
            <a:spLocks noGrp="1" noChangeArrowheads="1"/>
          </p:cNvSpPr>
          <p:nvPr>
            <p:ph idx="1"/>
          </p:nvPr>
        </p:nvSpPr>
        <p:spPr/>
        <p:txBody>
          <a:bodyPr/>
          <a:lstStyle/>
          <a:p>
            <a:r>
              <a:rPr lang="en-US" altLang="ja-JP" dirty="0"/>
              <a:t>Did you Know</a:t>
            </a:r>
          </a:p>
          <a:p>
            <a:pPr lvl="1"/>
            <a:r>
              <a:rPr lang="en-US" altLang="ja-JP" dirty="0" err="1"/>
              <a:t>Abc</a:t>
            </a:r>
            <a:r>
              <a:rPr lang="en-US" altLang="ja-JP" dirty="0"/>
              <a:t> is world's third-largest IT services provider and Japan's market leader</a:t>
            </a:r>
          </a:p>
          <a:p>
            <a:pPr lvl="1"/>
            <a:r>
              <a:rPr lang="en-US" altLang="ja-JP" dirty="0" err="1"/>
              <a:t>Abc</a:t>
            </a:r>
            <a:r>
              <a:rPr lang="en-US" altLang="ja-JP" dirty="0"/>
              <a:t> is among the world's top five providers of servers and PCs</a:t>
            </a:r>
          </a:p>
          <a:p>
            <a:pPr lvl="1"/>
            <a:r>
              <a:rPr lang="en-US" altLang="ja-JP" dirty="0" err="1"/>
              <a:t>Abc</a:t>
            </a:r>
            <a:r>
              <a:rPr lang="en-US" altLang="ja-JP" dirty="0"/>
              <a:t> customers include over half the Fortune Global 500</a:t>
            </a:r>
          </a:p>
        </p:txBody>
      </p:sp>
      <p:sp>
        <p:nvSpPr>
          <p:cNvPr id="11" name="Slide Number Placeholder 10"/>
          <p:cNvSpPr>
            <a:spLocks noGrp="1"/>
          </p:cNvSpPr>
          <p:nvPr>
            <p:ph type="sldNum" sz="quarter" idx="11"/>
          </p:nvPr>
        </p:nvSpPr>
        <p:spPr/>
        <p:txBody>
          <a:bodyPr/>
          <a:lstStyle/>
          <a:p>
            <a:pPr>
              <a:defRPr/>
            </a:pPr>
            <a:fld id="{0EBC7FF7-17A1-4612-B8E3-5462654CC24D}" type="slidenum">
              <a:rPr lang="de-DE" smtClean="0"/>
              <a:pPr>
                <a:defRPr/>
              </a:pPr>
              <a:t>3</a:t>
            </a:fld>
            <a:endParaRPr lang="de-DE" dirty="0"/>
          </a:p>
        </p:txBody>
      </p:sp>
      <p:sp>
        <p:nvSpPr>
          <p:cNvPr id="12" name="Footer Placeholder 11"/>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
        <p:nvSpPr>
          <p:cNvPr id="7" name="Rectangle 24"/>
          <p:cNvSpPr>
            <a:spLocks noChangeArrowheads="1"/>
          </p:cNvSpPr>
          <p:nvPr/>
        </p:nvSpPr>
        <p:spPr bwMode="gray">
          <a:xfrm>
            <a:off x="1" y="4321077"/>
            <a:ext cx="9144000" cy="1800375"/>
          </a:xfrm>
          <a:prstGeom prst="rect">
            <a:avLst/>
          </a:prstGeom>
          <a:gradFill rotWithShape="1">
            <a:gsLst>
              <a:gs pos="5000">
                <a:schemeClr val="bg1"/>
              </a:gs>
              <a:gs pos="100000">
                <a:schemeClr val="bg1">
                  <a:alpha val="0"/>
                </a:schemeClr>
              </a:gs>
            </a:gsLst>
            <a:lin ang="5400000" scaled="1"/>
          </a:gradFill>
          <a:ln w="9525" algn="ctr">
            <a:noFill/>
            <a:round/>
            <a:headEnd/>
            <a:tailEnd/>
          </a:ln>
        </p:spPr>
        <p:txBody>
          <a:bodyPr/>
          <a:lstStyle/>
          <a:p>
            <a:pPr algn="ctr">
              <a:defRPr/>
            </a:pPr>
            <a:endParaRPr lang="en-US" dirty="0">
              <a:latin typeface="Arial" charset="0"/>
              <a:ea typeface="MS UI Gothic" pitchFamily="34" charset="-128"/>
              <a:cs typeface="+mn-cs"/>
            </a:endParaRPr>
          </a:p>
        </p:txBody>
      </p:sp>
    </p:spTree>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t>Oracle Strategic Support Services</a:t>
            </a:r>
          </a:p>
        </p:txBody>
      </p:sp>
      <p:sp>
        <p:nvSpPr>
          <p:cNvPr id="33795" name="Rectangle 3"/>
          <p:cNvSpPr>
            <a:spLocks noGrp="1" noChangeArrowheads="1"/>
          </p:cNvSpPr>
          <p:nvPr>
            <p:ph idx="1"/>
          </p:nvPr>
        </p:nvSpPr>
        <p:spPr/>
        <p:txBody>
          <a:bodyPr/>
          <a:lstStyle/>
          <a:p>
            <a:r>
              <a:rPr lang="en-US" dirty="0"/>
              <a:t>Industry Certified Professionals</a:t>
            </a:r>
          </a:p>
          <a:p>
            <a:pPr lvl="1"/>
            <a:r>
              <a:rPr lang="en-US" dirty="0"/>
              <a:t>Senior-level industry-certified professionals with significant hands-on experience</a:t>
            </a:r>
          </a:p>
          <a:p>
            <a:r>
              <a:rPr lang="en-US" dirty="0"/>
              <a:t>Secured network facility</a:t>
            </a:r>
          </a:p>
          <a:p>
            <a:pPr lvl="1"/>
            <a:r>
              <a:rPr lang="en-US" dirty="0"/>
              <a:t>Utilizing a Cisco router, PIX firewall, and fixed IP environment</a:t>
            </a:r>
          </a:p>
          <a:p>
            <a:r>
              <a:rPr lang="en-US" dirty="0"/>
              <a:t>Proactive monitoring</a:t>
            </a:r>
          </a:p>
          <a:p>
            <a:pPr lvl="1"/>
            <a:r>
              <a:rPr lang="en-US" dirty="0"/>
              <a:t>Using proprietary tools that do not require a live connection into a client’s network</a:t>
            </a:r>
          </a:p>
        </p:txBody>
      </p:sp>
      <p:sp>
        <p:nvSpPr>
          <p:cNvPr id="13" name="Slide Number Placeholder 12"/>
          <p:cNvSpPr>
            <a:spLocks noGrp="1"/>
          </p:cNvSpPr>
          <p:nvPr>
            <p:ph type="sldNum" sz="quarter" idx="11"/>
          </p:nvPr>
        </p:nvSpPr>
        <p:spPr/>
        <p:txBody>
          <a:bodyPr/>
          <a:lstStyle/>
          <a:p>
            <a:pPr>
              <a:defRPr/>
            </a:pPr>
            <a:fld id="{0EBC7FF7-17A1-4612-B8E3-5462654CC24D}" type="slidenum">
              <a:rPr lang="de-DE" smtClean="0"/>
              <a:pPr>
                <a:defRPr/>
              </a:pPr>
              <a:t>39</a:t>
            </a:fld>
            <a:endParaRPr lang="de-DE" dirty="0"/>
          </a:p>
        </p:txBody>
      </p:sp>
      <p:sp>
        <p:nvSpPr>
          <p:cNvPr id="14" name="Footer Placeholder 13"/>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grpSp>
        <p:nvGrpSpPr>
          <p:cNvPr id="6" name="Group 258"/>
          <p:cNvGrpSpPr>
            <a:grpSpLocks/>
          </p:cNvGrpSpPr>
          <p:nvPr/>
        </p:nvGrpSpPr>
        <p:grpSpPr bwMode="auto">
          <a:xfrm>
            <a:off x="5971685" y="6087481"/>
            <a:ext cx="3011978" cy="275219"/>
            <a:chOff x="1600200" y="5480050"/>
            <a:chExt cx="5419725" cy="495300"/>
          </a:xfrm>
        </p:grpSpPr>
        <p:sp>
          <p:nvSpPr>
            <p:cNvPr id="7" name="Freeform 44"/>
            <p:cNvSpPr>
              <a:spLocks/>
            </p:cNvSpPr>
            <p:nvPr/>
          </p:nvSpPr>
          <p:spPr bwMode="gray">
            <a:xfrm>
              <a:off x="3930650" y="5480050"/>
              <a:ext cx="155575" cy="190500"/>
            </a:xfrm>
            <a:custGeom>
              <a:avLst/>
              <a:gdLst>
                <a:gd name="T0" fmla="*/ 2147483647 w 49"/>
                <a:gd name="T1" fmla="*/ 2147483647 h 60"/>
                <a:gd name="T2" fmla="*/ 2147483647 w 49"/>
                <a:gd name="T3" fmla="*/ 2147483647 h 60"/>
                <a:gd name="T4" fmla="*/ 2147483647 w 49"/>
                <a:gd name="T5" fmla="*/ 2147483647 h 60"/>
                <a:gd name="T6" fmla="*/ 2147483647 w 49"/>
                <a:gd name="T7" fmla="*/ 2147483647 h 60"/>
                <a:gd name="T8" fmla="*/ 2147483647 w 49"/>
                <a:gd name="T9" fmla="*/ 2147483647 h 60"/>
                <a:gd name="T10" fmla="*/ 2147483647 w 49"/>
                <a:gd name="T11" fmla="*/ 2147483647 h 60"/>
                <a:gd name="T12" fmla="*/ 2147483647 w 49"/>
                <a:gd name="T13" fmla="*/ 2147483647 h 60"/>
                <a:gd name="T14" fmla="*/ 0 w 49"/>
                <a:gd name="T15" fmla="*/ 2147483647 h 60"/>
                <a:gd name="T16" fmla="*/ 2147483647 w 49"/>
                <a:gd name="T17" fmla="*/ 0 h 60"/>
                <a:gd name="T18" fmla="*/ 2147483647 w 49"/>
                <a:gd name="T19" fmla="*/ 2147483647 h 60"/>
                <a:gd name="T20" fmla="*/ 2147483647 w 49"/>
                <a:gd name="T21" fmla="*/ 2147483647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60"/>
                <a:gd name="T35" fmla="*/ 49 w 49"/>
                <a:gd name="T36" fmla="*/ 60 h 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60">
                  <a:moveTo>
                    <a:pt x="36" y="20"/>
                  </a:moveTo>
                  <a:cubicBezTo>
                    <a:pt x="36" y="14"/>
                    <a:pt x="32" y="9"/>
                    <a:pt x="24" y="9"/>
                  </a:cubicBezTo>
                  <a:cubicBezTo>
                    <a:pt x="15" y="9"/>
                    <a:pt x="13" y="22"/>
                    <a:pt x="13" y="30"/>
                  </a:cubicBezTo>
                  <a:cubicBezTo>
                    <a:pt x="13" y="38"/>
                    <a:pt x="15" y="51"/>
                    <a:pt x="24" y="51"/>
                  </a:cubicBezTo>
                  <a:cubicBezTo>
                    <a:pt x="32" y="51"/>
                    <a:pt x="36" y="46"/>
                    <a:pt x="36" y="40"/>
                  </a:cubicBezTo>
                  <a:cubicBezTo>
                    <a:pt x="49" y="40"/>
                    <a:pt x="49" y="40"/>
                    <a:pt x="49" y="40"/>
                  </a:cubicBezTo>
                  <a:cubicBezTo>
                    <a:pt x="48" y="55"/>
                    <a:pt x="38" y="60"/>
                    <a:pt x="24" y="60"/>
                  </a:cubicBezTo>
                  <a:cubicBezTo>
                    <a:pt x="7" y="60"/>
                    <a:pt x="0" y="47"/>
                    <a:pt x="0" y="30"/>
                  </a:cubicBezTo>
                  <a:cubicBezTo>
                    <a:pt x="0" y="13"/>
                    <a:pt x="7" y="0"/>
                    <a:pt x="24" y="0"/>
                  </a:cubicBezTo>
                  <a:cubicBezTo>
                    <a:pt x="38" y="0"/>
                    <a:pt x="48" y="5"/>
                    <a:pt x="49" y="20"/>
                  </a:cubicBezTo>
                  <a:lnTo>
                    <a:pt x="36" y="20"/>
                  </a:lnTo>
                  <a:close/>
                </a:path>
              </a:pathLst>
            </a:custGeom>
            <a:solidFill>
              <a:srgbClr val="000000"/>
            </a:solidFill>
            <a:ln w="9525">
              <a:noFill/>
              <a:round/>
              <a:headEnd/>
              <a:tailEnd/>
            </a:ln>
          </p:spPr>
          <p:txBody>
            <a:bodyPr/>
            <a:lstStyle/>
            <a:p>
              <a:endParaRPr lang="en-US"/>
            </a:p>
          </p:txBody>
        </p:sp>
        <p:sp>
          <p:nvSpPr>
            <p:cNvPr id="8" name="Freeform 45"/>
            <p:cNvSpPr>
              <a:spLocks/>
            </p:cNvSpPr>
            <p:nvPr/>
          </p:nvSpPr>
          <p:spPr bwMode="gray">
            <a:xfrm>
              <a:off x="4114800"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9" name="Freeform 46"/>
            <p:cNvSpPr>
              <a:spLocks noEditPoints="1"/>
            </p:cNvSpPr>
            <p:nvPr/>
          </p:nvSpPr>
          <p:spPr bwMode="gray">
            <a:xfrm>
              <a:off x="4276725" y="5483225"/>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3" y="9"/>
                  </a:moveTo>
                  <a:cubicBezTo>
                    <a:pt x="23" y="9"/>
                    <a:pt x="23" y="9"/>
                    <a:pt x="23" y="9"/>
                  </a:cubicBezTo>
                  <a:cubicBezTo>
                    <a:pt x="29" y="10"/>
                    <a:pt x="32" y="12"/>
                    <a:pt x="32" y="17"/>
                  </a:cubicBezTo>
                  <a:cubicBezTo>
                    <a:pt x="32" y="22"/>
                    <a:pt x="29" y="25"/>
                    <a:pt x="23" y="25"/>
                  </a:cubicBezTo>
                  <a:cubicBezTo>
                    <a:pt x="13" y="25"/>
                    <a:pt x="13" y="25"/>
                    <a:pt x="13" y="25"/>
                  </a:cubicBezTo>
                  <a:lnTo>
                    <a:pt x="13" y="9"/>
                  </a:lnTo>
                  <a:close/>
                  <a:moveTo>
                    <a:pt x="13" y="35"/>
                  </a:moveTo>
                  <a:cubicBezTo>
                    <a:pt x="26" y="35"/>
                    <a:pt x="26" y="35"/>
                    <a:pt x="26" y="35"/>
                  </a:cubicBezTo>
                  <a:cubicBezTo>
                    <a:pt x="30" y="35"/>
                    <a:pt x="31" y="39"/>
                    <a:pt x="31" y="42"/>
                  </a:cubicBezTo>
                  <a:cubicBezTo>
                    <a:pt x="32" y="48"/>
                    <a:pt x="33" y="53"/>
                    <a:pt x="34" y="58"/>
                  </a:cubicBezTo>
                  <a:cubicBezTo>
                    <a:pt x="47" y="58"/>
                    <a:pt x="47" y="58"/>
                    <a:pt x="47" y="58"/>
                  </a:cubicBezTo>
                  <a:cubicBezTo>
                    <a:pt x="45" y="55"/>
                    <a:pt x="45" y="48"/>
                    <a:pt x="44" y="44"/>
                  </a:cubicBezTo>
                  <a:cubicBezTo>
                    <a:pt x="43" y="36"/>
                    <a:pt x="43" y="30"/>
                    <a:pt x="33" y="29"/>
                  </a:cubicBezTo>
                  <a:cubicBezTo>
                    <a:pt x="33" y="29"/>
                    <a:pt x="33" y="29"/>
                    <a:pt x="33" y="29"/>
                  </a:cubicBezTo>
                  <a:cubicBezTo>
                    <a:pt x="41" y="28"/>
                    <a:pt x="46" y="23"/>
                    <a:pt x="46" y="15"/>
                  </a:cubicBezTo>
                  <a:cubicBezTo>
                    <a:pt x="46" y="3"/>
                    <a:pt x="35" y="0"/>
                    <a:pt x="25" y="0"/>
                  </a:cubicBezTo>
                  <a:cubicBezTo>
                    <a:pt x="0" y="0"/>
                    <a:pt x="0" y="0"/>
                    <a:pt x="0" y="0"/>
                  </a:cubicBezTo>
                  <a:cubicBezTo>
                    <a:pt x="0" y="58"/>
                    <a:pt x="0" y="58"/>
                    <a:pt x="0" y="58"/>
                  </a:cubicBezTo>
                  <a:cubicBezTo>
                    <a:pt x="13" y="58"/>
                    <a:pt x="13" y="58"/>
                    <a:pt x="13" y="58"/>
                  </a:cubicBezTo>
                  <a:lnTo>
                    <a:pt x="13" y="35"/>
                  </a:lnTo>
                  <a:close/>
                </a:path>
              </a:pathLst>
            </a:custGeom>
            <a:solidFill>
              <a:srgbClr val="000000"/>
            </a:solidFill>
            <a:ln w="9525">
              <a:noFill/>
              <a:round/>
              <a:headEnd/>
              <a:tailEnd/>
            </a:ln>
          </p:spPr>
          <p:txBody>
            <a:bodyPr/>
            <a:lstStyle/>
            <a:p>
              <a:endParaRPr lang="en-US"/>
            </a:p>
          </p:txBody>
        </p:sp>
        <p:sp>
          <p:nvSpPr>
            <p:cNvPr id="10" name="Freeform 47"/>
            <p:cNvSpPr>
              <a:spLocks/>
            </p:cNvSpPr>
            <p:nvPr/>
          </p:nvSpPr>
          <p:spPr bwMode="gray">
            <a:xfrm>
              <a:off x="444500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58" y="18"/>
                  </a:lnTo>
                  <a:lnTo>
                    <a:pt x="58"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11" name="Rectangle 48"/>
            <p:cNvSpPr>
              <a:spLocks noChangeArrowheads="1"/>
            </p:cNvSpPr>
            <p:nvPr/>
          </p:nvSpPr>
          <p:spPr bwMode="gray">
            <a:xfrm>
              <a:off x="4619625" y="5483225"/>
              <a:ext cx="41275" cy="184150"/>
            </a:xfrm>
            <a:prstGeom prst="rect">
              <a:avLst/>
            </a:prstGeom>
            <a:solidFill>
              <a:srgbClr val="000000"/>
            </a:solidFill>
            <a:ln w="9525">
              <a:noFill/>
              <a:miter lim="800000"/>
              <a:headEnd/>
              <a:tailEnd/>
            </a:ln>
          </p:spPr>
          <p:txBody>
            <a:bodyPr/>
            <a:lstStyle/>
            <a:p>
              <a:pPr algn="ctr"/>
              <a:endParaRPr lang="en-US"/>
            </a:p>
          </p:txBody>
        </p:sp>
        <p:sp>
          <p:nvSpPr>
            <p:cNvPr id="12" name="Freeform 49"/>
            <p:cNvSpPr>
              <a:spLocks/>
            </p:cNvSpPr>
            <p:nvPr/>
          </p:nvSpPr>
          <p:spPr bwMode="gray">
            <a:xfrm>
              <a:off x="4699000" y="5483225"/>
              <a:ext cx="120650" cy="184150"/>
            </a:xfrm>
            <a:custGeom>
              <a:avLst/>
              <a:gdLst>
                <a:gd name="T0" fmla="*/ 0 w 76"/>
                <a:gd name="T1" fmla="*/ 2147483647 h 116"/>
                <a:gd name="T2" fmla="*/ 0 w 76"/>
                <a:gd name="T3" fmla="*/ 0 h 116"/>
                <a:gd name="T4" fmla="*/ 2147483647 w 76"/>
                <a:gd name="T5" fmla="*/ 0 h 116"/>
                <a:gd name="T6" fmla="*/ 2147483647 w 76"/>
                <a:gd name="T7" fmla="*/ 2147483647 h 116"/>
                <a:gd name="T8" fmla="*/ 2147483647 w 76"/>
                <a:gd name="T9" fmla="*/ 2147483647 h 116"/>
                <a:gd name="T10" fmla="*/ 2147483647 w 76"/>
                <a:gd name="T11" fmla="*/ 2147483647 h 116"/>
                <a:gd name="T12" fmla="*/ 2147483647 w 76"/>
                <a:gd name="T13" fmla="*/ 2147483647 h 116"/>
                <a:gd name="T14" fmla="*/ 2147483647 w 76"/>
                <a:gd name="T15" fmla="*/ 2147483647 h 116"/>
                <a:gd name="T16" fmla="*/ 2147483647 w 76"/>
                <a:gd name="T17" fmla="*/ 2147483647 h 116"/>
                <a:gd name="T18" fmla="*/ 2147483647 w 76"/>
                <a:gd name="T19" fmla="*/ 2147483647 h 116"/>
                <a:gd name="T20" fmla="*/ 0 w 76"/>
                <a:gd name="T21" fmla="*/ 214748364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16"/>
                <a:gd name="T35" fmla="*/ 76 w 76"/>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16">
                  <a:moveTo>
                    <a:pt x="0" y="116"/>
                  </a:moveTo>
                  <a:lnTo>
                    <a:pt x="0" y="0"/>
                  </a:lnTo>
                  <a:lnTo>
                    <a:pt x="76" y="0"/>
                  </a:lnTo>
                  <a:lnTo>
                    <a:pt x="76" y="18"/>
                  </a:lnTo>
                  <a:lnTo>
                    <a:pt x="26" y="18"/>
                  </a:lnTo>
                  <a:lnTo>
                    <a:pt x="26" y="48"/>
                  </a:lnTo>
                  <a:lnTo>
                    <a:pt x="72" y="48"/>
                  </a:lnTo>
                  <a:lnTo>
                    <a:pt x="72" y="66"/>
                  </a:lnTo>
                  <a:lnTo>
                    <a:pt x="26" y="66"/>
                  </a:lnTo>
                  <a:lnTo>
                    <a:pt x="26" y="116"/>
                  </a:lnTo>
                  <a:lnTo>
                    <a:pt x="0" y="116"/>
                  </a:lnTo>
                  <a:close/>
                </a:path>
              </a:pathLst>
            </a:custGeom>
            <a:solidFill>
              <a:srgbClr val="000000"/>
            </a:solidFill>
            <a:ln w="9525">
              <a:noFill/>
              <a:round/>
              <a:headEnd/>
              <a:tailEnd/>
            </a:ln>
          </p:spPr>
          <p:txBody>
            <a:bodyPr/>
            <a:lstStyle/>
            <a:p>
              <a:endParaRPr lang="en-US"/>
            </a:p>
          </p:txBody>
        </p:sp>
        <p:sp>
          <p:nvSpPr>
            <p:cNvPr id="15" name="Rectangle 50"/>
            <p:cNvSpPr>
              <a:spLocks noChangeArrowheads="1"/>
            </p:cNvSpPr>
            <p:nvPr/>
          </p:nvSpPr>
          <p:spPr bwMode="gray">
            <a:xfrm>
              <a:off x="4845050" y="5483225"/>
              <a:ext cx="41275" cy="184150"/>
            </a:xfrm>
            <a:prstGeom prst="rect">
              <a:avLst/>
            </a:prstGeom>
            <a:solidFill>
              <a:srgbClr val="000000"/>
            </a:solidFill>
            <a:ln w="9525">
              <a:noFill/>
              <a:miter lim="800000"/>
              <a:headEnd/>
              <a:tailEnd/>
            </a:ln>
          </p:spPr>
          <p:txBody>
            <a:bodyPr/>
            <a:lstStyle/>
            <a:p>
              <a:pPr algn="ctr"/>
              <a:endParaRPr lang="en-US"/>
            </a:p>
          </p:txBody>
        </p:sp>
        <p:sp>
          <p:nvSpPr>
            <p:cNvPr id="16" name="Freeform 51"/>
            <p:cNvSpPr>
              <a:spLocks/>
            </p:cNvSpPr>
            <p:nvPr/>
          </p:nvSpPr>
          <p:spPr bwMode="gray">
            <a:xfrm>
              <a:off x="49244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17" name="Freeform 52"/>
            <p:cNvSpPr>
              <a:spLocks noEditPoints="1"/>
            </p:cNvSpPr>
            <p:nvPr/>
          </p:nvSpPr>
          <p:spPr bwMode="gray">
            <a:xfrm>
              <a:off x="5089525"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2" y="9"/>
                  </a:moveTo>
                  <a:cubicBezTo>
                    <a:pt x="19" y="9"/>
                    <a:pt x="19" y="9"/>
                    <a:pt x="19" y="9"/>
                  </a:cubicBezTo>
                  <a:cubicBezTo>
                    <a:pt x="34" y="9"/>
                    <a:pt x="36" y="20"/>
                    <a:pt x="36" y="29"/>
                  </a:cubicBezTo>
                  <a:cubicBezTo>
                    <a:pt x="36" y="38"/>
                    <a:pt x="34" y="49"/>
                    <a:pt x="19" y="48"/>
                  </a:cubicBezTo>
                  <a:cubicBezTo>
                    <a:pt x="12" y="48"/>
                    <a:pt x="12" y="48"/>
                    <a:pt x="12" y="48"/>
                  </a:cubicBezTo>
                  <a:lnTo>
                    <a:pt x="12"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18" name="Freeform 53"/>
            <p:cNvSpPr>
              <a:spLocks noEditPoints="1"/>
            </p:cNvSpPr>
            <p:nvPr/>
          </p:nvSpPr>
          <p:spPr bwMode="gray">
            <a:xfrm>
              <a:off x="534352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19" name="Freeform 54"/>
            <p:cNvSpPr>
              <a:spLocks noEditPoints="1"/>
            </p:cNvSpPr>
            <p:nvPr/>
          </p:nvSpPr>
          <p:spPr bwMode="gray">
            <a:xfrm>
              <a:off x="5549900" y="5483225"/>
              <a:ext cx="155575" cy="184150"/>
            </a:xfrm>
            <a:custGeom>
              <a:avLst/>
              <a:gdLst>
                <a:gd name="T0" fmla="*/ 2147483647 w 49"/>
                <a:gd name="T1" fmla="*/ 2147483647 h 58"/>
                <a:gd name="T2" fmla="*/ 2147483647 w 49"/>
                <a:gd name="T3" fmla="*/ 2147483647 h 58"/>
                <a:gd name="T4" fmla="*/ 2147483647 w 49"/>
                <a:gd name="T5" fmla="*/ 2147483647 h 58"/>
                <a:gd name="T6" fmla="*/ 2147483647 w 49"/>
                <a:gd name="T7" fmla="*/ 2147483647 h 58"/>
                <a:gd name="T8" fmla="*/ 2147483647 w 49"/>
                <a:gd name="T9" fmla="*/ 2147483647 h 58"/>
                <a:gd name="T10" fmla="*/ 2147483647 w 49"/>
                <a:gd name="T11" fmla="*/ 2147483647 h 58"/>
                <a:gd name="T12" fmla="*/ 0 w 49"/>
                <a:gd name="T13" fmla="*/ 2147483647 h 58"/>
                <a:gd name="T14" fmla="*/ 2147483647 w 49"/>
                <a:gd name="T15" fmla="*/ 2147483647 h 58"/>
                <a:gd name="T16" fmla="*/ 2147483647 w 49"/>
                <a:gd name="T17" fmla="*/ 2147483647 h 58"/>
                <a:gd name="T18" fmla="*/ 2147483647 w 49"/>
                <a:gd name="T19" fmla="*/ 0 h 58"/>
                <a:gd name="T20" fmla="*/ 0 w 49"/>
                <a:gd name="T21" fmla="*/ 0 h 58"/>
                <a:gd name="T22" fmla="*/ 0 w 49"/>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58"/>
                <a:gd name="T38" fmla="*/ 49 w 49"/>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58">
                  <a:moveTo>
                    <a:pt x="13" y="9"/>
                  </a:moveTo>
                  <a:cubicBezTo>
                    <a:pt x="19" y="9"/>
                    <a:pt x="19" y="9"/>
                    <a:pt x="19" y="9"/>
                  </a:cubicBezTo>
                  <a:cubicBezTo>
                    <a:pt x="34" y="9"/>
                    <a:pt x="36" y="20"/>
                    <a:pt x="36" y="29"/>
                  </a:cubicBezTo>
                  <a:cubicBezTo>
                    <a:pt x="36" y="38"/>
                    <a:pt x="34" y="49"/>
                    <a:pt x="19" y="48"/>
                  </a:cubicBezTo>
                  <a:cubicBezTo>
                    <a:pt x="13" y="48"/>
                    <a:pt x="13" y="48"/>
                    <a:pt x="13" y="48"/>
                  </a:cubicBezTo>
                  <a:lnTo>
                    <a:pt x="13" y="9"/>
                  </a:lnTo>
                  <a:close/>
                  <a:moveTo>
                    <a:pt x="0" y="58"/>
                  </a:moveTo>
                  <a:cubicBezTo>
                    <a:pt x="20" y="58"/>
                    <a:pt x="20" y="58"/>
                    <a:pt x="20" y="58"/>
                  </a:cubicBezTo>
                  <a:cubicBezTo>
                    <a:pt x="38" y="58"/>
                    <a:pt x="49" y="49"/>
                    <a:pt x="49" y="29"/>
                  </a:cubicBezTo>
                  <a:cubicBezTo>
                    <a:pt x="49" y="9"/>
                    <a:pt x="38" y="0"/>
                    <a:pt x="20" y="0"/>
                  </a:cubicBezTo>
                  <a:cubicBezTo>
                    <a:pt x="0" y="0"/>
                    <a:pt x="0" y="0"/>
                    <a:pt x="0" y="0"/>
                  </a:cubicBezTo>
                  <a:lnTo>
                    <a:pt x="0" y="58"/>
                  </a:lnTo>
                  <a:close/>
                </a:path>
              </a:pathLst>
            </a:custGeom>
            <a:solidFill>
              <a:srgbClr val="000000"/>
            </a:solidFill>
            <a:ln w="9525">
              <a:noFill/>
              <a:round/>
              <a:headEnd/>
              <a:tailEnd/>
            </a:ln>
          </p:spPr>
          <p:txBody>
            <a:bodyPr/>
            <a:lstStyle/>
            <a:p>
              <a:endParaRPr lang="en-US"/>
            </a:p>
          </p:txBody>
        </p:sp>
        <p:sp>
          <p:nvSpPr>
            <p:cNvPr id="20" name="Freeform 55"/>
            <p:cNvSpPr>
              <a:spLocks/>
            </p:cNvSpPr>
            <p:nvPr/>
          </p:nvSpPr>
          <p:spPr bwMode="gray">
            <a:xfrm>
              <a:off x="5727700" y="5483225"/>
              <a:ext cx="180975" cy="184150"/>
            </a:xfrm>
            <a:custGeom>
              <a:avLst/>
              <a:gdLst>
                <a:gd name="T0" fmla="*/ 0 w 114"/>
                <a:gd name="T1" fmla="*/ 0 h 116"/>
                <a:gd name="T2" fmla="*/ 2147483647 w 114"/>
                <a:gd name="T3" fmla="*/ 0 h 116"/>
                <a:gd name="T4" fmla="*/ 2147483647 w 114"/>
                <a:gd name="T5" fmla="*/ 2147483647 h 116"/>
                <a:gd name="T6" fmla="*/ 2147483647 w 114"/>
                <a:gd name="T7" fmla="*/ 2147483647 h 116"/>
                <a:gd name="T8" fmla="*/ 2147483647 w 114"/>
                <a:gd name="T9" fmla="*/ 0 h 116"/>
                <a:gd name="T10" fmla="*/ 2147483647 w 114"/>
                <a:gd name="T11" fmla="*/ 0 h 116"/>
                <a:gd name="T12" fmla="*/ 2147483647 w 114"/>
                <a:gd name="T13" fmla="*/ 2147483647 h 116"/>
                <a:gd name="T14" fmla="*/ 2147483647 w 114"/>
                <a:gd name="T15" fmla="*/ 2147483647 h 116"/>
                <a:gd name="T16" fmla="*/ 0 w 11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16"/>
                <a:gd name="T29" fmla="*/ 114 w 11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16">
                  <a:moveTo>
                    <a:pt x="0" y="0"/>
                  </a:moveTo>
                  <a:lnTo>
                    <a:pt x="28" y="0"/>
                  </a:lnTo>
                  <a:lnTo>
                    <a:pt x="58" y="92"/>
                  </a:lnTo>
                  <a:lnTo>
                    <a:pt x="88" y="0"/>
                  </a:lnTo>
                  <a:lnTo>
                    <a:pt x="114" y="0"/>
                  </a:lnTo>
                  <a:lnTo>
                    <a:pt x="70" y="116"/>
                  </a:lnTo>
                  <a:lnTo>
                    <a:pt x="44" y="116"/>
                  </a:lnTo>
                  <a:lnTo>
                    <a:pt x="0" y="0"/>
                  </a:lnTo>
                  <a:close/>
                </a:path>
              </a:pathLst>
            </a:custGeom>
            <a:solidFill>
              <a:srgbClr val="000000"/>
            </a:solidFill>
            <a:ln w="9525">
              <a:noFill/>
              <a:round/>
              <a:headEnd/>
              <a:tailEnd/>
            </a:ln>
          </p:spPr>
          <p:txBody>
            <a:bodyPr/>
            <a:lstStyle/>
            <a:p>
              <a:endParaRPr lang="en-US"/>
            </a:p>
          </p:txBody>
        </p:sp>
        <p:sp>
          <p:nvSpPr>
            <p:cNvPr id="21" name="Freeform 56"/>
            <p:cNvSpPr>
              <a:spLocks noEditPoints="1"/>
            </p:cNvSpPr>
            <p:nvPr/>
          </p:nvSpPr>
          <p:spPr bwMode="gray">
            <a:xfrm>
              <a:off x="5921375" y="5483225"/>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22" name="Freeform 57"/>
            <p:cNvSpPr>
              <a:spLocks/>
            </p:cNvSpPr>
            <p:nvPr/>
          </p:nvSpPr>
          <p:spPr bwMode="gray">
            <a:xfrm>
              <a:off x="6124575" y="5483225"/>
              <a:ext cx="168275" cy="184150"/>
            </a:xfrm>
            <a:custGeom>
              <a:avLst/>
              <a:gdLst>
                <a:gd name="T0" fmla="*/ 2147483647 w 106"/>
                <a:gd name="T1" fmla="*/ 2147483647 h 116"/>
                <a:gd name="T2" fmla="*/ 2147483647 w 106"/>
                <a:gd name="T3" fmla="*/ 2147483647 h 116"/>
                <a:gd name="T4" fmla="*/ 2147483647 w 106"/>
                <a:gd name="T5" fmla="*/ 2147483647 h 116"/>
                <a:gd name="T6" fmla="*/ 2147483647 w 106"/>
                <a:gd name="T7" fmla="*/ 2147483647 h 116"/>
                <a:gd name="T8" fmla="*/ 0 w 106"/>
                <a:gd name="T9" fmla="*/ 2147483647 h 116"/>
                <a:gd name="T10" fmla="*/ 0 w 106"/>
                <a:gd name="T11" fmla="*/ 0 h 116"/>
                <a:gd name="T12" fmla="*/ 2147483647 w 106"/>
                <a:gd name="T13" fmla="*/ 0 h 116"/>
                <a:gd name="T14" fmla="*/ 2147483647 w 106"/>
                <a:gd name="T15" fmla="*/ 2147483647 h 116"/>
                <a:gd name="T16" fmla="*/ 2147483647 w 106"/>
                <a:gd name="T17" fmla="*/ 2147483647 h 116"/>
                <a:gd name="T18" fmla="*/ 2147483647 w 106"/>
                <a:gd name="T19" fmla="*/ 0 h 116"/>
                <a:gd name="T20" fmla="*/ 2147483647 w 106"/>
                <a:gd name="T21" fmla="*/ 0 h 116"/>
                <a:gd name="T22" fmla="*/ 2147483647 w 106"/>
                <a:gd name="T23" fmla="*/ 2147483647 h 116"/>
                <a:gd name="T24" fmla="*/ 2147483647 w 106"/>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116"/>
                <a:gd name="T41" fmla="*/ 106 w 106"/>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116">
                  <a:moveTo>
                    <a:pt x="70" y="116"/>
                  </a:moveTo>
                  <a:lnTo>
                    <a:pt x="24" y="20"/>
                  </a:lnTo>
                  <a:lnTo>
                    <a:pt x="24" y="116"/>
                  </a:lnTo>
                  <a:lnTo>
                    <a:pt x="0" y="116"/>
                  </a:lnTo>
                  <a:lnTo>
                    <a:pt x="0" y="0"/>
                  </a:lnTo>
                  <a:lnTo>
                    <a:pt x="38" y="0"/>
                  </a:lnTo>
                  <a:lnTo>
                    <a:pt x="82" y="92"/>
                  </a:lnTo>
                  <a:lnTo>
                    <a:pt x="82" y="0"/>
                  </a:lnTo>
                  <a:lnTo>
                    <a:pt x="106" y="0"/>
                  </a:lnTo>
                  <a:lnTo>
                    <a:pt x="106" y="116"/>
                  </a:lnTo>
                  <a:lnTo>
                    <a:pt x="70" y="116"/>
                  </a:lnTo>
                  <a:close/>
                </a:path>
              </a:pathLst>
            </a:custGeom>
            <a:solidFill>
              <a:srgbClr val="000000"/>
            </a:solidFill>
            <a:ln w="9525">
              <a:noFill/>
              <a:round/>
              <a:headEnd/>
              <a:tailEnd/>
            </a:ln>
          </p:spPr>
          <p:txBody>
            <a:bodyPr/>
            <a:lstStyle/>
            <a:p>
              <a:endParaRPr lang="en-US"/>
            </a:p>
          </p:txBody>
        </p:sp>
        <p:sp>
          <p:nvSpPr>
            <p:cNvPr id="23" name="Freeform 58"/>
            <p:cNvSpPr>
              <a:spLocks/>
            </p:cNvSpPr>
            <p:nvPr/>
          </p:nvSpPr>
          <p:spPr bwMode="gray">
            <a:xfrm>
              <a:off x="6318250" y="5483225"/>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18"/>
                  </a:lnTo>
                  <a:lnTo>
                    <a:pt x="60" y="18"/>
                  </a:lnTo>
                  <a:lnTo>
                    <a:pt x="60" y="116"/>
                  </a:lnTo>
                  <a:lnTo>
                    <a:pt x="34" y="116"/>
                  </a:lnTo>
                  <a:lnTo>
                    <a:pt x="34" y="18"/>
                  </a:lnTo>
                  <a:lnTo>
                    <a:pt x="0" y="18"/>
                  </a:lnTo>
                  <a:lnTo>
                    <a:pt x="0" y="0"/>
                  </a:lnTo>
                  <a:close/>
                </a:path>
              </a:pathLst>
            </a:custGeom>
            <a:solidFill>
              <a:srgbClr val="000000"/>
            </a:solidFill>
            <a:ln w="9525">
              <a:noFill/>
              <a:round/>
              <a:headEnd/>
              <a:tailEnd/>
            </a:ln>
          </p:spPr>
          <p:txBody>
            <a:bodyPr/>
            <a:lstStyle/>
            <a:p>
              <a:endParaRPr lang="en-US"/>
            </a:p>
          </p:txBody>
        </p:sp>
        <p:sp>
          <p:nvSpPr>
            <p:cNvPr id="24" name="Freeform 59"/>
            <p:cNvSpPr>
              <a:spLocks noEditPoints="1"/>
            </p:cNvSpPr>
            <p:nvPr/>
          </p:nvSpPr>
          <p:spPr bwMode="gray">
            <a:xfrm>
              <a:off x="6480175" y="5483225"/>
              <a:ext cx="180975" cy="184150"/>
            </a:xfrm>
            <a:custGeom>
              <a:avLst/>
              <a:gdLst>
                <a:gd name="T0" fmla="*/ 2147483647 w 114"/>
                <a:gd name="T1" fmla="*/ 2147483647 h 116"/>
                <a:gd name="T2" fmla="*/ 2147483647 w 114"/>
                <a:gd name="T3" fmla="*/ 2147483647 h 116"/>
                <a:gd name="T4" fmla="*/ 2147483647 w 114"/>
                <a:gd name="T5" fmla="*/ 2147483647 h 116"/>
                <a:gd name="T6" fmla="*/ 2147483647 w 114"/>
                <a:gd name="T7" fmla="*/ 2147483647 h 116"/>
                <a:gd name="T8" fmla="*/ 2147483647 w 114"/>
                <a:gd name="T9" fmla="*/ 2147483647 h 116"/>
                <a:gd name="T10" fmla="*/ 2147483647 w 114"/>
                <a:gd name="T11" fmla="*/ 2147483647 h 116"/>
                <a:gd name="T12" fmla="*/ 2147483647 w 114"/>
                <a:gd name="T13" fmla="*/ 2147483647 h 116"/>
                <a:gd name="T14" fmla="*/ 2147483647 w 114"/>
                <a:gd name="T15" fmla="*/ 2147483647 h 116"/>
                <a:gd name="T16" fmla="*/ 2147483647 w 114"/>
                <a:gd name="T17" fmla="*/ 2147483647 h 116"/>
                <a:gd name="T18" fmla="*/ 2147483647 w 114"/>
                <a:gd name="T19" fmla="*/ 2147483647 h 116"/>
                <a:gd name="T20" fmla="*/ 2147483647 w 114"/>
                <a:gd name="T21" fmla="*/ 0 h 116"/>
                <a:gd name="T22" fmla="*/ 2147483647 w 114"/>
                <a:gd name="T23" fmla="*/ 0 h 116"/>
                <a:gd name="T24" fmla="*/ 0 w 114"/>
                <a:gd name="T25" fmla="*/ 2147483647 h 116"/>
                <a:gd name="T26" fmla="*/ 2147483647 w 114"/>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16"/>
                <a:gd name="T44" fmla="*/ 114 w 114"/>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16">
                  <a:moveTo>
                    <a:pt x="40" y="72"/>
                  </a:moveTo>
                  <a:lnTo>
                    <a:pt x="58" y="22"/>
                  </a:lnTo>
                  <a:lnTo>
                    <a:pt x="74" y="72"/>
                  </a:lnTo>
                  <a:lnTo>
                    <a:pt x="40" y="72"/>
                  </a:lnTo>
                  <a:close/>
                  <a:moveTo>
                    <a:pt x="24" y="116"/>
                  </a:moveTo>
                  <a:lnTo>
                    <a:pt x="34" y="92"/>
                  </a:lnTo>
                  <a:lnTo>
                    <a:pt x="80" y="92"/>
                  </a:lnTo>
                  <a:lnTo>
                    <a:pt x="88" y="116"/>
                  </a:lnTo>
                  <a:lnTo>
                    <a:pt x="114" y="116"/>
                  </a:lnTo>
                  <a:lnTo>
                    <a:pt x="72" y="0"/>
                  </a:lnTo>
                  <a:lnTo>
                    <a:pt x="44" y="0"/>
                  </a:lnTo>
                  <a:lnTo>
                    <a:pt x="0" y="116"/>
                  </a:lnTo>
                  <a:lnTo>
                    <a:pt x="24" y="116"/>
                  </a:lnTo>
                  <a:close/>
                </a:path>
              </a:pathLst>
            </a:custGeom>
            <a:solidFill>
              <a:srgbClr val="000000"/>
            </a:solidFill>
            <a:ln w="9525">
              <a:noFill/>
              <a:round/>
              <a:headEnd/>
              <a:tailEnd/>
            </a:ln>
          </p:spPr>
          <p:txBody>
            <a:bodyPr/>
            <a:lstStyle/>
            <a:p>
              <a:endParaRPr lang="en-US"/>
            </a:p>
          </p:txBody>
        </p:sp>
        <p:sp>
          <p:nvSpPr>
            <p:cNvPr id="25" name="Freeform 60"/>
            <p:cNvSpPr>
              <a:spLocks/>
            </p:cNvSpPr>
            <p:nvPr/>
          </p:nvSpPr>
          <p:spPr bwMode="gray">
            <a:xfrm>
              <a:off x="6680200" y="5480050"/>
              <a:ext cx="174625" cy="190500"/>
            </a:xfrm>
            <a:custGeom>
              <a:avLst/>
              <a:gdLst>
                <a:gd name="T0" fmla="*/ 2147483647 w 55"/>
                <a:gd name="T1" fmla="*/ 2147483647 h 60"/>
                <a:gd name="T2" fmla="*/ 2147483647 w 55"/>
                <a:gd name="T3" fmla="*/ 2147483647 h 60"/>
                <a:gd name="T4" fmla="*/ 2147483647 w 55"/>
                <a:gd name="T5" fmla="*/ 2147483647 h 60"/>
                <a:gd name="T6" fmla="*/ 2147483647 w 55"/>
                <a:gd name="T7" fmla="*/ 2147483647 h 60"/>
                <a:gd name="T8" fmla="*/ 2147483647 w 55"/>
                <a:gd name="T9" fmla="*/ 2147483647 h 60"/>
                <a:gd name="T10" fmla="*/ 2147483647 w 55"/>
                <a:gd name="T11" fmla="*/ 2147483647 h 60"/>
                <a:gd name="T12" fmla="*/ 0 w 55"/>
                <a:gd name="T13" fmla="*/ 2147483647 h 60"/>
                <a:gd name="T14" fmla="*/ 2147483647 w 55"/>
                <a:gd name="T15" fmla="*/ 0 h 60"/>
                <a:gd name="T16" fmla="*/ 2147483647 w 55"/>
                <a:gd name="T17" fmla="*/ 2147483647 h 60"/>
                <a:gd name="T18" fmla="*/ 2147483647 w 55"/>
                <a:gd name="T19" fmla="*/ 2147483647 h 60"/>
                <a:gd name="T20" fmla="*/ 2147483647 w 55"/>
                <a:gd name="T21" fmla="*/ 2147483647 h 60"/>
                <a:gd name="T22" fmla="*/ 2147483647 w 55"/>
                <a:gd name="T23" fmla="*/ 2147483647 h 60"/>
                <a:gd name="T24" fmla="*/ 2147483647 w 55"/>
                <a:gd name="T25" fmla="*/ 2147483647 h 60"/>
                <a:gd name="T26" fmla="*/ 2147483647 w 55"/>
                <a:gd name="T27" fmla="*/ 2147483647 h 60"/>
                <a:gd name="T28" fmla="*/ 2147483647 w 55"/>
                <a:gd name="T29" fmla="*/ 2147483647 h 60"/>
                <a:gd name="T30" fmla="*/ 2147483647 w 55"/>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
                <a:gd name="T49" fmla="*/ 0 h 60"/>
                <a:gd name="T50" fmla="*/ 55 w 55"/>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 h="60">
                  <a:moveTo>
                    <a:pt x="30" y="38"/>
                  </a:moveTo>
                  <a:cubicBezTo>
                    <a:pt x="30" y="28"/>
                    <a:pt x="30" y="28"/>
                    <a:pt x="30" y="28"/>
                  </a:cubicBezTo>
                  <a:cubicBezTo>
                    <a:pt x="54" y="28"/>
                    <a:pt x="54" y="28"/>
                    <a:pt x="54" y="28"/>
                  </a:cubicBezTo>
                  <a:cubicBezTo>
                    <a:pt x="54" y="57"/>
                    <a:pt x="54" y="57"/>
                    <a:pt x="54" y="57"/>
                  </a:cubicBezTo>
                  <a:cubicBezTo>
                    <a:pt x="50" y="59"/>
                    <a:pt x="45" y="59"/>
                    <a:pt x="41" y="60"/>
                  </a:cubicBezTo>
                  <a:cubicBezTo>
                    <a:pt x="38" y="60"/>
                    <a:pt x="35" y="60"/>
                    <a:pt x="27" y="60"/>
                  </a:cubicBezTo>
                  <a:cubicBezTo>
                    <a:pt x="16" y="60"/>
                    <a:pt x="0" y="53"/>
                    <a:pt x="0" y="30"/>
                  </a:cubicBezTo>
                  <a:cubicBezTo>
                    <a:pt x="0" y="7"/>
                    <a:pt x="16" y="0"/>
                    <a:pt x="27" y="0"/>
                  </a:cubicBezTo>
                  <a:cubicBezTo>
                    <a:pt x="44" y="0"/>
                    <a:pt x="55" y="5"/>
                    <a:pt x="55" y="19"/>
                  </a:cubicBezTo>
                  <a:cubicBezTo>
                    <a:pt x="41" y="19"/>
                    <a:pt x="41" y="19"/>
                    <a:pt x="41" y="19"/>
                  </a:cubicBezTo>
                  <a:cubicBezTo>
                    <a:pt x="41" y="11"/>
                    <a:pt x="37" y="9"/>
                    <a:pt x="30" y="9"/>
                  </a:cubicBezTo>
                  <a:cubicBezTo>
                    <a:pt x="19" y="9"/>
                    <a:pt x="13" y="17"/>
                    <a:pt x="13" y="30"/>
                  </a:cubicBezTo>
                  <a:cubicBezTo>
                    <a:pt x="13" y="43"/>
                    <a:pt x="19" y="51"/>
                    <a:pt x="30" y="51"/>
                  </a:cubicBezTo>
                  <a:cubicBezTo>
                    <a:pt x="35" y="51"/>
                    <a:pt x="38" y="51"/>
                    <a:pt x="41" y="50"/>
                  </a:cubicBezTo>
                  <a:cubicBezTo>
                    <a:pt x="41" y="38"/>
                    <a:pt x="41" y="38"/>
                    <a:pt x="41" y="38"/>
                  </a:cubicBezTo>
                  <a:lnTo>
                    <a:pt x="30" y="38"/>
                  </a:lnTo>
                  <a:close/>
                </a:path>
              </a:pathLst>
            </a:custGeom>
            <a:solidFill>
              <a:srgbClr val="000000"/>
            </a:solidFill>
            <a:ln w="9525">
              <a:noFill/>
              <a:round/>
              <a:headEnd/>
              <a:tailEnd/>
            </a:ln>
          </p:spPr>
          <p:txBody>
            <a:bodyPr/>
            <a:lstStyle/>
            <a:p>
              <a:endParaRPr lang="en-US"/>
            </a:p>
          </p:txBody>
        </p:sp>
        <p:sp>
          <p:nvSpPr>
            <p:cNvPr id="26" name="Freeform 61"/>
            <p:cNvSpPr>
              <a:spLocks/>
            </p:cNvSpPr>
            <p:nvPr/>
          </p:nvSpPr>
          <p:spPr bwMode="gray">
            <a:xfrm>
              <a:off x="6892925" y="5483225"/>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18"/>
                  </a:lnTo>
                  <a:lnTo>
                    <a:pt x="24" y="18"/>
                  </a:lnTo>
                  <a:lnTo>
                    <a:pt x="24" y="46"/>
                  </a:lnTo>
                  <a:lnTo>
                    <a:pt x="74" y="46"/>
                  </a:lnTo>
                  <a:lnTo>
                    <a:pt x="74" y="66"/>
                  </a:lnTo>
                  <a:lnTo>
                    <a:pt x="24" y="66"/>
                  </a:lnTo>
                  <a:lnTo>
                    <a:pt x="24" y="96"/>
                  </a:lnTo>
                  <a:lnTo>
                    <a:pt x="80" y="96"/>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27" name="Freeform 62"/>
            <p:cNvSpPr>
              <a:spLocks noEditPoints="1"/>
            </p:cNvSpPr>
            <p:nvPr/>
          </p:nvSpPr>
          <p:spPr bwMode="gray">
            <a:xfrm>
              <a:off x="3937000" y="5791200"/>
              <a:ext cx="133350" cy="184150"/>
            </a:xfrm>
            <a:custGeom>
              <a:avLst/>
              <a:gdLst>
                <a:gd name="T0" fmla="*/ 2147483647 w 42"/>
                <a:gd name="T1" fmla="*/ 2147483647 h 58"/>
                <a:gd name="T2" fmla="*/ 2147483647 w 42"/>
                <a:gd name="T3" fmla="*/ 2147483647 h 58"/>
                <a:gd name="T4" fmla="*/ 2147483647 w 42"/>
                <a:gd name="T5" fmla="*/ 2147483647 h 58"/>
                <a:gd name="T6" fmla="*/ 2147483647 w 42"/>
                <a:gd name="T7" fmla="*/ 2147483647 h 58"/>
                <a:gd name="T8" fmla="*/ 2147483647 w 42"/>
                <a:gd name="T9" fmla="*/ 2147483647 h 58"/>
                <a:gd name="T10" fmla="*/ 2147483647 w 42"/>
                <a:gd name="T11" fmla="*/ 2147483647 h 58"/>
                <a:gd name="T12" fmla="*/ 2147483647 w 42"/>
                <a:gd name="T13" fmla="*/ 2147483647 h 58"/>
                <a:gd name="T14" fmla="*/ 2147483647 w 42"/>
                <a:gd name="T15" fmla="*/ 2147483647 h 58"/>
                <a:gd name="T16" fmla="*/ 2147483647 w 42"/>
                <a:gd name="T17" fmla="*/ 0 h 58"/>
                <a:gd name="T18" fmla="*/ 0 w 42"/>
                <a:gd name="T19" fmla="*/ 0 h 58"/>
                <a:gd name="T20" fmla="*/ 0 w 42"/>
                <a:gd name="T21" fmla="*/ 2147483647 h 58"/>
                <a:gd name="T22" fmla="*/ 2147483647 w 42"/>
                <a:gd name="T23" fmla="*/ 2147483647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58"/>
                <a:gd name="T38" fmla="*/ 42 w 4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58">
                  <a:moveTo>
                    <a:pt x="13" y="10"/>
                  </a:moveTo>
                  <a:cubicBezTo>
                    <a:pt x="20" y="10"/>
                    <a:pt x="29" y="8"/>
                    <a:pt x="29" y="18"/>
                  </a:cubicBezTo>
                  <a:cubicBezTo>
                    <a:pt x="29" y="28"/>
                    <a:pt x="20" y="26"/>
                    <a:pt x="13" y="26"/>
                  </a:cubicBezTo>
                  <a:lnTo>
                    <a:pt x="13" y="10"/>
                  </a:lnTo>
                  <a:close/>
                  <a:moveTo>
                    <a:pt x="13" y="58"/>
                  </a:moveTo>
                  <a:cubicBezTo>
                    <a:pt x="13" y="36"/>
                    <a:pt x="13" y="36"/>
                    <a:pt x="13" y="36"/>
                  </a:cubicBezTo>
                  <a:cubicBezTo>
                    <a:pt x="22" y="36"/>
                    <a:pt x="22" y="36"/>
                    <a:pt x="22" y="36"/>
                  </a:cubicBezTo>
                  <a:cubicBezTo>
                    <a:pt x="35" y="36"/>
                    <a:pt x="42" y="29"/>
                    <a:pt x="42" y="18"/>
                  </a:cubicBezTo>
                  <a:cubicBezTo>
                    <a:pt x="42" y="3"/>
                    <a:pt x="31" y="0"/>
                    <a:pt x="18" y="0"/>
                  </a:cubicBezTo>
                  <a:cubicBezTo>
                    <a:pt x="0" y="0"/>
                    <a:pt x="0" y="0"/>
                    <a:pt x="0" y="0"/>
                  </a:cubicBezTo>
                  <a:cubicBezTo>
                    <a:pt x="0" y="58"/>
                    <a:pt x="0" y="58"/>
                    <a:pt x="0" y="58"/>
                  </a:cubicBezTo>
                  <a:lnTo>
                    <a:pt x="13" y="58"/>
                  </a:lnTo>
                  <a:close/>
                </a:path>
              </a:pathLst>
            </a:custGeom>
            <a:solidFill>
              <a:srgbClr val="000000"/>
            </a:solidFill>
            <a:ln w="9525">
              <a:noFill/>
              <a:round/>
              <a:headEnd/>
              <a:tailEnd/>
            </a:ln>
          </p:spPr>
          <p:txBody>
            <a:bodyPr/>
            <a:lstStyle/>
            <a:p>
              <a:endParaRPr lang="en-US"/>
            </a:p>
          </p:txBody>
        </p:sp>
        <p:sp>
          <p:nvSpPr>
            <p:cNvPr id="28" name="Freeform 63"/>
            <p:cNvSpPr>
              <a:spLocks noEditPoints="1"/>
            </p:cNvSpPr>
            <p:nvPr/>
          </p:nvSpPr>
          <p:spPr bwMode="gray">
            <a:xfrm>
              <a:off x="4089400" y="5791200"/>
              <a:ext cx="177800" cy="184150"/>
            </a:xfrm>
            <a:custGeom>
              <a:avLst/>
              <a:gdLst>
                <a:gd name="T0" fmla="*/ 2147483647 w 112"/>
                <a:gd name="T1" fmla="*/ 2147483647 h 116"/>
                <a:gd name="T2" fmla="*/ 2147483647 w 112"/>
                <a:gd name="T3" fmla="*/ 2147483647 h 116"/>
                <a:gd name="T4" fmla="*/ 2147483647 w 112"/>
                <a:gd name="T5" fmla="*/ 2147483647 h 116"/>
                <a:gd name="T6" fmla="*/ 2147483647 w 112"/>
                <a:gd name="T7" fmla="*/ 2147483647 h 116"/>
                <a:gd name="T8" fmla="*/ 2147483647 w 112"/>
                <a:gd name="T9" fmla="*/ 2147483647 h 116"/>
                <a:gd name="T10" fmla="*/ 2147483647 w 112"/>
                <a:gd name="T11" fmla="*/ 2147483647 h 116"/>
                <a:gd name="T12" fmla="*/ 2147483647 w 112"/>
                <a:gd name="T13" fmla="*/ 2147483647 h 116"/>
                <a:gd name="T14" fmla="*/ 2147483647 w 112"/>
                <a:gd name="T15" fmla="*/ 2147483647 h 116"/>
                <a:gd name="T16" fmla="*/ 2147483647 w 112"/>
                <a:gd name="T17" fmla="*/ 2147483647 h 116"/>
                <a:gd name="T18" fmla="*/ 2147483647 w 112"/>
                <a:gd name="T19" fmla="*/ 2147483647 h 116"/>
                <a:gd name="T20" fmla="*/ 2147483647 w 112"/>
                <a:gd name="T21" fmla="*/ 0 h 116"/>
                <a:gd name="T22" fmla="*/ 2147483647 w 112"/>
                <a:gd name="T23" fmla="*/ 0 h 116"/>
                <a:gd name="T24" fmla="*/ 0 w 112"/>
                <a:gd name="T25" fmla="*/ 2147483647 h 116"/>
                <a:gd name="T26" fmla="*/ 2147483647 w 112"/>
                <a:gd name="T27" fmla="*/ 2147483647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116"/>
                <a:gd name="T44" fmla="*/ 112 w 112"/>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116">
                  <a:moveTo>
                    <a:pt x="38" y="72"/>
                  </a:moveTo>
                  <a:lnTo>
                    <a:pt x="56" y="22"/>
                  </a:lnTo>
                  <a:lnTo>
                    <a:pt x="72" y="72"/>
                  </a:lnTo>
                  <a:lnTo>
                    <a:pt x="38" y="72"/>
                  </a:lnTo>
                  <a:close/>
                  <a:moveTo>
                    <a:pt x="24" y="116"/>
                  </a:moveTo>
                  <a:lnTo>
                    <a:pt x="32" y="92"/>
                  </a:lnTo>
                  <a:lnTo>
                    <a:pt x="78" y="92"/>
                  </a:lnTo>
                  <a:lnTo>
                    <a:pt x="86" y="116"/>
                  </a:lnTo>
                  <a:lnTo>
                    <a:pt x="112" y="116"/>
                  </a:lnTo>
                  <a:lnTo>
                    <a:pt x="72" y="0"/>
                  </a:lnTo>
                  <a:lnTo>
                    <a:pt x="42" y="0"/>
                  </a:lnTo>
                  <a:lnTo>
                    <a:pt x="0" y="116"/>
                  </a:lnTo>
                  <a:lnTo>
                    <a:pt x="24" y="116"/>
                  </a:lnTo>
                  <a:close/>
                </a:path>
              </a:pathLst>
            </a:custGeom>
            <a:solidFill>
              <a:srgbClr val="000000"/>
            </a:solidFill>
            <a:ln w="9525">
              <a:noFill/>
              <a:round/>
              <a:headEnd/>
              <a:tailEnd/>
            </a:ln>
          </p:spPr>
          <p:txBody>
            <a:bodyPr/>
            <a:lstStyle/>
            <a:p>
              <a:endParaRPr lang="en-US"/>
            </a:p>
          </p:txBody>
        </p:sp>
        <p:sp>
          <p:nvSpPr>
            <p:cNvPr id="29" name="Freeform 64"/>
            <p:cNvSpPr>
              <a:spLocks noEditPoints="1"/>
            </p:cNvSpPr>
            <p:nvPr/>
          </p:nvSpPr>
          <p:spPr bwMode="gray">
            <a:xfrm>
              <a:off x="42926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2" y="12"/>
                    <a:pt x="32" y="17"/>
                  </a:cubicBezTo>
                  <a:cubicBezTo>
                    <a:pt x="32" y="22"/>
                    <a:pt x="28" y="25"/>
                    <a:pt x="23" y="25"/>
                  </a:cubicBezTo>
                  <a:cubicBezTo>
                    <a:pt x="12" y="25"/>
                    <a:pt x="12" y="25"/>
                    <a:pt x="12" y="25"/>
                  </a:cubicBezTo>
                  <a:lnTo>
                    <a:pt x="12" y="10"/>
                  </a:lnTo>
                  <a:close/>
                  <a:moveTo>
                    <a:pt x="12" y="35"/>
                  </a:moveTo>
                  <a:cubicBezTo>
                    <a:pt x="26" y="35"/>
                    <a:pt x="26" y="35"/>
                    <a:pt x="26" y="35"/>
                  </a:cubicBezTo>
                  <a:cubicBezTo>
                    <a:pt x="30" y="35"/>
                    <a:pt x="31" y="39"/>
                    <a:pt x="31" y="43"/>
                  </a:cubicBezTo>
                  <a:cubicBezTo>
                    <a:pt x="31" y="48"/>
                    <a:pt x="32" y="53"/>
                    <a:pt x="33" y="58"/>
                  </a:cubicBezTo>
                  <a:cubicBezTo>
                    <a:pt x="47" y="58"/>
                    <a:pt x="47" y="58"/>
                    <a:pt x="47" y="58"/>
                  </a:cubicBezTo>
                  <a:cubicBezTo>
                    <a:pt x="45" y="55"/>
                    <a:pt x="44" y="48"/>
                    <a:pt x="44" y="45"/>
                  </a:cubicBezTo>
                  <a:cubicBezTo>
                    <a:pt x="42" y="37"/>
                    <a:pt x="42" y="31"/>
                    <a:pt x="33" y="30"/>
                  </a:cubicBezTo>
                  <a:cubicBezTo>
                    <a:pt x="33" y="29"/>
                    <a:pt x="33" y="29"/>
                    <a:pt x="33" y="29"/>
                  </a:cubicBezTo>
                  <a:cubicBezTo>
                    <a:pt x="40" y="28"/>
                    <a:pt x="45" y="23"/>
                    <a:pt x="45" y="15"/>
                  </a:cubicBezTo>
                  <a:cubicBezTo>
                    <a:pt x="45" y="3"/>
                    <a:pt x="35" y="0"/>
                    <a:pt x="25"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30" name="Freeform 65"/>
            <p:cNvSpPr>
              <a:spLocks/>
            </p:cNvSpPr>
            <p:nvPr/>
          </p:nvSpPr>
          <p:spPr bwMode="gray">
            <a:xfrm>
              <a:off x="4457700" y="5791200"/>
              <a:ext cx="149225" cy="184150"/>
            </a:xfrm>
            <a:custGeom>
              <a:avLst/>
              <a:gdLst>
                <a:gd name="T0" fmla="*/ 0 w 94"/>
                <a:gd name="T1" fmla="*/ 0 h 116"/>
                <a:gd name="T2" fmla="*/ 2147483647 w 94"/>
                <a:gd name="T3" fmla="*/ 0 h 116"/>
                <a:gd name="T4" fmla="*/ 2147483647 w 94"/>
                <a:gd name="T5" fmla="*/ 2147483647 h 116"/>
                <a:gd name="T6" fmla="*/ 2147483647 w 94"/>
                <a:gd name="T7" fmla="*/ 2147483647 h 116"/>
                <a:gd name="T8" fmla="*/ 2147483647 w 94"/>
                <a:gd name="T9" fmla="*/ 2147483647 h 116"/>
                <a:gd name="T10" fmla="*/ 2147483647 w 94"/>
                <a:gd name="T11" fmla="*/ 2147483647 h 116"/>
                <a:gd name="T12" fmla="*/ 2147483647 w 94"/>
                <a:gd name="T13" fmla="*/ 2147483647 h 116"/>
                <a:gd name="T14" fmla="*/ 0 w 94"/>
                <a:gd name="T15" fmla="*/ 2147483647 h 116"/>
                <a:gd name="T16" fmla="*/ 0 w 94"/>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116"/>
                <a:gd name="T29" fmla="*/ 94 w 94"/>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116">
                  <a:moveTo>
                    <a:pt x="0" y="0"/>
                  </a:moveTo>
                  <a:lnTo>
                    <a:pt x="94" y="0"/>
                  </a:lnTo>
                  <a:lnTo>
                    <a:pt x="94" y="20"/>
                  </a:lnTo>
                  <a:lnTo>
                    <a:pt x="60" y="20"/>
                  </a:lnTo>
                  <a:lnTo>
                    <a:pt x="60" y="116"/>
                  </a:lnTo>
                  <a:lnTo>
                    <a:pt x="34" y="116"/>
                  </a:lnTo>
                  <a:lnTo>
                    <a:pt x="34" y="20"/>
                  </a:lnTo>
                  <a:lnTo>
                    <a:pt x="0" y="20"/>
                  </a:lnTo>
                  <a:lnTo>
                    <a:pt x="0" y="0"/>
                  </a:lnTo>
                  <a:close/>
                </a:path>
              </a:pathLst>
            </a:custGeom>
            <a:solidFill>
              <a:srgbClr val="000000"/>
            </a:solidFill>
            <a:ln w="9525">
              <a:noFill/>
              <a:round/>
              <a:headEnd/>
              <a:tailEnd/>
            </a:ln>
          </p:spPr>
          <p:txBody>
            <a:bodyPr/>
            <a:lstStyle/>
            <a:p>
              <a:endParaRPr lang="en-US"/>
            </a:p>
          </p:txBody>
        </p:sp>
        <p:sp>
          <p:nvSpPr>
            <p:cNvPr id="31" name="Freeform 66"/>
            <p:cNvSpPr>
              <a:spLocks/>
            </p:cNvSpPr>
            <p:nvPr/>
          </p:nvSpPr>
          <p:spPr bwMode="gray">
            <a:xfrm>
              <a:off x="4635500" y="5791200"/>
              <a:ext cx="165100" cy="184150"/>
            </a:xfrm>
            <a:custGeom>
              <a:avLst/>
              <a:gdLst>
                <a:gd name="T0" fmla="*/ 2147483647 w 104"/>
                <a:gd name="T1" fmla="*/ 2147483647 h 116"/>
                <a:gd name="T2" fmla="*/ 2147483647 w 104"/>
                <a:gd name="T3" fmla="*/ 2147483647 h 116"/>
                <a:gd name="T4" fmla="*/ 2147483647 w 104"/>
                <a:gd name="T5" fmla="*/ 2147483647 h 116"/>
                <a:gd name="T6" fmla="*/ 2147483647 w 104"/>
                <a:gd name="T7" fmla="*/ 2147483647 h 116"/>
                <a:gd name="T8" fmla="*/ 0 w 104"/>
                <a:gd name="T9" fmla="*/ 2147483647 h 116"/>
                <a:gd name="T10" fmla="*/ 0 w 104"/>
                <a:gd name="T11" fmla="*/ 0 h 116"/>
                <a:gd name="T12" fmla="*/ 2147483647 w 104"/>
                <a:gd name="T13" fmla="*/ 0 h 116"/>
                <a:gd name="T14" fmla="*/ 2147483647 w 104"/>
                <a:gd name="T15" fmla="*/ 2147483647 h 116"/>
                <a:gd name="T16" fmla="*/ 2147483647 w 104"/>
                <a:gd name="T17" fmla="*/ 2147483647 h 116"/>
                <a:gd name="T18" fmla="*/ 2147483647 w 104"/>
                <a:gd name="T19" fmla="*/ 0 h 116"/>
                <a:gd name="T20" fmla="*/ 2147483647 w 104"/>
                <a:gd name="T21" fmla="*/ 0 h 116"/>
                <a:gd name="T22" fmla="*/ 2147483647 w 104"/>
                <a:gd name="T23" fmla="*/ 2147483647 h 116"/>
                <a:gd name="T24" fmla="*/ 2147483647 w 104"/>
                <a:gd name="T25" fmla="*/ 214748364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16"/>
                <a:gd name="T41" fmla="*/ 104 w 104"/>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16">
                  <a:moveTo>
                    <a:pt x="70" y="116"/>
                  </a:moveTo>
                  <a:lnTo>
                    <a:pt x="24" y="20"/>
                  </a:lnTo>
                  <a:lnTo>
                    <a:pt x="22" y="20"/>
                  </a:lnTo>
                  <a:lnTo>
                    <a:pt x="22" y="116"/>
                  </a:lnTo>
                  <a:lnTo>
                    <a:pt x="0" y="116"/>
                  </a:lnTo>
                  <a:lnTo>
                    <a:pt x="0" y="0"/>
                  </a:lnTo>
                  <a:lnTo>
                    <a:pt x="36" y="0"/>
                  </a:lnTo>
                  <a:lnTo>
                    <a:pt x="82" y="92"/>
                  </a:lnTo>
                  <a:lnTo>
                    <a:pt x="82" y="0"/>
                  </a:lnTo>
                  <a:lnTo>
                    <a:pt x="104" y="0"/>
                  </a:lnTo>
                  <a:lnTo>
                    <a:pt x="104" y="116"/>
                  </a:lnTo>
                  <a:lnTo>
                    <a:pt x="70" y="116"/>
                  </a:lnTo>
                  <a:close/>
                </a:path>
              </a:pathLst>
            </a:custGeom>
            <a:solidFill>
              <a:srgbClr val="000000"/>
            </a:solidFill>
            <a:ln w="9525">
              <a:noFill/>
              <a:round/>
              <a:headEnd/>
              <a:tailEnd/>
            </a:ln>
          </p:spPr>
          <p:txBody>
            <a:bodyPr/>
            <a:lstStyle/>
            <a:p>
              <a:endParaRPr lang="en-US"/>
            </a:p>
          </p:txBody>
        </p:sp>
        <p:sp>
          <p:nvSpPr>
            <p:cNvPr id="32" name="Freeform 67"/>
            <p:cNvSpPr>
              <a:spLocks/>
            </p:cNvSpPr>
            <p:nvPr/>
          </p:nvSpPr>
          <p:spPr bwMode="gray">
            <a:xfrm>
              <a:off x="4838700" y="5791200"/>
              <a:ext cx="127000" cy="184150"/>
            </a:xfrm>
            <a:custGeom>
              <a:avLst/>
              <a:gdLst>
                <a:gd name="T0" fmla="*/ 0 w 80"/>
                <a:gd name="T1" fmla="*/ 0 h 116"/>
                <a:gd name="T2" fmla="*/ 2147483647 w 80"/>
                <a:gd name="T3" fmla="*/ 0 h 116"/>
                <a:gd name="T4" fmla="*/ 2147483647 w 80"/>
                <a:gd name="T5" fmla="*/ 2147483647 h 116"/>
                <a:gd name="T6" fmla="*/ 2147483647 w 80"/>
                <a:gd name="T7" fmla="*/ 2147483647 h 116"/>
                <a:gd name="T8" fmla="*/ 2147483647 w 80"/>
                <a:gd name="T9" fmla="*/ 2147483647 h 116"/>
                <a:gd name="T10" fmla="*/ 2147483647 w 80"/>
                <a:gd name="T11" fmla="*/ 2147483647 h 116"/>
                <a:gd name="T12" fmla="*/ 2147483647 w 80"/>
                <a:gd name="T13" fmla="*/ 2147483647 h 116"/>
                <a:gd name="T14" fmla="*/ 2147483647 w 80"/>
                <a:gd name="T15" fmla="*/ 2147483647 h 116"/>
                <a:gd name="T16" fmla="*/ 2147483647 w 80"/>
                <a:gd name="T17" fmla="*/ 2147483647 h 116"/>
                <a:gd name="T18" fmla="*/ 2147483647 w 80"/>
                <a:gd name="T19" fmla="*/ 2147483647 h 116"/>
                <a:gd name="T20" fmla="*/ 2147483647 w 80"/>
                <a:gd name="T21" fmla="*/ 2147483647 h 116"/>
                <a:gd name="T22" fmla="*/ 0 w 80"/>
                <a:gd name="T23" fmla="*/ 2147483647 h 116"/>
                <a:gd name="T24" fmla="*/ 0 w 80"/>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16"/>
                <a:gd name="T41" fmla="*/ 80 w 8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16">
                  <a:moveTo>
                    <a:pt x="0" y="0"/>
                  </a:moveTo>
                  <a:lnTo>
                    <a:pt x="78" y="0"/>
                  </a:lnTo>
                  <a:lnTo>
                    <a:pt x="78" y="20"/>
                  </a:lnTo>
                  <a:lnTo>
                    <a:pt x="26" y="20"/>
                  </a:lnTo>
                  <a:lnTo>
                    <a:pt x="26" y="46"/>
                  </a:lnTo>
                  <a:lnTo>
                    <a:pt x="74" y="46"/>
                  </a:lnTo>
                  <a:lnTo>
                    <a:pt x="74" y="66"/>
                  </a:lnTo>
                  <a:lnTo>
                    <a:pt x="26" y="66"/>
                  </a:lnTo>
                  <a:lnTo>
                    <a:pt x="26" y="98"/>
                  </a:lnTo>
                  <a:lnTo>
                    <a:pt x="80" y="98"/>
                  </a:lnTo>
                  <a:lnTo>
                    <a:pt x="80" y="116"/>
                  </a:lnTo>
                  <a:lnTo>
                    <a:pt x="0" y="116"/>
                  </a:lnTo>
                  <a:lnTo>
                    <a:pt x="0" y="0"/>
                  </a:lnTo>
                  <a:close/>
                </a:path>
              </a:pathLst>
            </a:custGeom>
            <a:solidFill>
              <a:srgbClr val="000000"/>
            </a:solidFill>
            <a:ln w="9525">
              <a:noFill/>
              <a:round/>
              <a:headEnd/>
              <a:tailEnd/>
            </a:ln>
          </p:spPr>
          <p:txBody>
            <a:bodyPr/>
            <a:lstStyle/>
            <a:p>
              <a:endParaRPr lang="en-US"/>
            </a:p>
          </p:txBody>
        </p:sp>
        <p:sp>
          <p:nvSpPr>
            <p:cNvPr id="33" name="Freeform 68"/>
            <p:cNvSpPr>
              <a:spLocks noEditPoints="1"/>
            </p:cNvSpPr>
            <p:nvPr/>
          </p:nvSpPr>
          <p:spPr bwMode="gray">
            <a:xfrm>
              <a:off x="5003800" y="5791200"/>
              <a:ext cx="149225" cy="184150"/>
            </a:xfrm>
            <a:custGeom>
              <a:avLst/>
              <a:gdLst>
                <a:gd name="T0" fmla="*/ 2147483647 w 47"/>
                <a:gd name="T1" fmla="*/ 2147483647 h 58"/>
                <a:gd name="T2" fmla="*/ 2147483647 w 47"/>
                <a:gd name="T3" fmla="*/ 2147483647 h 58"/>
                <a:gd name="T4" fmla="*/ 2147483647 w 47"/>
                <a:gd name="T5" fmla="*/ 2147483647 h 58"/>
                <a:gd name="T6" fmla="*/ 2147483647 w 47"/>
                <a:gd name="T7" fmla="*/ 2147483647 h 58"/>
                <a:gd name="T8" fmla="*/ 2147483647 w 47"/>
                <a:gd name="T9" fmla="*/ 2147483647 h 58"/>
                <a:gd name="T10" fmla="*/ 2147483647 w 47"/>
                <a:gd name="T11" fmla="*/ 2147483647 h 58"/>
                <a:gd name="T12" fmla="*/ 2147483647 w 47"/>
                <a:gd name="T13" fmla="*/ 2147483647 h 58"/>
                <a:gd name="T14" fmla="*/ 2147483647 w 47"/>
                <a:gd name="T15" fmla="*/ 2147483647 h 58"/>
                <a:gd name="T16" fmla="*/ 2147483647 w 47"/>
                <a:gd name="T17" fmla="*/ 2147483647 h 58"/>
                <a:gd name="T18" fmla="*/ 2147483647 w 47"/>
                <a:gd name="T19" fmla="*/ 2147483647 h 58"/>
                <a:gd name="T20" fmla="*/ 2147483647 w 47"/>
                <a:gd name="T21" fmla="*/ 2147483647 h 58"/>
                <a:gd name="T22" fmla="*/ 2147483647 w 47"/>
                <a:gd name="T23" fmla="*/ 2147483647 h 58"/>
                <a:gd name="T24" fmla="*/ 2147483647 w 47"/>
                <a:gd name="T25" fmla="*/ 2147483647 h 58"/>
                <a:gd name="T26" fmla="*/ 2147483647 w 47"/>
                <a:gd name="T27" fmla="*/ 2147483647 h 58"/>
                <a:gd name="T28" fmla="*/ 2147483647 w 47"/>
                <a:gd name="T29" fmla="*/ 2147483647 h 58"/>
                <a:gd name="T30" fmla="*/ 2147483647 w 47"/>
                <a:gd name="T31" fmla="*/ 0 h 58"/>
                <a:gd name="T32" fmla="*/ 0 w 47"/>
                <a:gd name="T33" fmla="*/ 0 h 58"/>
                <a:gd name="T34" fmla="*/ 0 w 47"/>
                <a:gd name="T35" fmla="*/ 2147483647 h 58"/>
                <a:gd name="T36" fmla="*/ 2147483647 w 47"/>
                <a:gd name="T37" fmla="*/ 2147483647 h 58"/>
                <a:gd name="T38" fmla="*/ 2147483647 w 47"/>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58"/>
                <a:gd name="T62" fmla="*/ 47 w 47"/>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58">
                  <a:moveTo>
                    <a:pt x="12" y="10"/>
                  </a:moveTo>
                  <a:cubicBezTo>
                    <a:pt x="23" y="10"/>
                    <a:pt x="23" y="10"/>
                    <a:pt x="23" y="10"/>
                  </a:cubicBezTo>
                  <a:cubicBezTo>
                    <a:pt x="28" y="10"/>
                    <a:pt x="31" y="12"/>
                    <a:pt x="31" y="17"/>
                  </a:cubicBezTo>
                  <a:cubicBezTo>
                    <a:pt x="31" y="22"/>
                    <a:pt x="28" y="25"/>
                    <a:pt x="23" y="25"/>
                  </a:cubicBezTo>
                  <a:cubicBezTo>
                    <a:pt x="12" y="25"/>
                    <a:pt x="12" y="25"/>
                    <a:pt x="12" y="25"/>
                  </a:cubicBezTo>
                  <a:lnTo>
                    <a:pt x="12" y="10"/>
                  </a:lnTo>
                  <a:close/>
                  <a:moveTo>
                    <a:pt x="12" y="35"/>
                  </a:moveTo>
                  <a:cubicBezTo>
                    <a:pt x="25" y="35"/>
                    <a:pt x="25" y="35"/>
                    <a:pt x="25" y="35"/>
                  </a:cubicBezTo>
                  <a:cubicBezTo>
                    <a:pt x="30" y="35"/>
                    <a:pt x="30" y="39"/>
                    <a:pt x="31" y="43"/>
                  </a:cubicBezTo>
                  <a:cubicBezTo>
                    <a:pt x="31" y="48"/>
                    <a:pt x="32" y="53"/>
                    <a:pt x="33" y="58"/>
                  </a:cubicBezTo>
                  <a:cubicBezTo>
                    <a:pt x="47" y="58"/>
                    <a:pt x="47" y="58"/>
                    <a:pt x="47" y="58"/>
                  </a:cubicBezTo>
                  <a:cubicBezTo>
                    <a:pt x="44" y="55"/>
                    <a:pt x="44" y="48"/>
                    <a:pt x="43" y="45"/>
                  </a:cubicBezTo>
                  <a:cubicBezTo>
                    <a:pt x="42" y="37"/>
                    <a:pt x="42" y="31"/>
                    <a:pt x="33" y="30"/>
                  </a:cubicBezTo>
                  <a:cubicBezTo>
                    <a:pt x="33" y="29"/>
                    <a:pt x="33" y="29"/>
                    <a:pt x="33" y="29"/>
                  </a:cubicBezTo>
                  <a:cubicBezTo>
                    <a:pt x="40" y="28"/>
                    <a:pt x="45" y="23"/>
                    <a:pt x="45" y="15"/>
                  </a:cubicBezTo>
                  <a:cubicBezTo>
                    <a:pt x="45" y="3"/>
                    <a:pt x="35" y="0"/>
                    <a:pt x="24" y="0"/>
                  </a:cubicBezTo>
                  <a:cubicBezTo>
                    <a:pt x="0" y="0"/>
                    <a:pt x="0" y="0"/>
                    <a:pt x="0" y="0"/>
                  </a:cubicBezTo>
                  <a:cubicBezTo>
                    <a:pt x="0" y="58"/>
                    <a:pt x="0" y="58"/>
                    <a:pt x="0" y="58"/>
                  </a:cubicBezTo>
                  <a:cubicBezTo>
                    <a:pt x="12" y="58"/>
                    <a:pt x="12" y="58"/>
                    <a:pt x="12" y="58"/>
                  </a:cubicBezTo>
                  <a:lnTo>
                    <a:pt x="12" y="35"/>
                  </a:lnTo>
                  <a:close/>
                </a:path>
              </a:pathLst>
            </a:custGeom>
            <a:solidFill>
              <a:srgbClr val="000000"/>
            </a:solidFill>
            <a:ln w="9525">
              <a:noFill/>
              <a:round/>
              <a:headEnd/>
              <a:tailEnd/>
            </a:ln>
          </p:spPr>
          <p:txBody>
            <a:bodyPr/>
            <a:lstStyle/>
            <a:p>
              <a:endParaRPr lang="en-US"/>
            </a:p>
          </p:txBody>
        </p:sp>
        <p:sp>
          <p:nvSpPr>
            <p:cNvPr id="34" name="Rectangle 69"/>
            <p:cNvSpPr>
              <a:spLocks noChangeArrowheads="1"/>
            </p:cNvSpPr>
            <p:nvPr/>
          </p:nvSpPr>
          <p:spPr bwMode="gray">
            <a:xfrm>
              <a:off x="1600200" y="5483225"/>
              <a:ext cx="2165350" cy="492125"/>
            </a:xfrm>
            <a:prstGeom prst="rect">
              <a:avLst/>
            </a:prstGeom>
            <a:solidFill>
              <a:srgbClr val="FF0000"/>
            </a:solidFill>
            <a:ln w="9525">
              <a:noFill/>
              <a:miter lim="800000"/>
              <a:headEnd/>
              <a:tailEnd/>
            </a:ln>
          </p:spPr>
          <p:txBody>
            <a:bodyPr/>
            <a:lstStyle/>
            <a:p>
              <a:pPr algn="ctr"/>
              <a:endParaRPr lang="en-US"/>
            </a:p>
          </p:txBody>
        </p:sp>
        <p:sp>
          <p:nvSpPr>
            <p:cNvPr id="35" name="Freeform 70"/>
            <p:cNvSpPr>
              <a:spLocks noEditPoints="1"/>
            </p:cNvSpPr>
            <p:nvPr/>
          </p:nvSpPr>
          <p:spPr bwMode="gray">
            <a:xfrm>
              <a:off x="1724025" y="5603875"/>
              <a:ext cx="1917700" cy="250825"/>
            </a:xfrm>
            <a:custGeom>
              <a:avLst/>
              <a:gdLst>
                <a:gd name="T0" fmla="*/ 2147483647 w 604"/>
                <a:gd name="T1" fmla="*/ 2147483647 h 79"/>
                <a:gd name="T2" fmla="*/ 2147483647 w 604"/>
                <a:gd name="T3" fmla="*/ 2147483647 h 79"/>
                <a:gd name="T4" fmla="*/ 2147483647 w 604"/>
                <a:gd name="T5" fmla="*/ 2147483647 h 79"/>
                <a:gd name="T6" fmla="*/ 2147483647 w 604"/>
                <a:gd name="T7" fmla="*/ 2147483647 h 79"/>
                <a:gd name="T8" fmla="*/ 2147483647 w 604"/>
                <a:gd name="T9" fmla="*/ 2147483647 h 79"/>
                <a:gd name="T10" fmla="*/ 2147483647 w 604"/>
                <a:gd name="T11" fmla="*/ 2147483647 h 79"/>
                <a:gd name="T12" fmla="*/ 2147483647 w 604"/>
                <a:gd name="T13" fmla="*/ 2147483647 h 79"/>
                <a:gd name="T14" fmla="*/ 2147483647 w 604"/>
                <a:gd name="T15" fmla="*/ 2147483647 h 79"/>
                <a:gd name="T16" fmla="*/ 2147483647 w 604"/>
                <a:gd name="T17" fmla="*/ 2147483647 h 79"/>
                <a:gd name="T18" fmla="*/ 2147483647 w 604"/>
                <a:gd name="T19" fmla="*/ 2147483647 h 79"/>
                <a:gd name="T20" fmla="*/ 2147483647 w 604"/>
                <a:gd name="T21" fmla="*/ 2147483647 h 79"/>
                <a:gd name="T22" fmla="*/ 2147483647 w 604"/>
                <a:gd name="T23" fmla="*/ 2147483647 h 79"/>
                <a:gd name="T24" fmla="*/ 2147483647 w 604"/>
                <a:gd name="T25" fmla="*/ 2147483647 h 79"/>
                <a:gd name="T26" fmla="*/ 2147483647 w 604"/>
                <a:gd name="T27" fmla="*/ 2147483647 h 79"/>
                <a:gd name="T28" fmla="*/ 2147483647 w 604"/>
                <a:gd name="T29" fmla="*/ 2147483647 h 79"/>
                <a:gd name="T30" fmla="*/ 2147483647 w 604"/>
                <a:gd name="T31" fmla="*/ 2147483647 h 79"/>
                <a:gd name="T32" fmla="*/ 2147483647 w 604"/>
                <a:gd name="T33" fmla="*/ 2147483647 h 79"/>
                <a:gd name="T34" fmla="*/ 2147483647 w 604"/>
                <a:gd name="T35" fmla="*/ 2147483647 h 79"/>
                <a:gd name="T36" fmla="*/ 2147483647 w 604"/>
                <a:gd name="T37" fmla="*/ 2147483647 h 79"/>
                <a:gd name="T38" fmla="*/ 2147483647 w 604"/>
                <a:gd name="T39" fmla="*/ 2147483647 h 79"/>
                <a:gd name="T40" fmla="*/ 2147483647 w 604"/>
                <a:gd name="T41" fmla="*/ 2147483647 h 79"/>
                <a:gd name="T42" fmla="*/ 2147483647 w 604"/>
                <a:gd name="T43" fmla="*/ 2147483647 h 79"/>
                <a:gd name="T44" fmla="*/ 2147483647 w 604"/>
                <a:gd name="T45" fmla="*/ 2147483647 h 79"/>
                <a:gd name="T46" fmla="*/ 2147483647 w 604"/>
                <a:gd name="T47" fmla="*/ 2147483647 h 79"/>
                <a:gd name="T48" fmla="*/ 2147483647 w 604"/>
                <a:gd name="T49" fmla="*/ 2147483647 h 79"/>
                <a:gd name="T50" fmla="*/ 2147483647 w 604"/>
                <a:gd name="T51" fmla="*/ 2147483647 h 79"/>
                <a:gd name="T52" fmla="*/ 2147483647 w 604"/>
                <a:gd name="T53" fmla="*/ 2147483647 h 79"/>
                <a:gd name="T54" fmla="*/ 2147483647 w 604"/>
                <a:gd name="T55" fmla="*/ 2147483647 h 79"/>
                <a:gd name="T56" fmla="*/ 2147483647 w 604"/>
                <a:gd name="T57" fmla="*/ 2147483647 h 79"/>
                <a:gd name="T58" fmla="*/ 2147483647 w 604"/>
                <a:gd name="T59" fmla="*/ 2147483647 h 79"/>
                <a:gd name="T60" fmla="*/ 2147483647 w 604"/>
                <a:gd name="T61" fmla="*/ 2147483647 h 79"/>
                <a:gd name="T62" fmla="*/ 2147483647 w 604"/>
                <a:gd name="T63" fmla="*/ 2147483647 h 79"/>
                <a:gd name="T64" fmla="*/ 2147483647 w 604"/>
                <a:gd name="T65" fmla="*/ 2147483647 h 79"/>
                <a:gd name="T66" fmla="*/ 2147483647 w 604"/>
                <a:gd name="T67" fmla="*/ 2147483647 h 79"/>
                <a:gd name="T68" fmla="*/ 2147483647 w 604"/>
                <a:gd name="T69" fmla="*/ 2147483647 h 79"/>
                <a:gd name="T70" fmla="*/ 2147483647 w 604"/>
                <a:gd name="T71" fmla="*/ 2147483647 h 79"/>
                <a:gd name="T72" fmla="*/ 2147483647 w 604"/>
                <a:gd name="T73" fmla="*/ 2147483647 h 79"/>
                <a:gd name="T74" fmla="*/ 2147483647 w 604"/>
                <a:gd name="T75" fmla="*/ 2147483647 h 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04"/>
                <a:gd name="T115" fmla="*/ 0 h 79"/>
                <a:gd name="T116" fmla="*/ 604 w 604"/>
                <a:gd name="T117" fmla="*/ 79 h 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04" h="79">
                  <a:moveTo>
                    <a:pt x="260" y="51"/>
                  </a:moveTo>
                  <a:cubicBezTo>
                    <a:pt x="300" y="51"/>
                    <a:pt x="300" y="51"/>
                    <a:pt x="300" y="51"/>
                  </a:cubicBezTo>
                  <a:cubicBezTo>
                    <a:pt x="279" y="17"/>
                    <a:pt x="279" y="17"/>
                    <a:pt x="279" y="17"/>
                  </a:cubicBezTo>
                  <a:cubicBezTo>
                    <a:pt x="241" y="79"/>
                    <a:pt x="241" y="79"/>
                    <a:pt x="241" y="79"/>
                  </a:cubicBezTo>
                  <a:cubicBezTo>
                    <a:pt x="223" y="79"/>
                    <a:pt x="223" y="79"/>
                    <a:pt x="223" y="79"/>
                  </a:cubicBezTo>
                  <a:cubicBezTo>
                    <a:pt x="270" y="5"/>
                    <a:pt x="270" y="5"/>
                    <a:pt x="270" y="5"/>
                  </a:cubicBezTo>
                  <a:cubicBezTo>
                    <a:pt x="272" y="2"/>
                    <a:pt x="275" y="0"/>
                    <a:pt x="279" y="0"/>
                  </a:cubicBezTo>
                  <a:cubicBezTo>
                    <a:pt x="283" y="0"/>
                    <a:pt x="286" y="2"/>
                    <a:pt x="288" y="5"/>
                  </a:cubicBezTo>
                  <a:cubicBezTo>
                    <a:pt x="336" y="79"/>
                    <a:pt x="336" y="79"/>
                    <a:pt x="336" y="79"/>
                  </a:cubicBezTo>
                  <a:cubicBezTo>
                    <a:pt x="318" y="79"/>
                    <a:pt x="318" y="79"/>
                    <a:pt x="318" y="79"/>
                  </a:cubicBezTo>
                  <a:cubicBezTo>
                    <a:pt x="310" y="65"/>
                    <a:pt x="310" y="65"/>
                    <a:pt x="310" y="65"/>
                  </a:cubicBezTo>
                  <a:cubicBezTo>
                    <a:pt x="269" y="65"/>
                    <a:pt x="269" y="65"/>
                    <a:pt x="269" y="65"/>
                  </a:cubicBezTo>
                  <a:lnTo>
                    <a:pt x="260" y="51"/>
                  </a:lnTo>
                  <a:close/>
                  <a:moveTo>
                    <a:pt x="444" y="65"/>
                  </a:moveTo>
                  <a:cubicBezTo>
                    <a:pt x="444" y="1"/>
                    <a:pt x="444" y="1"/>
                    <a:pt x="444" y="1"/>
                  </a:cubicBezTo>
                  <a:cubicBezTo>
                    <a:pt x="429" y="1"/>
                    <a:pt x="429" y="1"/>
                    <a:pt x="429" y="1"/>
                  </a:cubicBezTo>
                  <a:cubicBezTo>
                    <a:pt x="429" y="71"/>
                    <a:pt x="429" y="71"/>
                    <a:pt x="429" y="71"/>
                  </a:cubicBezTo>
                  <a:cubicBezTo>
                    <a:pt x="429" y="73"/>
                    <a:pt x="429" y="75"/>
                    <a:pt x="431" y="76"/>
                  </a:cubicBezTo>
                  <a:cubicBezTo>
                    <a:pt x="432" y="78"/>
                    <a:pt x="434" y="79"/>
                    <a:pt x="436" y="79"/>
                  </a:cubicBezTo>
                  <a:cubicBezTo>
                    <a:pt x="504" y="79"/>
                    <a:pt x="504" y="79"/>
                    <a:pt x="504" y="79"/>
                  </a:cubicBezTo>
                  <a:cubicBezTo>
                    <a:pt x="513" y="65"/>
                    <a:pt x="513" y="65"/>
                    <a:pt x="513" y="65"/>
                  </a:cubicBezTo>
                  <a:lnTo>
                    <a:pt x="444" y="65"/>
                  </a:lnTo>
                  <a:close/>
                  <a:moveTo>
                    <a:pt x="196" y="53"/>
                  </a:moveTo>
                  <a:cubicBezTo>
                    <a:pt x="211" y="53"/>
                    <a:pt x="222" y="42"/>
                    <a:pt x="222" y="27"/>
                  </a:cubicBezTo>
                  <a:cubicBezTo>
                    <a:pt x="222" y="13"/>
                    <a:pt x="211" y="1"/>
                    <a:pt x="196" y="1"/>
                  </a:cubicBezTo>
                  <a:cubicBezTo>
                    <a:pt x="131" y="1"/>
                    <a:pt x="131" y="1"/>
                    <a:pt x="131" y="1"/>
                  </a:cubicBezTo>
                  <a:cubicBezTo>
                    <a:pt x="131" y="79"/>
                    <a:pt x="131" y="79"/>
                    <a:pt x="131" y="79"/>
                  </a:cubicBezTo>
                  <a:cubicBezTo>
                    <a:pt x="146" y="79"/>
                    <a:pt x="146" y="79"/>
                    <a:pt x="146" y="79"/>
                  </a:cubicBezTo>
                  <a:cubicBezTo>
                    <a:pt x="146" y="15"/>
                    <a:pt x="146" y="15"/>
                    <a:pt x="146" y="15"/>
                  </a:cubicBezTo>
                  <a:cubicBezTo>
                    <a:pt x="195" y="15"/>
                    <a:pt x="195" y="15"/>
                    <a:pt x="195" y="15"/>
                  </a:cubicBezTo>
                  <a:cubicBezTo>
                    <a:pt x="202" y="15"/>
                    <a:pt x="208" y="20"/>
                    <a:pt x="208" y="27"/>
                  </a:cubicBezTo>
                  <a:cubicBezTo>
                    <a:pt x="208" y="34"/>
                    <a:pt x="202" y="40"/>
                    <a:pt x="195" y="40"/>
                  </a:cubicBezTo>
                  <a:cubicBezTo>
                    <a:pt x="153" y="40"/>
                    <a:pt x="153" y="40"/>
                    <a:pt x="153" y="40"/>
                  </a:cubicBezTo>
                  <a:cubicBezTo>
                    <a:pt x="198" y="79"/>
                    <a:pt x="198" y="79"/>
                    <a:pt x="198" y="79"/>
                  </a:cubicBezTo>
                  <a:cubicBezTo>
                    <a:pt x="219" y="79"/>
                    <a:pt x="219" y="79"/>
                    <a:pt x="219" y="79"/>
                  </a:cubicBezTo>
                  <a:cubicBezTo>
                    <a:pt x="189" y="53"/>
                    <a:pt x="189" y="53"/>
                    <a:pt x="189" y="53"/>
                  </a:cubicBezTo>
                  <a:lnTo>
                    <a:pt x="196" y="53"/>
                  </a:lnTo>
                  <a:close/>
                  <a:moveTo>
                    <a:pt x="39" y="79"/>
                  </a:moveTo>
                  <a:cubicBezTo>
                    <a:pt x="17" y="79"/>
                    <a:pt x="0" y="61"/>
                    <a:pt x="0" y="40"/>
                  </a:cubicBezTo>
                  <a:cubicBezTo>
                    <a:pt x="0" y="18"/>
                    <a:pt x="17" y="1"/>
                    <a:pt x="39" y="1"/>
                  </a:cubicBezTo>
                  <a:cubicBezTo>
                    <a:pt x="84" y="1"/>
                    <a:pt x="84" y="1"/>
                    <a:pt x="84" y="1"/>
                  </a:cubicBezTo>
                  <a:cubicBezTo>
                    <a:pt x="105" y="1"/>
                    <a:pt x="123" y="18"/>
                    <a:pt x="123" y="40"/>
                  </a:cubicBezTo>
                  <a:cubicBezTo>
                    <a:pt x="123" y="61"/>
                    <a:pt x="105" y="79"/>
                    <a:pt x="84" y="79"/>
                  </a:cubicBezTo>
                  <a:lnTo>
                    <a:pt x="39" y="79"/>
                  </a:lnTo>
                  <a:close/>
                  <a:moveTo>
                    <a:pt x="83" y="65"/>
                  </a:moveTo>
                  <a:cubicBezTo>
                    <a:pt x="97" y="65"/>
                    <a:pt x="108" y="54"/>
                    <a:pt x="108" y="40"/>
                  </a:cubicBezTo>
                  <a:cubicBezTo>
                    <a:pt x="108" y="26"/>
                    <a:pt x="97" y="15"/>
                    <a:pt x="83" y="15"/>
                  </a:cubicBezTo>
                  <a:cubicBezTo>
                    <a:pt x="40" y="15"/>
                    <a:pt x="40" y="15"/>
                    <a:pt x="40" y="15"/>
                  </a:cubicBezTo>
                  <a:cubicBezTo>
                    <a:pt x="26" y="15"/>
                    <a:pt x="14" y="26"/>
                    <a:pt x="14" y="40"/>
                  </a:cubicBezTo>
                  <a:cubicBezTo>
                    <a:pt x="14" y="54"/>
                    <a:pt x="26" y="65"/>
                    <a:pt x="40" y="65"/>
                  </a:cubicBezTo>
                  <a:lnTo>
                    <a:pt x="83" y="65"/>
                  </a:lnTo>
                  <a:close/>
                  <a:moveTo>
                    <a:pt x="367" y="79"/>
                  </a:moveTo>
                  <a:cubicBezTo>
                    <a:pt x="345" y="79"/>
                    <a:pt x="328" y="61"/>
                    <a:pt x="328" y="40"/>
                  </a:cubicBezTo>
                  <a:cubicBezTo>
                    <a:pt x="328" y="18"/>
                    <a:pt x="345" y="1"/>
                    <a:pt x="367" y="1"/>
                  </a:cubicBezTo>
                  <a:cubicBezTo>
                    <a:pt x="420" y="1"/>
                    <a:pt x="420" y="1"/>
                    <a:pt x="420" y="1"/>
                  </a:cubicBezTo>
                  <a:cubicBezTo>
                    <a:pt x="412" y="15"/>
                    <a:pt x="412" y="15"/>
                    <a:pt x="412" y="15"/>
                  </a:cubicBezTo>
                  <a:cubicBezTo>
                    <a:pt x="368" y="15"/>
                    <a:pt x="368" y="15"/>
                    <a:pt x="368" y="15"/>
                  </a:cubicBezTo>
                  <a:cubicBezTo>
                    <a:pt x="354" y="15"/>
                    <a:pt x="343" y="26"/>
                    <a:pt x="343" y="40"/>
                  </a:cubicBezTo>
                  <a:cubicBezTo>
                    <a:pt x="343" y="54"/>
                    <a:pt x="354" y="65"/>
                    <a:pt x="368" y="65"/>
                  </a:cubicBezTo>
                  <a:cubicBezTo>
                    <a:pt x="422" y="65"/>
                    <a:pt x="422" y="65"/>
                    <a:pt x="422" y="65"/>
                  </a:cubicBezTo>
                  <a:cubicBezTo>
                    <a:pt x="413" y="79"/>
                    <a:pt x="413" y="79"/>
                    <a:pt x="413" y="79"/>
                  </a:cubicBezTo>
                  <a:lnTo>
                    <a:pt x="367" y="79"/>
                  </a:lnTo>
                  <a:close/>
                  <a:moveTo>
                    <a:pt x="550" y="65"/>
                  </a:moveTo>
                  <a:cubicBezTo>
                    <a:pt x="538" y="65"/>
                    <a:pt x="529" y="57"/>
                    <a:pt x="526" y="47"/>
                  </a:cubicBezTo>
                  <a:cubicBezTo>
                    <a:pt x="589" y="47"/>
                    <a:pt x="589" y="47"/>
                    <a:pt x="589" y="47"/>
                  </a:cubicBezTo>
                  <a:cubicBezTo>
                    <a:pt x="598" y="33"/>
                    <a:pt x="598" y="33"/>
                    <a:pt x="598" y="33"/>
                  </a:cubicBezTo>
                  <a:cubicBezTo>
                    <a:pt x="525" y="33"/>
                    <a:pt x="525" y="33"/>
                    <a:pt x="525" y="33"/>
                  </a:cubicBezTo>
                  <a:cubicBezTo>
                    <a:pt x="529" y="22"/>
                    <a:pt x="538" y="15"/>
                    <a:pt x="550" y="15"/>
                  </a:cubicBezTo>
                  <a:cubicBezTo>
                    <a:pt x="594" y="15"/>
                    <a:pt x="594" y="15"/>
                    <a:pt x="594" y="15"/>
                  </a:cubicBezTo>
                  <a:cubicBezTo>
                    <a:pt x="602" y="1"/>
                    <a:pt x="602" y="1"/>
                    <a:pt x="602" y="1"/>
                  </a:cubicBezTo>
                  <a:cubicBezTo>
                    <a:pt x="549" y="1"/>
                    <a:pt x="549" y="1"/>
                    <a:pt x="549" y="1"/>
                  </a:cubicBezTo>
                  <a:cubicBezTo>
                    <a:pt x="527" y="1"/>
                    <a:pt x="510" y="18"/>
                    <a:pt x="510" y="40"/>
                  </a:cubicBezTo>
                  <a:cubicBezTo>
                    <a:pt x="510" y="61"/>
                    <a:pt x="527" y="79"/>
                    <a:pt x="549" y="79"/>
                  </a:cubicBezTo>
                  <a:cubicBezTo>
                    <a:pt x="595" y="79"/>
                    <a:pt x="595" y="79"/>
                    <a:pt x="595" y="79"/>
                  </a:cubicBezTo>
                  <a:cubicBezTo>
                    <a:pt x="604" y="65"/>
                    <a:pt x="604" y="65"/>
                    <a:pt x="604" y="65"/>
                  </a:cubicBezTo>
                  <a:lnTo>
                    <a:pt x="550" y="65"/>
                  </a:lnTo>
                  <a:close/>
                </a:path>
              </a:pathLst>
            </a:custGeom>
            <a:solidFill>
              <a:srgbClr val="FFFFFF"/>
            </a:solidFill>
            <a:ln w="9525">
              <a:noFill/>
              <a:round/>
              <a:headEnd/>
              <a:tailEnd/>
            </a:ln>
          </p:spPr>
          <p:txBody>
            <a:bodyPr/>
            <a:lstStyle/>
            <a:p>
              <a:endParaRPr lang="en-US"/>
            </a:p>
          </p:txBody>
        </p:sp>
        <p:sp>
          <p:nvSpPr>
            <p:cNvPr id="36" name="Freeform 71"/>
            <p:cNvSpPr>
              <a:spLocks noEditPoints="1"/>
            </p:cNvSpPr>
            <p:nvPr/>
          </p:nvSpPr>
          <p:spPr bwMode="gray">
            <a:xfrm>
              <a:off x="3657600" y="5603875"/>
              <a:ext cx="53975" cy="57150"/>
            </a:xfrm>
            <a:custGeom>
              <a:avLst/>
              <a:gdLst>
                <a:gd name="T0" fmla="*/ 2147483647 w 17"/>
                <a:gd name="T1" fmla="*/ 2147483647 h 18"/>
                <a:gd name="T2" fmla="*/ 2147483647 w 17"/>
                <a:gd name="T3" fmla="*/ 2147483647 h 18"/>
                <a:gd name="T4" fmla="*/ 2147483647 w 17"/>
                <a:gd name="T5" fmla="*/ 2147483647 h 18"/>
                <a:gd name="T6" fmla="*/ 2147483647 w 17"/>
                <a:gd name="T7" fmla="*/ 2147483647 h 18"/>
                <a:gd name="T8" fmla="*/ 2147483647 w 17"/>
                <a:gd name="T9" fmla="*/ 2147483647 h 18"/>
                <a:gd name="T10" fmla="*/ 2147483647 w 17"/>
                <a:gd name="T11" fmla="*/ 2147483647 h 18"/>
                <a:gd name="T12" fmla="*/ 2147483647 w 17"/>
                <a:gd name="T13" fmla="*/ 2147483647 h 18"/>
                <a:gd name="T14" fmla="*/ 2147483647 w 17"/>
                <a:gd name="T15" fmla="*/ 0 h 18"/>
                <a:gd name="T16" fmla="*/ 0 w 17"/>
                <a:gd name="T17" fmla="*/ 2147483647 h 18"/>
                <a:gd name="T18" fmla="*/ 2147483647 w 17"/>
                <a:gd name="T19" fmla="*/ 2147483647 h 18"/>
                <a:gd name="T20" fmla="*/ 2147483647 w 17"/>
                <a:gd name="T21" fmla="*/ 2147483647 h 18"/>
                <a:gd name="T22" fmla="*/ 2147483647 w 17"/>
                <a:gd name="T23" fmla="*/ 2147483647 h 18"/>
                <a:gd name="T24" fmla="*/ 2147483647 w 17"/>
                <a:gd name="T25" fmla="*/ 2147483647 h 18"/>
                <a:gd name="T26" fmla="*/ 2147483647 w 17"/>
                <a:gd name="T27" fmla="*/ 2147483647 h 18"/>
                <a:gd name="T28" fmla="*/ 2147483647 w 17"/>
                <a:gd name="T29" fmla="*/ 2147483647 h 18"/>
                <a:gd name="T30" fmla="*/ 2147483647 w 17"/>
                <a:gd name="T31" fmla="*/ 2147483647 h 18"/>
                <a:gd name="T32" fmla="*/ 2147483647 w 17"/>
                <a:gd name="T33" fmla="*/ 2147483647 h 18"/>
                <a:gd name="T34" fmla="*/ 2147483647 w 17"/>
                <a:gd name="T35" fmla="*/ 2147483647 h 18"/>
                <a:gd name="T36" fmla="*/ 2147483647 w 17"/>
                <a:gd name="T37" fmla="*/ 2147483647 h 18"/>
                <a:gd name="T38" fmla="*/ 2147483647 w 17"/>
                <a:gd name="T39" fmla="*/ 2147483647 h 18"/>
                <a:gd name="T40" fmla="*/ 2147483647 w 17"/>
                <a:gd name="T41" fmla="*/ 2147483647 h 18"/>
                <a:gd name="T42" fmla="*/ 2147483647 w 17"/>
                <a:gd name="T43" fmla="*/ 2147483647 h 18"/>
                <a:gd name="T44" fmla="*/ 2147483647 w 17"/>
                <a:gd name="T45" fmla="*/ 2147483647 h 18"/>
                <a:gd name="T46" fmla="*/ 2147483647 w 17"/>
                <a:gd name="T47" fmla="*/ 2147483647 h 18"/>
                <a:gd name="T48" fmla="*/ 2147483647 w 17"/>
                <a:gd name="T49" fmla="*/ 2147483647 h 18"/>
                <a:gd name="T50" fmla="*/ 2147483647 w 17"/>
                <a:gd name="T51" fmla="*/ 2147483647 h 18"/>
                <a:gd name="T52" fmla="*/ 2147483647 w 17"/>
                <a:gd name="T53" fmla="*/ 2147483647 h 18"/>
                <a:gd name="T54" fmla="*/ 2147483647 w 17"/>
                <a:gd name="T55" fmla="*/ 2147483647 h 18"/>
                <a:gd name="T56" fmla="*/ 2147483647 w 17"/>
                <a:gd name="T57" fmla="*/ 2147483647 h 18"/>
                <a:gd name="T58" fmla="*/ 2147483647 w 17"/>
                <a:gd name="T59" fmla="*/ 2147483647 h 18"/>
                <a:gd name="T60" fmla="*/ 2147483647 w 17"/>
                <a:gd name="T61" fmla="*/ 2147483647 h 18"/>
                <a:gd name="T62" fmla="*/ 2147483647 w 17"/>
                <a:gd name="T63" fmla="*/ 2147483647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
                <a:gd name="T97" fmla="*/ 0 h 18"/>
                <a:gd name="T98" fmla="*/ 17 w 17"/>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 h="18">
                  <a:moveTo>
                    <a:pt x="1" y="9"/>
                  </a:moveTo>
                  <a:cubicBezTo>
                    <a:pt x="1" y="5"/>
                    <a:pt x="5" y="2"/>
                    <a:pt x="8" y="2"/>
                  </a:cubicBezTo>
                  <a:cubicBezTo>
                    <a:pt x="12" y="2"/>
                    <a:pt x="15" y="5"/>
                    <a:pt x="15" y="9"/>
                  </a:cubicBezTo>
                  <a:cubicBezTo>
                    <a:pt x="15" y="13"/>
                    <a:pt x="12" y="16"/>
                    <a:pt x="8" y="16"/>
                  </a:cubicBezTo>
                  <a:cubicBezTo>
                    <a:pt x="5" y="16"/>
                    <a:pt x="1" y="13"/>
                    <a:pt x="1" y="9"/>
                  </a:cubicBezTo>
                  <a:close/>
                  <a:moveTo>
                    <a:pt x="8" y="18"/>
                  </a:moveTo>
                  <a:cubicBezTo>
                    <a:pt x="13" y="18"/>
                    <a:pt x="17" y="14"/>
                    <a:pt x="17" y="9"/>
                  </a:cubicBezTo>
                  <a:cubicBezTo>
                    <a:pt x="17" y="4"/>
                    <a:pt x="13" y="0"/>
                    <a:pt x="8" y="0"/>
                  </a:cubicBezTo>
                  <a:cubicBezTo>
                    <a:pt x="3" y="0"/>
                    <a:pt x="0" y="4"/>
                    <a:pt x="0" y="9"/>
                  </a:cubicBezTo>
                  <a:cubicBezTo>
                    <a:pt x="0" y="14"/>
                    <a:pt x="3" y="18"/>
                    <a:pt x="8" y="18"/>
                  </a:cubicBezTo>
                  <a:close/>
                  <a:moveTo>
                    <a:pt x="8" y="4"/>
                  </a:moveTo>
                  <a:cubicBezTo>
                    <a:pt x="9" y="4"/>
                    <a:pt x="9" y="4"/>
                    <a:pt x="10" y="4"/>
                  </a:cubicBezTo>
                  <a:cubicBezTo>
                    <a:pt x="12" y="5"/>
                    <a:pt x="12" y="6"/>
                    <a:pt x="12" y="7"/>
                  </a:cubicBezTo>
                  <a:cubicBezTo>
                    <a:pt x="12" y="7"/>
                    <a:pt x="12" y="7"/>
                    <a:pt x="12" y="8"/>
                  </a:cubicBezTo>
                  <a:cubicBezTo>
                    <a:pt x="12" y="8"/>
                    <a:pt x="12" y="9"/>
                    <a:pt x="11" y="9"/>
                  </a:cubicBezTo>
                  <a:cubicBezTo>
                    <a:pt x="11" y="9"/>
                    <a:pt x="11" y="10"/>
                    <a:pt x="10" y="10"/>
                  </a:cubicBezTo>
                  <a:cubicBezTo>
                    <a:pt x="13" y="14"/>
                    <a:pt x="13" y="14"/>
                    <a:pt x="13" y="14"/>
                  </a:cubicBezTo>
                  <a:cubicBezTo>
                    <a:pt x="10" y="14"/>
                    <a:pt x="10" y="14"/>
                    <a:pt x="10" y="14"/>
                  </a:cubicBezTo>
                  <a:cubicBezTo>
                    <a:pt x="8" y="10"/>
                    <a:pt x="8" y="10"/>
                    <a:pt x="8" y="10"/>
                  </a:cubicBezTo>
                  <a:cubicBezTo>
                    <a:pt x="7" y="10"/>
                    <a:pt x="7" y="10"/>
                    <a:pt x="7" y="10"/>
                  </a:cubicBezTo>
                  <a:cubicBezTo>
                    <a:pt x="7" y="14"/>
                    <a:pt x="7" y="14"/>
                    <a:pt x="7" y="14"/>
                  </a:cubicBezTo>
                  <a:cubicBezTo>
                    <a:pt x="5" y="14"/>
                    <a:pt x="5" y="14"/>
                    <a:pt x="5" y="14"/>
                  </a:cubicBezTo>
                  <a:cubicBezTo>
                    <a:pt x="5" y="4"/>
                    <a:pt x="5" y="4"/>
                    <a:pt x="5" y="4"/>
                  </a:cubicBezTo>
                  <a:lnTo>
                    <a:pt x="8" y="4"/>
                  </a:lnTo>
                  <a:close/>
                  <a:moveTo>
                    <a:pt x="8" y="8"/>
                  </a:moveTo>
                  <a:cubicBezTo>
                    <a:pt x="9" y="8"/>
                    <a:pt x="9" y="8"/>
                    <a:pt x="10" y="8"/>
                  </a:cubicBezTo>
                  <a:cubicBezTo>
                    <a:pt x="10" y="7"/>
                    <a:pt x="10" y="7"/>
                    <a:pt x="10" y="7"/>
                  </a:cubicBezTo>
                  <a:cubicBezTo>
                    <a:pt x="10" y="6"/>
                    <a:pt x="10" y="6"/>
                    <a:pt x="9" y="6"/>
                  </a:cubicBezTo>
                  <a:cubicBezTo>
                    <a:pt x="9" y="5"/>
                    <a:pt x="8" y="5"/>
                    <a:pt x="8" y="5"/>
                  </a:cubicBezTo>
                  <a:cubicBezTo>
                    <a:pt x="7" y="5"/>
                    <a:pt x="7" y="5"/>
                    <a:pt x="7" y="5"/>
                  </a:cubicBezTo>
                  <a:cubicBezTo>
                    <a:pt x="7" y="8"/>
                    <a:pt x="7" y="8"/>
                    <a:pt x="7" y="8"/>
                  </a:cubicBezTo>
                  <a:lnTo>
                    <a:pt x="8" y="8"/>
                  </a:lnTo>
                  <a:close/>
                </a:path>
              </a:pathLst>
            </a:custGeom>
            <a:solidFill>
              <a:srgbClr val="FFFFFF"/>
            </a:solidFill>
            <a:ln w="9525">
              <a:noFill/>
              <a:round/>
              <a:headEnd/>
              <a:tailEnd/>
            </a:ln>
          </p:spPr>
          <p:txBody>
            <a:bodyPr/>
            <a:lstStyle/>
            <a:p>
              <a:endParaRPr lang="en-US"/>
            </a:p>
          </p:txBody>
        </p:sp>
      </p:grpSp>
    </p:spTree>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2" name="Rectangle 2"/>
          <p:cNvSpPr>
            <a:spLocks noGrp="1" noChangeArrowheads="1"/>
          </p:cNvSpPr>
          <p:nvPr>
            <p:ph type="title"/>
          </p:nvPr>
        </p:nvSpPr>
        <p:spPr/>
        <p:txBody>
          <a:bodyPr/>
          <a:lstStyle/>
          <a:p>
            <a:r>
              <a:rPr lang="en-CA"/>
              <a:t>PeopleSoft Services Highlights</a:t>
            </a:r>
          </a:p>
        </p:txBody>
      </p:sp>
      <p:sp>
        <p:nvSpPr>
          <p:cNvPr id="36867" name="Rectangle 3"/>
          <p:cNvSpPr>
            <a:spLocks noGrp="1" noChangeArrowheads="1"/>
          </p:cNvSpPr>
          <p:nvPr>
            <p:ph idx="1"/>
          </p:nvPr>
        </p:nvSpPr>
        <p:spPr/>
        <p:txBody>
          <a:bodyPr/>
          <a:lstStyle/>
          <a:p>
            <a:r>
              <a:rPr lang="en-US" dirty="0"/>
              <a:t>Experience</a:t>
            </a:r>
          </a:p>
          <a:p>
            <a:pPr lvl="1"/>
            <a:r>
              <a:rPr lang="en-US" dirty="0"/>
              <a:t>Average experience of practitioners is 7 years and more than 80% are certified under the legacy PeopleSoft program</a:t>
            </a:r>
          </a:p>
          <a:p>
            <a:r>
              <a:rPr lang="en-US" dirty="0"/>
              <a:t>Proven Results</a:t>
            </a:r>
          </a:p>
          <a:p>
            <a:pPr lvl="1"/>
            <a:r>
              <a:rPr lang="en-US" dirty="0"/>
              <a:t>Implemented PeopleSoft Financial, HCM and SCM within budget and ahead of schedule for UW Medical Foundation</a:t>
            </a:r>
          </a:p>
          <a:p>
            <a:pPr lvl="1"/>
            <a:r>
              <a:rPr lang="en-US" dirty="0"/>
              <a:t>Implemented PeopleSoft CRM Helpdesk for Southern Company on time and on budget. Awarded IT Project of the year by Human Resources Information Systems</a:t>
            </a:r>
          </a:p>
        </p:txBody>
      </p:sp>
      <p:sp>
        <p:nvSpPr>
          <p:cNvPr id="12" name="Footer Placeholder 11"/>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1" name="Slide Number Placeholder 10"/>
          <p:cNvSpPr>
            <a:spLocks noGrp="1"/>
          </p:cNvSpPr>
          <p:nvPr>
            <p:ph type="sldNum" sz="quarter" idx="11"/>
          </p:nvPr>
        </p:nvSpPr>
        <p:spPr/>
        <p:txBody>
          <a:bodyPr/>
          <a:lstStyle/>
          <a:p>
            <a:fld id="{0EBC7FF7-17A1-4612-B8E3-5462654CC24D}" type="slidenum">
              <a:rPr lang="de-DE" smtClean="0"/>
              <a:pPr/>
              <a:t>40</a:t>
            </a:fld>
            <a:endParaRPr lang="de-DE" dirty="0"/>
          </a:p>
        </p:txBody>
      </p:sp>
    </p:spTree>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2" name="Rectangle 2"/>
          <p:cNvSpPr>
            <a:spLocks noGrp="1" noChangeArrowheads="1"/>
          </p:cNvSpPr>
          <p:nvPr>
            <p:ph type="title"/>
          </p:nvPr>
        </p:nvSpPr>
        <p:spPr/>
        <p:txBody>
          <a:bodyPr/>
          <a:lstStyle/>
          <a:p>
            <a:r>
              <a:rPr lang="en-CA"/>
              <a:t>PeopleSoft Services Highlights</a:t>
            </a:r>
          </a:p>
        </p:txBody>
      </p:sp>
      <p:sp>
        <p:nvSpPr>
          <p:cNvPr id="35843" name="Rectangle 3"/>
          <p:cNvSpPr>
            <a:spLocks noGrp="1" noChangeArrowheads="1"/>
          </p:cNvSpPr>
          <p:nvPr>
            <p:ph idx="1"/>
          </p:nvPr>
        </p:nvSpPr>
        <p:spPr/>
        <p:txBody>
          <a:bodyPr/>
          <a:lstStyle/>
          <a:p>
            <a:r>
              <a:rPr lang="en-US" dirty="0"/>
              <a:t>Capability</a:t>
            </a:r>
          </a:p>
          <a:p>
            <a:pPr lvl="1"/>
            <a:r>
              <a:rPr lang="en-US" dirty="0" err="1"/>
              <a:t>Abc</a:t>
            </a:r>
            <a:r>
              <a:rPr lang="en-US" dirty="0"/>
              <a:t> Consulting has cultivated a strong PeopleSoft</a:t>
            </a:r>
          </a:p>
          <a:p>
            <a:pPr lvl="1"/>
            <a:r>
              <a:rPr lang="en-US" dirty="0"/>
              <a:t>Practice with targeted expertise in PeopleSoft </a:t>
            </a:r>
          </a:p>
          <a:p>
            <a:pPr lvl="1"/>
            <a:r>
              <a:rPr lang="en-US" dirty="0"/>
              <a:t>Specializations including database and hardware sizing, </a:t>
            </a:r>
          </a:p>
          <a:p>
            <a:pPr lvl="1"/>
            <a:r>
              <a:rPr lang="en-US" dirty="0"/>
              <a:t>Security, </a:t>
            </a:r>
            <a:r>
              <a:rPr lang="en-US" dirty="0" err="1"/>
              <a:t>weblogics</a:t>
            </a:r>
            <a:r>
              <a:rPr lang="en-US" dirty="0"/>
              <a:t> and </a:t>
            </a:r>
            <a:r>
              <a:rPr lang="en-US" dirty="0" err="1"/>
              <a:t>websphere</a:t>
            </a:r>
            <a:r>
              <a:rPr lang="en-US" dirty="0"/>
              <a:t>.</a:t>
            </a:r>
          </a:p>
          <a:p>
            <a:r>
              <a:rPr lang="en-US" dirty="0"/>
              <a:t>Competencies</a:t>
            </a:r>
          </a:p>
          <a:p>
            <a:pPr lvl="1"/>
            <a:r>
              <a:rPr lang="en-US" altLang="ja-JP" dirty="0"/>
              <a:t>PeopleSoft Enterprise Learning Management</a:t>
            </a:r>
          </a:p>
          <a:p>
            <a:pPr lvl="1"/>
            <a:r>
              <a:rPr lang="en-US" altLang="ja-JP" dirty="0"/>
              <a:t>PeopleSoft </a:t>
            </a:r>
            <a:r>
              <a:rPr lang="en-US" altLang="ja-JP" dirty="0" err="1"/>
              <a:t>eRecruit</a:t>
            </a:r>
            <a:r>
              <a:rPr lang="en-US" altLang="ja-JP" dirty="0"/>
              <a:t> Solutions (Talent Acquisition Manager and Candidate Gateway)</a:t>
            </a:r>
          </a:p>
          <a:p>
            <a:pPr lvl="1"/>
            <a:r>
              <a:rPr lang="en-US" altLang="ja-JP" dirty="0"/>
              <a:t>PeopleSoft User Productivity Kit</a:t>
            </a:r>
          </a:p>
        </p:txBody>
      </p:sp>
      <p:sp>
        <p:nvSpPr>
          <p:cNvPr id="12" name="Footer Placeholder 11"/>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1" name="Slide Number Placeholder 10"/>
          <p:cNvSpPr>
            <a:spLocks noGrp="1"/>
          </p:cNvSpPr>
          <p:nvPr>
            <p:ph type="sldNum" sz="quarter" idx="11"/>
          </p:nvPr>
        </p:nvSpPr>
        <p:spPr/>
        <p:txBody>
          <a:bodyPr/>
          <a:lstStyle/>
          <a:p>
            <a:fld id="{0EBC7FF7-17A1-4612-B8E3-5462654CC24D}" type="slidenum">
              <a:rPr lang="de-DE" smtClean="0"/>
              <a:pPr/>
              <a:t>41</a:t>
            </a:fld>
            <a:endParaRPr lang="de-DE" dirty="0"/>
          </a:p>
        </p:txBody>
      </p:sp>
    </p:spTree>
  </p:cSld>
  <p:clrMapOvr>
    <a:masterClrMapping/>
  </p:clrMapOvr>
  <p:transition>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098" name="Rectangle 2"/>
          <p:cNvSpPr>
            <a:spLocks noGrp="1" noChangeArrowheads="1"/>
          </p:cNvSpPr>
          <p:nvPr>
            <p:ph type="title"/>
          </p:nvPr>
        </p:nvSpPr>
        <p:spPr/>
        <p:txBody>
          <a:bodyPr/>
          <a:lstStyle/>
          <a:p>
            <a:r>
              <a:rPr lang="en-US"/>
              <a:t>Siebel Services</a:t>
            </a:r>
          </a:p>
        </p:txBody>
      </p:sp>
      <p:sp>
        <p:nvSpPr>
          <p:cNvPr id="34819" name="Rectangle 3"/>
          <p:cNvSpPr>
            <a:spLocks noGrp="1" noChangeArrowheads="1"/>
          </p:cNvSpPr>
          <p:nvPr>
            <p:ph idx="1"/>
          </p:nvPr>
        </p:nvSpPr>
        <p:spPr/>
        <p:txBody>
          <a:bodyPr/>
          <a:lstStyle/>
          <a:p>
            <a:r>
              <a:rPr lang="en-US" altLang="en-US" dirty="0" err="1"/>
              <a:t>Abc</a:t>
            </a:r>
            <a:r>
              <a:rPr lang="en-US" altLang="en-US" dirty="0"/>
              <a:t> is an ACE Level Consulting Partner with </a:t>
            </a:r>
            <a:br>
              <a:rPr lang="en-US" altLang="en-US" dirty="0"/>
            </a:br>
            <a:r>
              <a:rPr lang="en-US" altLang="en-US" dirty="0"/>
              <a:t>Siebel Systems</a:t>
            </a:r>
          </a:p>
          <a:p>
            <a:pPr lvl="1"/>
            <a:r>
              <a:rPr lang="en-US" altLang="en-US" dirty="0"/>
              <a:t>An established CRM Practice</a:t>
            </a:r>
          </a:p>
          <a:p>
            <a:pPr lvl="2"/>
            <a:r>
              <a:rPr lang="en-US" altLang="en-US" dirty="0"/>
              <a:t>Talent pool of experienced and certified Siebel consultants </a:t>
            </a:r>
          </a:p>
          <a:p>
            <a:pPr lvl="2"/>
            <a:r>
              <a:rPr lang="en-US" altLang="en-US" dirty="0"/>
              <a:t>Resources have an average experience of 4 years on turn-key implementations</a:t>
            </a:r>
          </a:p>
          <a:p>
            <a:pPr lvl="2"/>
            <a:r>
              <a:rPr lang="en-US" altLang="en-US" dirty="0"/>
              <a:t>Our Siebel Certified consultants possess expertise in Siebel Rapid Application Deployment implementation methodologies</a:t>
            </a:r>
          </a:p>
          <a:p>
            <a:pPr lvl="2"/>
            <a:r>
              <a:rPr lang="en-US" altLang="en-US" dirty="0"/>
              <a:t>Our consultants have extensive experience developing interfaces between Siebel and ERPs, legacy systems, and custom applications</a:t>
            </a:r>
          </a:p>
        </p:txBody>
      </p:sp>
      <p:sp>
        <p:nvSpPr>
          <p:cNvPr id="13" name="Footer Placeholder 12"/>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2" name="Slide Number Placeholder 11"/>
          <p:cNvSpPr>
            <a:spLocks noGrp="1"/>
          </p:cNvSpPr>
          <p:nvPr>
            <p:ph type="sldNum" sz="quarter" idx="11"/>
          </p:nvPr>
        </p:nvSpPr>
        <p:spPr/>
        <p:txBody>
          <a:bodyPr/>
          <a:lstStyle/>
          <a:p>
            <a:fld id="{0EBC7FF7-17A1-4612-B8E3-5462654CC24D}" type="slidenum">
              <a:rPr lang="de-DE" smtClean="0"/>
              <a:pPr/>
              <a:t>42</a:t>
            </a:fld>
            <a:endParaRPr lang="de-DE" dirty="0"/>
          </a:p>
        </p:txBody>
      </p:sp>
      <p:pic>
        <p:nvPicPr>
          <p:cNvPr id="34821" name="Picture 4"/>
          <p:cNvPicPr>
            <a:picLocks noChangeAspect="1" noChangeArrowheads="1"/>
          </p:cNvPicPr>
          <p:nvPr/>
        </p:nvPicPr>
        <p:blipFill>
          <a:blip r:embed="rId3" cstate="email"/>
          <a:srcRect/>
          <a:stretch>
            <a:fillRect/>
          </a:stretch>
        </p:blipFill>
        <p:spPr bwMode="gray">
          <a:xfrm>
            <a:off x="5928527" y="5826880"/>
            <a:ext cx="2813836" cy="491369"/>
          </a:xfrm>
          <a:prstGeom prst="rect">
            <a:avLst/>
          </a:prstGeom>
          <a:noFill/>
          <a:ln w="9525">
            <a:noFill/>
            <a:miter lim="800000"/>
            <a:headEnd/>
            <a:tailEnd/>
          </a:ln>
        </p:spPr>
      </p:pic>
    </p:spTree>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098" name="Rectangle 2"/>
          <p:cNvSpPr>
            <a:spLocks noGrp="1" noChangeArrowheads="1"/>
          </p:cNvSpPr>
          <p:nvPr>
            <p:ph type="title"/>
          </p:nvPr>
        </p:nvSpPr>
        <p:spPr/>
        <p:txBody>
          <a:bodyPr/>
          <a:lstStyle/>
          <a:p>
            <a:r>
              <a:rPr lang="en-US"/>
              <a:t>Siebel Services</a:t>
            </a:r>
          </a:p>
        </p:txBody>
      </p:sp>
      <p:sp>
        <p:nvSpPr>
          <p:cNvPr id="34819" name="Rectangle 3"/>
          <p:cNvSpPr>
            <a:spLocks noGrp="1" noChangeArrowheads="1"/>
          </p:cNvSpPr>
          <p:nvPr>
            <p:ph idx="1"/>
          </p:nvPr>
        </p:nvSpPr>
        <p:spPr/>
        <p:txBody>
          <a:bodyPr/>
          <a:lstStyle/>
          <a:p>
            <a:r>
              <a:rPr lang="en-US" altLang="en-US" dirty="0" err="1"/>
              <a:t>Abc</a:t>
            </a:r>
            <a:r>
              <a:rPr altLang="en-US" dirty="0"/>
              <a:t> is an ACE Level Consulting Partner with </a:t>
            </a:r>
            <a:br>
              <a:rPr altLang="en-US" dirty="0"/>
            </a:br>
            <a:r>
              <a:rPr altLang="en-US" dirty="0"/>
              <a:t>Siebel Systems</a:t>
            </a:r>
          </a:p>
          <a:p>
            <a:pPr lvl="1"/>
            <a:r>
              <a:rPr lang="en-US" altLang="en-US" dirty="0"/>
              <a:t>Comprehensive services covering the entire spectrum of Siebel, with extensive experience in the following functional areas:</a:t>
            </a:r>
          </a:p>
          <a:p>
            <a:pPr lvl="3"/>
            <a:r>
              <a:rPr lang="en-US" altLang="en-US" dirty="0"/>
              <a:t>Sales Force Automation</a:t>
            </a:r>
          </a:p>
          <a:p>
            <a:pPr lvl="3"/>
            <a:r>
              <a:rPr lang="en-US" altLang="en-US" dirty="0"/>
              <a:t> Call Center</a:t>
            </a:r>
          </a:p>
          <a:p>
            <a:pPr lvl="3"/>
            <a:r>
              <a:rPr lang="en-US" altLang="en-US" dirty="0"/>
              <a:t> Service Automation</a:t>
            </a:r>
          </a:p>
          <a:p>
            <a:pPr lvl="3"/>
            <a:r>
              <a:rPr lang="en-US" altLang="en-US" dirty="0"/>
              <a:t> Partner Relationship Management</a:t>
            </a:r>
          </a:p>
          <a:p>
            <a:pPr lvl="3"/>
            <a:r>
              <a:rPr lang="en-US" altLang="en-US" dirty="0"/>
              <a:t> Marketing</a:t>
            </a:r>
          </a:p>
        </p:txBody>
      </p:sp>
      <p:sp>
        <p:nvSpPr>
          <p:cNvPr id="13" name="Footer Placeholder 12"/>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2" name="Slide Number Placeholder 11"/>
          <p:cNvSpPr>
            <a:spLocks noGrp="1"/>
          </p:cNvSpPr>
          <p:nvPr>
            <p:ph type="sldNum" sz="quarter" idx="11"/>
          </p:nvPr>
        </p:nvSpPr>
        <p:spPr/>
        <p:txBody>
          <a:bodyPr/>
          <a:lstStyle/>
          <a:p>
            <a:fld id="{0EBC7FF7-17A1-4612-B8E3-5462654CC24D}" type="slidenum">
              <a:rPr lang="de-DE" smtClean="0"/>
              <a:pPr/>
              <a:t>43</a:t>
            </a:fld>
            <a:endParaRPr lang="de-DE" dirty="0"/>
          </a:p>
        </p:txBody>
      </p:sp>
      <p:pic>
        <p:nvPicPr>
          <p:cNvPr id="34821" name="Picture 4"/>
          <p:cNvPicPr>
            <a:picLocks noChangeAspect="1" noChangeArrowheads="1"/>
          </p:cNvPicPr>
          <p:nvPr/>
        </p:nvPicPr>
        <p:blipFill>
          <a:blip r:embed="rId3" cstate="email"/>
          <a:srcRect/>
          <a:stretch>
            <a:fillRect/>
          </a:stretch>
        </p:blipFill>
        <p:spPr bwMode="gray">
          <a:xfrm>
            <a:off x="5928527" y="5826880"/>
            <a:ext cx="2813836" cy="491369"/>
          </a:xfrm>
          <a:prstGeom prst="rect">
            <a:avLst/>
          </a:prstGeom>
          <a:noFill/>
          <a:ln w="9525">
            <a:noFill/>
            <a:miter lim="800000"/>
            <a:headEnd/>
            <a:tailEnd/>
          </a:ln>
        </p:spPr>
      </p:pic>
    </p:spTree>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p:txBody>
          <a:bodyPr/>
          <a:lstStyle/>
          <a:p>
            <a:r>
              <a:rPr lang="en-US"/>
              <a:t>Service Offerings</a:t>
            </a:r>
            <a:endParaRPr lang="en-US" dirty="0"/>
          </a:p>
        </p:txBody>
      </p:sp>
      <p:sp>
        <p:nvSpPr>
          <p:cNvPr id="21" name="Content Placeholder 20"/>
          <p:cNvSpPr>
            <a:spLocks noGrp="1"/>
          </p:cNvSpPr>
          <p:nvPr>
            <p:ph idx="1"/>
          </p:nvPr>
        </p:nvSpPr>
        <p:spPr/>
        <p:txBody>
          <a:bodyPr/>
          <a:lstStyle/>
          <a:p>
            <a:r>
              <a:rPr lang="en-US" dirty="0"/>
              <a:t>SAP Practice</a:t>
            </a:r>
          </a:p>
        </p:txBody>
      </p:sp>
      <p:sp>
        <p:nvSpPr>
          <p:cNvPr id="15" name="Footer Placeholder 1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4" name="Slide Number Placeholder 13"/>
          <p:cNvSpPr>
            <a:spLocks noGrp="1"/>
          </p:cNvSpPr>
          <p:nvPr>
            <p:ph type="sldNum" sz="quarter" idx="11"/>
          </p:nvPr>
        </p:nvSpPr>
        <p:spPr/>
        <p:txBody>
          <a:bodyPr/>
          <a:lstStyle/>
          <a:p>
            <a:fld id="{49A8C1D9-9D5D-4A41-BFCB-46F56A56DC0C}" type="slidenum">
              <a:rPr lang="en-US" smtClean="0"/>
              <a:pPr/>
              <a:t>44</a:t>
            </a:fld>
            <a:endParaRPr lang="en-US"/>
          </a:p>
        </p:txBody>
      </p:sp>
    </p:spTree>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498" name="Rectangle 10"/>
          <p:cNvSpPr>
            <a:spLocks noGrp="1" noChangeArrowheads="1"/>
          </p:cNvSpPr>
          <p:nvPr>
            <p:ph type="title"/>
          </p:nvPr>
        </p:nvSpPr>
        <p:spPr/>
        <p:txBody>
          <a:bodyPr/>
          <a:lstStyle/>
          <a:p>
            <a:r>
              <a:rPr lang="en-US" dirty="0"/>
              <a:t>SAP Global Capabilities</a:t>
            </a:r>
          </a:p>
        </p:txBody>
      </p:sp>
      <p:sp>
        <p:nvSpPr>
          <p:cNvPr id="26628" name="Rectangle 11"/>
          <p:cNvSpPr>
            <a:spLocks noGrp="1" noChangeArrowheads="1"/>
          </p:cNvSpPr>
          <p:nvPr>
            <p:ph idx="1"/>
          </p:nvPr>
        </p:nvSpPr>
        <p:spPr/>
        <p:txBody>
          <a:bodyPr/>
          <a:lstStyle/>
          <a:p>
            <a:r>
              <a:rPr lang="en-GB" altLang="ja-JP" sz="2400" dirty="0" err="1"/>
              <a:t>Abc</a:t>
            </a:r>
            <a:r>
              <a:rPr lang="en-GB" altLang="ja-JP" sz="2400" dirty="0"/>
              <a:t> is strategic to SAP – as customer, supplier and partner </a:t>
            </a:r>
          </a:p>
          <a:p>
            <a:pPr lvl="2"/>
            <a:r>
              <a:rPr lang="en-GB" sz="1800" dirty="0"/>
              <a:t>7,000+ customer installations world-wide</a:t>
            </a:r>
          </a:p>
          <a:p>
            <a:pPr lvl="2"/>
            <a:r>
              <a:rPr lang="en-GB" sz="1800" dirty="0"/>
              <a:t>3,500+ SAP consultants globally</a:t>
            </a:r>
          </a:p>
          <a:p>
            <a:pPr lvl="2"/>
            <a:r>
              <a:rPr lang="en-GB" altLang="ja-JP" sz="1800" dirty="0"/>
              <a:t>85+ certified Data </a:t>
            </a:r>
            <a:r>
              <a:rPr lang="en-GB" altLang="ja-JP" sz="1800" dirty="0" err="1"/>
              <a:t>Centers</a:t>
            </a:r>
            <a:r>
              <a:rPr lang="en-GB" altLang="ja-JP" sz="1800" dirty="0"/>
              <a:t> (1000+ SAP Servers hosted)</a:t>
            </a:r>
          </a:p>
          <a:p>
            <a:pPr lvl="2"/>
            <a:r>
              <a:rPr lang="en-GB" altLang="ja-JP" sz="1800" dirty="0"/>
              <a:t>24/7 SAP Service Desks in several languages</a:t>
            </a:r>
          </a:p>
          <a:p>
            <a:r>
              <a:rPr lang="en-GB" sz="2400" dirty="0"/>
              <a:t>SAP Global Player</a:t>
            </a:r>
          </a:p>
          <a:p>
            <a:pPr lvl="2"/>
            <a:r>
              <a:rPr lang="en-GB" sz="1800" dirty="0"/>
              <a:t>Global </a:t>
            </a:r>
            <a:r>
              <a:rPr lang="en-GB" sz="1800" dirty="0" err="1"/>
              <a:t>Abc</a:t>
            </a:r>
            <a:r>
              <a:rPr lang="en-GB" sz="1800" dirty="0"/>
              <a:t> SAP Competence </a:t>
            </a:r>
            <a:r>
              <a:rPr lang="en-GB" sz="1800" dirty="0" err="1"/>
              <a:t>Center</a:t>
            </a:r>
            <a:r>
              <a:rPr lang="en-GB" sz="1800" dirty="0"/>
              <a:t> in Germany </a:t>
            </a:r>
            <a:br>
              <a:rPr lang="en-GB" sz="1800" dirty="0"/>
            </a:br>
            <a:r>
              <a:rPr lang="en-GB" sz="1800" dirty="0"/>
              <a:t>with regional hubs in Japan and US</a:t>
            </a:r>
          </a:p>
          <a:p>
            <a:pPr lvl="2"/>
            <a:r>
              <a:rPr lang="en-GB" sz="1800" dirty="0"/>
              <a:t>SAP practices in every region</a:t>
            </a:r>
          </a:p>
          <a:p>
            <a:pPr lvl="2"/>
            <a:r>
              <a:rPr lang="en-GB" sz="1800" dirty="0"/>
              <a:t>Local and offshore delivery </a:t>
            </a:r>
            <a:r>
              <a:rPr lang="en-GB" sz="1800" dirty="0" err="1"/>
              <a:t>centers</a:t>
            </a:r>
            <a:endParaRPr lang="en-GB" sz="1800" dirty="0"/>
          </a:p>
          <a:p>
            <a:pPr lvl="2"/>
            <a:r>
              <a:rPr lang="en-GB" sz="1800" dirty="0"/>
              <a:t>SAP Value Added Reseller status in selected regions</a:t>
            </a:r>
          </a:p>
          <a:p>
            <a:pPr lvl="2"/>
            <a:r>
              <a:rPr lang="en-GB" sz="1800" dirty="0"/>
              <a:t>Strategic Investments in SAP-business – Multiple </a:t>
            </a:r>
            <a:br>
              <a:rPr lang="en-GB" sz="1800" dirty="0"/>
            </a:br>
            <a:r>
              <a:rPr lang="en-GB" sz="1800" dirty="0"/>
              <a:t>Acquisitions in India / US / Germany / Australia</a:t>
            </a:r>
          </a:p>
        </p:txBody>
      </p:sp>
      <p:sp>
        <p:nvSpPr>
          <p:cNvPr id="24" name="Footer Placeholder 23"/>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23" name="Slide Number Placeholder 22"/>
          <p:cNvSpPr>
            <a:spLocks noGrp="1"/>
          </p:cNvSpPr>
          <p:nvPr>
            <p:ph type="sldNum" sz="quarter" idx="11"/>
          </p:nvPr>
        </p:nvSpPr>
        <p:spPr/>
        <p:txBody>
          <a:bodyPr/>
          <a:lstStyle/>
          <a:p>
            <a:fld id="{0EBC7FF7-17A1-4612-B8E3-5462654CC24D}" type="slidenum">
              <a:rPr lang="de-DE" smtClean="0"/>
              <a:pPr/>
              <a:t>45</a:t>
            </a:fld>
            <a:endParaRPr lang="de-DE" dirty="0"/>
          </a:p>
        </p:txBody>
      </p:sp>
      <p:pic>
        <p:nvPicPr>
          <p:cNvPr id="230402" name="Picture 2" descr="E:\Creative Services\Masters\Practice\SAP\sap_global_partner_logos\sap_globalpartner_C_tm_p.emf"/>
          <p:cNvPicPr>
            <a:picLocks noChangeAspect="1" noChangeArrowheads="1"/>
          </p:cNvPicPr>
          <p:nvPr/>
        </p:nvPicPr>
        <p:blipFill>
          <a:blip r:embed="rId3" cstate="email"/>
          <a:srcRect/>
          <a:stretch>
            <a:fillRect/>
          </a:stretch>
        </p:blipFill>
        <p:spPr bwMode="auto">
          <a:xfrm>
            <a:off x="7533120" y="5499099"/>
            <a:ext cx="1483880" cy="898525"/>
          </a:xfrm>
          <a:prstGeom prst="rect">
            <a:avLst/>
          </a:prstGeom>
          <a:noFill/>
        </p:spPr>
      </p:pic>
    </p:spTree>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498" name="Rectangle 10"/>
          <p:cNvSpPr>
            <a:spLocks noGrp="1" noChangeArrowheads="1"/>
          </p:cNvSpPr>
          <p:nvPr>
            <p:ph type="title"/>
          </p:nvPr>
        </p:nvSpPr>
        <p:spPr/>
        <p:txBody>
          <a:bodyPr/>
          <a:lstStyle/>
          <a:p>
            <a:r>
              <a:rPr lang="en-US"/>
              <a:t>SAP Global Capabilities</a:t>
            </a:r>
            <a:endParaRPr lang="en-US" dirty="0"/>
          </a:p>
        </p:txBody>
      </p:sp>
      <p:sp>
        <p:nvSpPr>
          <p:cNvPr id="26628" name="Rectangle 11"/>
          <p:cNvSpPr>
            <a:spLocks noGrp="1" noChangeArrowheads="1"/>
          </p:cNvSpPr>
          <p:nvPr>
            <p:ph idx="1"/>
          </p:nvPr>
        </p:nvSpPr>
        <p:spPr/>
        <p:txBody>
          <a:bodyPr/>
          <a:lstStyle/>
          <a:p>
            <a:r>
              <a:rPr lang="en-US" dirty="0"/>
              <a:t>End-to-End SAP Solution &amp; Service Portfolio</a:t>
            </a:r>
          </a:p>
          <a:p>
            <a:pPr lvl="1"/>
            <a:r>
              <a:rPr lang="en-GB" altLang="ja-JP" dirty="0"/>
              <a:t>From business consulting via SAP application management up to infrastructure solutions</a:t>
            </a:r>
          </a:p>
          <a:p>
            <a:pPr lvl="1"/>
            <a:r>
              <a:rPr lang="en-GB" altLang="ja-JP" dirty="0"/>
              <a:t>Cross-Industry solution competency</a:t>
            </a:r>
          </a:p>
          <a:p>
            <a:pPr lvl="1"/>
            <a:r>
              <a:rPr lang="en-US" dirty="0" err="1"/>
              <a:t>FlexFrame</a:t>
            </a:r>
            <a:r>
              <a:rPr lang="en-US" dirty="0"/>
              <a:t> for SAP as the leader of SAP Adaptive Computing and Virtualization</a:t>
            </a:r>
          </a:p>
          <a:p>
            <a:pPr lvl="1"/>
            <a:r>
              <a:rPr lang="en-GB" altLang="ja-JP" dirty="0"/>
              <a:t>SAP solution packages (Hardware, software, industry templates, service)</a:t>
            </a:r>
          </a:p>
        </p:txBody>
      </p:sp>
      <p:sp>
        <p:nvSpPr>
          <p:cNvPr id="26629" name="Espace réservé du contenu 2"/>
          <p:cNvSpPr txBox="1">
            <a:spLocks/>
          </p:cNvSpPr>
          <p:nvPr/>
        </p:nvSpPr>
        <p:spPr bwMode="gray">
          <a:xfrm>
            <a:off x="755650" y="2781300"/>
            <a:ext cx="8137525" cy="3887788"/>
          </a:xfrm>
          <a:prstGeom prst="rect">
            <a:avLst/>
          </a:prstGeom>
          <a:noFill/>
          <a:ln w="9525">
            <a:noFill/>
            <a:miter lim="800000"/>
            <a:headEnd/>
            <a:tailEnd/>
          </a:ln>
        </p:spPr>
        <p:txBody>
          <a:bodyPr/>
          <a:lstStyle/>
          <a:p>
            <a:pPr marL="1143000" lvl="2" indent="-228600" eaLnBrk="0" fontAlgn="ctr" hangingPunct="0">
              <a:lnSpc>
                <a:spcPct val="95000"/>
              </a:lnSpc>
              <a:spcBef>
                <a:spcPct val="20000"/>
              </a:spcBef>
              <a:spcAft>
                <a:spcPct val="10000"/>
              </a:spcAft>
              <a:buClr>
                <a:srgbClr val="C00000"/>
              </a:buClr>
              <a:buFont typeface="Wingdings" pitchFamily="2" charset="2"/>
              <a:buChar char="n"/>
            </a:pPr>
            <a:endParaRPr lang="en-US" sz="2000">
              <a:solidFill>
                <a:srgbClr val="000000"/>
              </a:solidFill>
            </a:endParaRPr>
          </a:p>
        </p:txBody>
      </p:sp>
      <p:sp>
        <p:nvSpPr>
          <p:cNvPr id="12" name="Slide Number Placeholder 11"/>
          <p:cNvSpPr>
            <a:spLocks noGrp="1"/>
          </p:cNvSpPr>
          <p:nvPr>
            <p:ph type="sldNum" sz="quarter" idx="11"/>
          </p:nvPr>
        </p:nvSpPr>
        <p:spPr/>
        <p:txBody>
          <a:bodyPr/>
          <a:lstStyle/>
          <a:p>
            <a:pPr>
              <a:defRPr/>
            </a:pPr>
            <a:fld id="{0EBC7FF7-17A1-4612-B8E3-5462654CC24D}" type="slidenum">
              <a:rPr lang="de-DE" smtClean="0"/>
              <a:pPr>
                <a:defRPr/>
              </a:pPr>
              <a:t>46</a:t>
            </a:fld>
            <a:endParaRPr lang="de-DE" dirty="0"/>
          </a:p>
        </p:txBody>
      </p:sp>
      <p:sp>
        <p:nvSpPr>
          <p:cNvPr id="13" name="Footer Placeholder 12"/>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pic>
        <p:nvPicPr>
          <p:cNvPr id="8" name="Picture 2" descr="E:\Creative Services\Masters\Practice\SAP\sap_global_partner_logos\sap_globalpartner_C_tm_p.emf"/>
          <p:cNvPicPr>
            <a:picLocks noChangeAspect="1" noChangeArrowheads="1"/>
          </p:cNvPicPr>
          <p:nvPr/>
        </p:nvPicPr>
        <p:blipFill>
          <a:blip r:embed="rId3" cstate="email"/>
          <a:srcRect/>
          <a:stretch>
            <a:fillRect/>
          </a:stretch>
        </p:blipFill>
        <p:spPr bwMode="auto">
          <a:xfrm>
            <a:off x="7533120" y="5499099"/>
            <a:ext cx="1483880" cy="898525"/>
          </a:xfrm>
          <a:prstGeom prst="rect">
            <a:avLst/>
          </a:prstGeom>
          <a:noFill/>
        </p:spPr>
      </p:pic>
    </p:spTree>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Text Box 8"/>
          <p:cNvSpPr txBox="1">
            <a:spLocks noChangeArrowheads="1"/>
          </p:cNvSpPr>
          <p:nvPr/>
        </p:nvSpPr>
        <p:spPr bwMode="gray">
          <a:xfrm>
            <a:off x="126052" y="3438340"/>
            <a:ext cx="3931920" cy="3013260"/>
          </a:xfrm>
          <a:prstGeom prst="rect">
            <a:avLst/>
          </a:prstGeom>
          <a:gradFill rotWithShape="1">
            <a:gsLst>
              <a:gs pos="0">
                <a:srgbClr val="FFFFFF"/>
              </a:gs>
              <a:gs pos="100000">
                <a:srgbClr val="C8C8C8"/>
              </a:gs>
            </a:gsLst>
            <a:lin ang="5400000" scaled="1"/>
          </a:gradFill>
          <a:ln w="9525">
            <a:solidFill>
              <a:srgbClr val="505050"/>
            </a:solidFill>
            <a:miter lim="800000"/>
            <a:headEnd/>
            <a:tailEnd/>
          </a:ln>
        </p:spPr>
        <p:txBody>
          <a:bodyPr wrap="square">
            <a:noAutofit/>
          </a:bodyPr>
          <a:lstStyle/>
          <a:p>
            <a:pPr marL="174625" indent="-174625">
              <a:lnSpc>
                <a:spcPct val="120000"/>
              </a:lnSpc>
              <a:buClr>
                <a:schemeClr val="accent2"/>
              </a:buClr>
              <a:buSzPct val="80000"/>
              <a:buFont typeface="Wingdings" pitchFamily="2" charset="2"/>
              <a:buChar char="n"/>
            </a:pPr>
            <a:r>
              <a:rPr lang="en-US" sz="1800" dirty="0">
                <a:solidFill>
                  <a:srgbClr val="000000"/>
                </a:solidFill>
                <a:ea typeface="ＭＳ Ｐゴシック"/>
                <a:cs typeface="ＭＳ Ｐゴシック"/>
              </a:rPr>
              <a:t>Consulting Services</a:t>
            </a:r>
            <a:endParaRPr lang="en-US" altLang="ja-JP" sz="1800" dirty="0">
              <a:solidFill>
                <a:srgbClr val="000000"/>
              </a:solidFill>
              <a:ea typeface="ＭＳ Ｐゴシック"/>
              <a:cs typeface="ＭＳ Ｐゴシック"/>
            </a:endParaRPr>
          </a:p>
          <a:p>
            <a:pPr marL="174625" indent="-174625">
              <a:lnSpc>
                <a:spcPct val="120000"/>
              </a:lnSpc>
              <a:buClr>
                <a:schemeClr val="accent2"/>
              </a:buClr>
              <a:buSzPct val="80000"/>
              <a:buFont typeface="Wingdings" pitchFamily="2" charset="2"/>
              <a:buChar char="n"/>
            </a:pPr>
            <a:r>
              <a:rPr lang="en-US" altLang="ja-JP" sz="1800" dirty="0">
                <a:solidFill>
                  <a:srgbClr val="000000"/>
                </a:solidFill>
                <a:ea typeface="ＭＳ Ｐゴシック"/>
                <a:cs typeface="ＭＳ Ｐゴシック"/>
              </a:rPr>
              <a:t>Implementation and Upgrade services </a:t>
            </a:r>
          </a:p>
          <a:p>
            <a:pPr marL="174625" indent="-174625">
              <a:lnSpc>
                <a:spcPct val="120000"/>
              </a:lnSpc>
              <a:buClr>
                <a:schemeClr val="accent2"/>
              </a:buClr>
              <a:buSzPct val="80000"/>
              <a:buFont typeface="Wingdings" pitchFamily="2" charset="2"/>
              <a:buChar char="n"/>
            </a:pPr>
            <a:r>
              <a:rPr lang="en-US" altLang="ja-JP" sz="1800" dirty="0">
                <a:solidFill>
                  <a:srgbClr val="000000"/>
                </a:solidFill>
                <a:ea typeface="ＭＳ Ｐゴシック"/>
                <a:cs typeface="ＭＳ Ｐゴシック"/>
              </a:rPr>
              <a:t>Application Management Services (Support)</a:t>
            </a:r>
          </a:p>
          <a:p>
            <a:pPr marL="174625" indent="-174625">
              <a:lnSpc>
                <a:spcPct val="120000"/>
              </a:lnSpc>
              <a:buClr>
                <a:schemeClr val="accent2"/>
              </a:buClr>
              <a:buSzPct val="80000"/>
              <a:buFont typeface="Wingdings" pitchFamily="2" charset="2"/>
              <a:buChar char="n"/>
            </a:pPr>
            <a:r>
              <a:rPr lang="en-US" altLang="ja-JP" sz="1800" dirty="0">
                <a:solidFill>
                  <a:srgbClr val="000000"/>
                </a:solidFill>
                <a:ea typeface="ＭＳ Ｐゴシック"/>
                <a:cs typeface="ＭＳ Ｐゴシック"/>
              </a:rPr>
              <a:t>New Dimension Implementation and Support</a:t>
            </a:r>
          </a:p>
          <a:p>
            <a:pPr marL="174625" indent="-174625">
              <a:lnSpc>
                <a:spcPct val="120000"/>
              </a:lnSpc>
              <a:buClr>
                <a:schemeClr val="accent2"/>
              </a:buClr>
              <a:buSzPct val="80000"/>
              <a:buFont typeface="Wingdings" pitchFamily="2" charset="2"/>
              <a:buChar char="n"/>
            </a:pPr>
            <a:r>
              <a:rPr lang="en-US" altLang="ja-JP" sz="1800" dirty="0">
                <a:solidFill>
                  <a:srgbClr val="000000"/>
                </a:solidFill>
                <a:ea typeface="ＭＳ Ｐゴシック"/>
                <a:cs typeface="ＭＳ Ｐゴシック"/>
              </a:rPr>
              <a:t>Industry Solutions and Expertise</a:t>
            </a:r>
          </a:p>
          <a:p>
            <a:pPr marL="174625" indent="-174625">
              <a:lnSpc>
                <a:spcPct val="120000"/>
              </a:lnSpc>
              <a:buClr>
                <a:schemeClr val="accent2"/>
              </a:buClr>
              <a:buSzPct val="80000"/>
              <a:buFont typeface="Wingdings" pitchFamily="2" charset="2"/>
              <a:buChar char="n"/>
            </a:pPr>
            <a:r>
              <a:rPr lang="en-US" altLang="ja-JP" sz="1800" dirty="0">
                <a:solidFill>
                  <a:srgbClr val="000000"/>
                </a:solidFill>
                <a:ea typeface="ＭＳ Ｐゴシック"/>
                <a:cs typeface="ＭＳ Ｐゴシック"/>
              </a:rPr>
              <a:t>BI and </a:t>
            </a:r>
            <a:r>
              <a:rPr lang="en-US" altLang="ja-JP" sz="1800" dirty="0" err="1">
                <a:solidFill>
                  <a:srgbClr val="000000"/>
                </a:solidFill>
                <a:ea typeface="ＭＳ Ｐゴシック"/>
                <a:cs typeface="ＭＳ Ｐゴシック"/>
              </a:rPr>
              <a:t>Datawarehouse</a:t>
            </a:r>
            <a:endParaRPr lang="en-US" altLang="ja-JP" sz="1800" dirty="0">
              <a:solidFill>
                <a:srgbClr val="000000"/>
              </a:solidFill>
              <a:ea typeface="ＭＳ Ｐゴシック"/>
              <a:cs typeface="ＭＳ Ｐゴシック"/>
            </a:endParaRPr>
          </a:p>
        </p:txBody>
      </p:sp>
      <p:sp>
        <p:nvSpPr>
          <p:cNvPr id="410626" name="Rectangle 2"/>
          <p:cNvSpPr>
            <a:spLocks noGrp="1" noChangeArrowheads="1"/>
          </p:cNvSpPr>
          <p:nvPr>
            <p:ph type="title"/>
          </p:nvPr>
        </p:nvSpPr>
        <p:spPr/>
        <p:txBody>
          <a:bodyPr/>
          <a:lstStyle/>
          <a:p>
            <a:r>
              <a:rPr lang="en-CA" dirty="0"/>
              <a:t>FCI SAP Practice Highlights</a:t>
            </a:r>
          </a:p>
        </p:txBody>
      </p:sp>
      <p:sp>
        <p:nvSpPr>
          <p:cNvPr id="27652" name="Rectangle 3"/>
          <p:cNvSpPr>
            <a:spLocks noGrp="1" noChangeArrowheads="1"/>
          </p:cNvSpPr>
          <p:nvPr>
            <p:ph idx="1"/>
          </p:nvPr>
        </p:nvSpPr>
        <p:spPr>
          <a:xfrm>
            <a:off x="4241800" y="1335088"/>
            <a:ext cx="4724400" cy="4983162"/>
          </a:xfrm>
        </p:spPr>
        <p:txBody>
          <a:bodyPr/>
          <a:lstStyle/>
          <a:p>
            <a:r>
              <a:rPr lang="en-CA" sz="2400" dirty="0"/>
              <a:t> </a:t>
            </a:r>
            <a:r>
              <a:rPr lang="en-CA" dirty="0"/>
              <a:t>Highlights</a:t>
            </a:r>
            <a:endParaRPr lang="en-CA" sz="2400" dirty="0"/>
          </a:p>
          <a:p>
            <a:pPr lvl="1">
              <a:spcBef>
                <a:spcPts val="300"/>
              </a:spcBef>
            </a:pPr>
            <a:r>
              <a:rPr lang="en-US" altLang="ja-JP" sz="1800" dirty="0"/>
              <a:t>700+ SAP Consultants In India</a:t>
            </a:r>
          </a:p>
          <a:p>
            <a:pPr lvl="1">
              <a:spcBef>
                <a:spcPts val="300"/>
              </a:spcBef>
            </a:pPr>
            <a:r>
              <a:rPr lang="en-US" altLang="ja-JP" sz="1800" dirty="0"/>
              <a:t>Completed over 800+ engagements</a:t>
            </a:r>
          </a:p>
          <a:p>
            <a:pPr lvl="3"/>
            <a:r>
              <a:rPr lang="en-US" altLang="ja-JP" sz="1400" dirty="0"/>
              <a:t>Implementation</a:t>
            </a:r>
          </a:p>
          <a:p>
            <a:pPr lvl="3"/>
            <a:r>
              <a:rPr lang="en-US" altLang="ja-JP" sz="1400" dirty="0"/>
              <a:t>Upgrades / Rollouts</a:t>
            </a:r>
          </a:p>
          <a:p>
            <a:pPr lvl="3"/>
            <a:r>
              <a:rPr lang="en-US" altLang="ja-JP" sz="1400" dirty="0"/>
              <a:t>AMS</a:t>
            </a:r>
          </a:p>
          <a:p>
            <a:pPr lvl="3"/>
            <a:r>
              <a:rPr lang="en-US" altLang="ja-JP" sz="1400" dirty="0"/>
              <a:t>Strategic staffing</a:t>
            </a:r>
          </a:p>
          <a:p>
            <a:pPr lvl="3"/>
            <a:r>
              <a:rPr lang="en-US" altLang="ja-JP" sz="1400" dirty="0"/>
              <a:t>New Dimension space</a:t>
            </a:r>
          </a:p>
          <a:p>
            <a:pPr lvl="1">
              <a:spcBef>
                <a:spcPts val="300"/>
              </a:spcBef>
            </a:pPr>
            <a:r>
              <a:rPr lang="en-US" altLang="ja-JP" sz="1800" dirty="0"/>
              <a:t>Strong NW, BOBJ and</a:t>
            </a:r>
            <a:br>
              <a:rPr lang="en-US" altLang="ja-JP" sz="1800" dirty="0"/>
            </a:br>
            <a:r>
              <a:rPr lang="en-US" altLang="ja-JP" sz="1800" dirty="0"/>
              <a:t>CRM sub-practices</a:t>
            </a:r>
          </a:p>
          <a:p>
            <a:pPr lvl="1">
              <a:spcBef>
                <a:spcPts val="300"/>
              </a:spcBef>
            </a:pPr>
            <a:r>
              <a:rPr lang="en-US" altLang="ja-JP" sz="1800" dirty="0"/>
              <a:t>Serving Multiple continents across </a:t>
            </a:r>
            <a:br>
              <a:rPr lang="en-US" altLang="ja-JP" sz="1800" dirty="0"/>
            </a:br>
            <a:r>
              <a:rPr lang="en-US" altLang="ja-JP" sz="1800" dirty="0"/>
              <a:t>the globe</a:t>
            </a:r>
            <a:endParaRPr lang="en-CA" altLang="ja-JP" sz="1800" dirty="0"/>
          </a:p>
          <a:p>
            <a:pPr lvl="1">
              <a:spcBef>
                <a:spcPts val="300"/>
              </a:spcBef>
            </a:pPr>
            <a:r>
              <a:rPr lang="en-CA" altLang="ja-JP" sz="1800" dirty="0"/>
              <a:t>55% consultants in Functional space</a:t>
            </a:r>
          </a:p>
        </p:txBody>
      </p:sp>
      <p:sp>
        <p:nvSpPr>
          <p:cNvPr id="27653" name="AutoShape 5"/>
          <p:cNvSpPr>
            <a:spLocks noChangeArrowheads="1"/>
          </p:cNvSpPr>
          <p:nvPr/>
        </p:nvSpPr>
        <p:spPr bwMode="gray">
          <a:xfrm>
            <a:off x="80332" y="3077978"/>
            <a:ext cx="4023360" cy="381000"/>
          </a:xfrm>
          <a:prstGeom prst="roundRect">
            <a:avLst>
              <a:gd name="adj" fmla="val 20000"/>
            </a:avLst>
          </a:prstGeom>
          <a:gradFill rotWithShape="1">
            <a:gsLst>
              <a:gs pos="0">
                <a:srgbClr val="DB4949"/>
              </a:gs>
              <a:gs pos="100000">
                <a:srgbClr val="7A1818"/>
              </a:gs>
            </a:gsLst>
            <a:lin ang="5400000" scaled="1"/>
          </a:gradFill>
          <a:ln w="28575">
            <a:solidFill>
              <a:srgbClr val="AE2222"/>
            </a:solidFill>
            <a:round/>
            <a:headEnd/>
            <a:tailEnd/>
          </a:ln>
        </p:spPr>
        <p:txBody>
          <a:bodyPr wrap="none" lIns="182880" rIns="182880" anchor="ctr"/>
          <a:lstStyle/>
          <a:p>
            <a:pPr marL="57150"/>
            <a:r>
              <a:rPr lang="en-CA" sz="1800" b="1" dirty="0">
                <a:solidFill>
                  <a:srgbClr val="FFFFFF"/>
                </a:solidFill>
              </a:rPr>
              <a:t>Competencies</a:t>
            </a:r>
            <a:endParaRPr lang="en-US" altLang="ja-JP" sz="1800" b="1" dirty="0">
              <a:solidFill>
                <a:srgbClr val="FFFFFF"/>
              </a:solidFill>
            </a:endParaRPr>
          </a:p>
        </p:txBody>
      </p:sp>
      <p:sp>
        <p:nvSpPr>
          <p:cNvPr id="27654" name="AutoShape 7"/>
          <p:cNvSpPr>
            <a:spLocks noChangeArrowheads="1"/>
          </p:cNvSpPr>
          <p:nvPr/>
        </p:nvSpPr>
        <p:spPr bwMode="gray">
          <a:xfrm>
            <a:off x="80332" y="1167993"/>
            <a:ext cx="4023360" cy="381000"/>
          </a:xfrm>
          <a:prstGeom prst="roundRect">
            <a:avLst>
              <a:gd name="adj" fmla="val 20000"/>
            </a:avLst>
          </a:prstGeom>
          <a:gradFill rotWithShape="1">
            <a:gsLst>
              <a:gs pos="0">
                <a:srgbClr val="DB4949"/>
              </a:gs>
              <a:gs pos="100000">
                <a:srgbClr val="7A1818"/>
              </a:gs>
            </a:gsLst>
            <a:lin ang="5400000" scaled="1"/>
          </a:gradFill>
          <a:ln w="28575">
            <a:solidFill>
              <a:srgbClr val="AE2222"/>
            </a:solidFill>
            <a:round/>
            <a:headEnd/>
            <a:tailEnd/>
          </a:ln>
        </p:spPr>
        <p:txBody>
          <a:bodyPr wrap="none" lIns="182880" rIns="182880" anchor="ctr"/>
          <a:lstStyle/>
          <a:p>
            <a:pPr marL="57150"/>
            <a:r>
              <a:rPr lang="en-CA" sz="1800" b="1" dirty="0">
                <a:solidFill>
                  <a:srgbClr val="FFFFFF"/>
                </a:solidFill>
              </a:rPr>
              <a:t>Capability</a:t>
            </a:r>
            <a:endParaRPr lang="en-US" altLang="ja-JP" sz="1800" b="1" dirty="0">
              <a:solidFill>
                <a:srgbClr val="FFFFFF"/>
              </a:solidFill>
            </a:endParaRPr>
          </a:p>
        </p:txBody>
      </p:sp>
      <p:sp>
        <p:nvSpPr>
          <p:cNvPr id="27656" name="Text Box 9"/>
          <p:cNvSpPr txBox="1">
            <a:spLocks noChangeArrowheads="1"/>
          </p:cNvSpPr>
          <p:nvPr/>
        </p:nvSpPr>
        <p:spPr bwMode="gray">
          <a:xfrm>
            <a:off x="126052" y="1539466"/>
            <a:ext cx="3931920" cy="1457734"/>
          </a:xfrm>
          <a:prstGeom prst="rect">
            <a:avLst/>
          </a:prstGeom>
          <a:gradFill rotWithShape="1">
            <a:gsLst>
              <a:gs pos="0">
                <a:srgbClr val="FFFFFF"/>
              </a:gs>
              <a:gs pos="100000">
                <a:srgbClr val="C8C8C8"/>
              </a:gs>
            </a:gsLst>
            <a:lin ang="5400000" scaled="1"/>
          </a:gradFill>
          <a:ln w="9525">
            <a:solidFill>
              <a:srgbClr val="505050"/>
            </a:solidFill>
            <a:miter lim="800000"/>
            <a:headEnd/>
            <a:tailEnd/>
          </a:ln>
        </p:spPr>
        <p:txBody>
          <a:bodyPr wrap="square">
            <a:noAutofit/>
          </a:bodyPr>
          <a:lstStyle/>
          <a:p>
            <a:r>
              <a:rPr lang="en-CA" sz="1800" dirty="0">
                <a:solidFill>
                  <a:srgbClr val="000000"/>
                </a:solidFill>
              </a:rPr>
              <a:t>Through our innovative and highly effective strategies, the SAP Practice helps our clients discover clear solutions to optimal SAP performance.</a:t>
            </a:r>
          </a:p>
        </p:txBody>
      </p:sp>
      <p:sp>
        <p:nvSpPr>
          <p:cNvPr id="16" name="Slide Number Placeholder 15"/>
          <p:cNvSpPr>
            <a:spLocks noGrp="1"/>
          </p:cNvSpPr>
          <p:nvPr>
            <p:ph type="sldNum" sz="quarter" idx="11"/>
          </p:nvPr>
        </p:nvSpPr>
        <p:spPr/>
        <p:txBody>
          <a:bodyPr/>
          <a:lstStyle/>
          <a:p>
            <a:pPr>
              <a:defRPr/>
            </a:pPr>
            <a:fld id="{0EBC7FF7-17A1-4612-B8E3-5462654CC24D}" type="slidenum">
              <a:rPr lang="de-DE" smtClean="0"/>
              <a:pPr>
                <a:defRPr/>
              </a:pPr>
              <a:t>47</a:t>
            </a:fld>
            <a:endParaRPr lang="de-DE" dirty="0"/>
          </a:p>
        </p:txBody>
      </p:sp>
      <p:sp>
        <p:nvSpPr>
          <p:cNvPr id="17" name="Footer Placeholder 16"/>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pic>
        <p:nvPicPr>
          <p:cNvPr id="11" name="Picture 2" descr="E:\Creative Services\Masters\Practice\SAP\sap_global_partner_logos\sap_globalpartner_C_tm_p.emf"/>
          <p:cNvPicPr>
            <a:picLocks noChangeAspect="1" noChangeArrowheads="1"/>
          </p:cNvPicPr>
          <p:nvPr/>
        </p:nvPicPr>
        <p:blipFill>
          <a:blip r:embed="rId3" cstate="email"/>
          <a:srcRect/>
          <a:stretch>
            <a:fillRect/>
          </a:stretch>
        </p:blipFill>
        <p:spPr bwMode="auto">
          <a:xfrm>
            <a:off x="7533120" y="5499099"/>
            <a:ext cx="1483880" cy="898525"/>
          </a:xfrm>
          <a:prstGeom prst="rect">
            <a:avLst/>
          </a:prstGeom>
          <a:noFill/>
        </p:spPr>
      </p:pic>
    </p:spTree>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Pentagon 59"/>
          <p:cNvSpPr/>
          <p:nvPr/>
        </p:nvSpPr>
        <p:spPr bwMode="gray">
          <a:xfrm>
            <a:off x="5391398" y="1174109"/>
            <a:ext cx="3577239" cy="5268036"/>
          </a:xfrm>
          <a:prstGeom prst="homePlate">
            <a:avLst>
              <a:gd name="adj" fmla="val 17494"/>
            </a:avLst>
          </a:prstGeom>
          <a:gradFill flip="none" rotWithShape="1">
            <a:gsLst>
              <a:gs pos="0">
                <a:srgbClr val="FFFFFF"/>
              </a:gs>
              <a:gs pos="100000">
                <a:srgbClr val="EAE058"/>
              </a:gs>
            </a:gsLst>
            <a:lin ang="0" scaled="1"/>
            <a:tileRect/>
          </a:gradFill>
          <a:ln>
            <a:noFill/>
            <a:headEnd type="none" w="med" len="med"/>
            <a:tailEnd type="none" w="med" len="med"/>
          </a:ln>
          <a:effectLst>
            <a:innerShdw blurRad="114300">
              <a:prstClr val="black"/>
            </a:innerShdw>
          </a:effectLst>
        </p:spPr>
        <p:style>
          <a:lnRef idx="2">
            <a:schemeClr val="accent2"/>
          </a:lnRef>
          <a:fillRef idx="1">
            <a:schemeClr val="lt1"/>
          </a:fillRef>
          <a:effectRef idx="0">
            <a:schemeClr val="accent2"/>
          </a:effectRef>
          <a:fontRef idx="minor">
            <a:schemeClr val="dk1"/>
          </a:fontRef>
        </p:style>
        <p:txBody>
          <a:bodyPr vert="vert270" wrap="square" lIns="91440" tIns="45720" rIns="182880" bIns="45720" numCol="1" rtlCol="0" anchor="b" anchorCtr="0" compatLnSpc="1">
            <a:prstTxWarp prst="textNoShape">
              <a:avLst/>
            </a:prstTxWarp>
          </a:bodyPr>
          <a:lstStyle/>
          <a:p>
            <a:pPr algn="ctr"/>
            <a:r>
              <a:rPr lang="en-US" sz="2400" dirty="0">
                <a:ln w="1905"/>
                <a:solidFill>
                  <a:srgbClr val="000000"/>
                </a:solidFill>
                <a:latin typeface="+mj-lt"/>
              </a:rPr>
              <a:t>Leading Service Offerings </a:t>
            </a:r>
          </a:p>
        </p:txBody>
      </p:sp>
      <p:sp>
        <p:nvSpPr>
          <p:cNvPr id="39" name="Rounded Rectangle 38"/>
          <p:cNvSpPr/>
          <p:nvPr/>
        </p:nvSpPr>
        <p:spPr bwMode="gray">
          <a:xfrm>
            <a:off x="3031080" y="1348422"/>
            <a:ext cx="2194560" cy="1146191"/>
          </a:xfrm>
          <a:prstGeom prst="roundRect">
            <a:avLst/>
          </a:prstGeom>
          <a:gradFill flip="none" rotWithShape="1">
            <a:gsLst>
              <a:gs pos="0">
                <a:srgbClr val="DB4949"/>
              </a:gs>
              <a:gs pos="100000">
                <a:srgbClr val="7A1818"/>
              </a:gs>
            </a:gsLst>
            <a:lin ang="5400000" scaled="1"/>
            <a:tileRect/>
          </a:gradFill>
          <a:ln>
            <a:solidFill>
              <a:srgbClr val="AE2222"/>
            </a:solidFill>
          </a:ln>
        </p:spPr>
        <p:style>
          <a:lnRef idx="0">
            <a:schemeClr val="accent1"/>
          </a:lnRef>
          <a:fillRef idx="3">
            <a:schemeClr val="accent1"/>
          </a:fillRef>
          <a:effectRef idx="3">
            <a:schemeClr val="accent1"/>
          </a:effectRef>
          <a:fontRef idx="minor">
            <a:schemeClr val="lt1"/>
          </a:fontRef>
        </p:style>
        <p:txBody>
          <a:bodyPr anchor="ctr"/>
          <a:lstStyle/>
          <a:p>
            <a:pPr algn="ctr"/>
            <a:r>
              <a:rPr lang="en-US" b="1" dirty="0">
                <a:solidFill>
                  <a:srgbClr val="FFFFFF"/>
                </a:solidFill>
                <a:latin typeface="+mj-lt"/>
                <a:cs typeface="Segoe UI" pitchFamily="34" charset="0"/>
              </a:rPr>
              <a:t>Consulting Services</a:t>
            </a:r>
          </a:p>
        </p:txBody>
      </p:sp>
      <p:sp>
        <p:nvSpPr>
          <p:cNvPr id="50" name="Right Arrow 49"/>
          <p:cNvSpPr/>
          <p:nvPr/>
        </p:nvSpPr>
        <p:spPr bwMode="gray">
          <a:xfrm rot="19265445">
            <a:off x="4715511" y="2880717"/>
            <a:ext cx="668337" cy="482600"/>
          </a:xfrm>
          <a:prstGeom prst="rightArrow">
            <a:avLst>
              <a:gd name="adj1" fmla="val 60000"/>
              <a:gd name="adj2" fmla="val 50000"/>
            </a:avLst>
          </a:prstGeom>
          <a:gradFill flip="none" rotWithShape="1">
            <a:gsLst>
              <a:gs pos="0">
                <a:srgbClr val="FFFFFF"/>
              </a:gs>
              <a:gs pos="100000">
                <a:srgbClr val="FBCD79"/>
              </a:gs>
            </a:gsLst>
            <a:lin ang="5400000" scaled="1"/>
            <a:tileRect/>
          </a:gradFill>
          <a:ln>
            <a:solidFill>
              <a:srgbClr val="914405"/>
            </a:solidFill>
          </a:ln>
        </p:spPr>
        <p:style>
          <a:lnRef idx="1">
            <a:schemeClr val="accent5"/>
          </a:lnRef>
          <a:fillRef idx="3">
            <a:schemeClr val="accent5"/>
          </a:fillRef>
          <a:effectRef idx="2">
            <a:schemeClr val="accent5"/>
          </a:effectRef>
          <a:fontRef idx="minor">
            <a:schemeClr val="lt1"/>
          </a:fontRef>
        </p:style>
        <p:txBody>
          <a:bodyPr/>
          <a:lstStyle/>
          <a:p>
            <a:endParaRPr lang="en-US" sz="1600" b="0" dirty="0">
              <a:solidFill>
                <a:srgbClr val="000000"/>
              </a:solidFill>
              <a:latin typeface="+mj-lt"/>
            </a:endParaRPr>
          </a:p>
        </p:txBody>
      </p:sp>
      <p:sp>
        <p:nvSpPr>
          <p:cNvPr id="46" name="Right Arrow 45"/>
          <p:cNvSpPr/>
          <p:nvPr/>
        </p:nvSpPr>
        <p:spPr bwMode="gray">
          <a:xfrm>
            <a:off x="4974269" y="3579217"/>
            <a:ext cx="717550" cy="482600"/>
          </a:xfrm>
          <a:prstGeom prst="rightArrow">
            <a:avLst>
              <a:gd name="adj1" fmla="val 60000"/>
              <a:gd name="adj2" fmla="val 50000"/>
            </a:avLst>
          </a:prstGeom>
          <a:gradFill flip="none" rotWithShape="1">
            <a:gsLst>
              <a:gs pos="0">
                <a:srgbClr val="FFFFFF"/>
              </a:gs>
              <a:gs pos="100000">
                <a:srgbClr val="FBCD79"/>
              </a:gs>
            </a:gsLst>
            <a:lin ang="5400000" scaled="1"/>
            <a:tileRect/>
          </a:gradFill>
          <a:ln>
            <a:solidFill>
              <a:srgbClr val="914405"/>
            </a:solidFill>
          </a:ln>
        </p:spPr>
        <p:style>
          <a:lnRef idx="1">
            <a:schemeClr val="accent5"/>
          </a:lnRef>
          <a:fillRef idx="3">
            <a:schemeClr val="accent5"/>
          </a:fillRef>
          <a:effectRef idx="2">
            <a:schemeClr val="accent5"/>
          </a:effectRef>
          <a:fontRef idx="minor">
            <a:schemeClr val="lt1"/>
          </a:fontRef>
        </p:style>
        <p:txBody>
          <a:bodyPr/>
          <a:lstStyle/>
          <a:p>
            <a:endParaRPr lang="en-US" sz="1600" b="0" dirty="0">
              <a:solidFill>
                <a:srgbClr val="000000"/>
              </a:solidFill>
              <a:latin typeface="+mj-lt"/>
            </a:endParaRPr>
          </a:p>
        </p:txBody>
      </p:sp>
      <p:sp>
        <p:nvSpPr>
          <p:cNvPr id="42" name="Right Arrow 41"/>
          <p:cNvSpPr/>
          <p:nvPr/>
        </p:nvSpPr>
        <p:spPr bwMode="gray">
          <a:xfrm rot="2334555">
            <a:off x="4737736" y="4280892"/>
            <a:ext cx="630237" cy="482600"/>
          </a:xfrm>
          <a:prstGeom prst="rightArrow">
            <a:avLst>
              <a:gd name="adj1" fmla="val 60000"/>
              <a:gd name="adj2" fmla="val 50000"/>
            </a:avLst>
          </a:prstGeom>
          <a:gradFill flip="none" rotWithShape="1">
            <a:gsLst>
              <a:gs pos="0">
                <a:srgbClr val="FFFFFF"/>
              </a:gs>
              <a:gs pos="100000">
                <a:srgbClr val="FBCD79"/>
              </a:gs>
            </a:gsLst>
            <a:lin ang="5400000" scaled="1"/>
            <a:tileRect/>
          </a:gradFill>
          <a:ln>
            <a:solidFill>
              <a:srgbClr val="914405"/>
            </a:solidFill>
          </a:ln>
        </p:spPr>
        <p:style>
          <a:lnRef idx="1">
            <a:schemeClr val="accent5"/>
          </a:lnRef>
          <a:fillRef idx="3">
            <a:schemeClr val="accent5"/>
          </a:fillRef>
          <a:effectRef idx="2">
            <a:schemeClr val="accent5"/>
          </a:effectRef>
          <a:fontRef idx="minor">
            <a:schemeClr val="lt1"/>
          </a:fontRef>
        </p:style>
        <p:txBody>
          <a:bodyPr/>
          <a:lstStyle/>
          <a:p>
            <a:endParaRPr lang="en-US" sz="1600" b="0" dirty="0">
              <a:solidFill>
                <a:srgbClr val="000000"/>
              </a:solidFill>
              <a:latin typeface="+mj-lt"/>
            </a:endParaRPr>
          </a:p>
        </p:txBody>
      </p:sp>
      <p:sp>
        <p:nvSpPr>
          <p:cNvPr id="54" name="Right Arrow 53"/>
          <p:cNvSpPr/>
          <p:nvPr/>
        </p:nvSpPr>
        <p:spPr bwMode="gray">
          <a:xfrm rot="16200000">
            <a:off x="3915389" y="2523075"/>
            <a:ext cx="536617" cy="482600"/>
          </a:xfrm>
          <a:prstGeom prst="rightArrow">
            <a:avLst>
              <a:gd name="adj1" fmla="val 60000"/>
              <a:gd name="adj2" fmla="val 50000"/>
            </a:avLst>
          </a:prstGeom>
          <a:gradFill flip="none" rotWithShape="1">
            <a:gsLst>
              <a:gs pos="0">
                <a:srgbClr val="FFFFFF"/>
              </a:gs>
              <a:gs pos="100000">
                <a:srgbClr val="FBCD79"/>
              </a:gs>
            </a:gsLst>
            <a:lin ang="5400000" scaled="1"/>
            <a:tileRect/>
          </a:gradFill>
          <a:ln>
            <a:solidFill>
              <a:srgbClr val="914405"/>
            </a:solidFill>
          </a:ln>
        </p:spPr>
        <p:style>
          <a:lnRef idx="1">
            <a:schemeClr val="accent5"/>
          </a:lnRef>
          <a:fillRef idx="3">
            <a:schemeClr val="accent5"/>
          </a:fillRef>
          <a:effectRef idx="2">
            <a:schemeClr val="accent5"/>
          </a:effectRef>
          <a:fontRef idx="minor">
            <a:schemeClr val="lt1"/>
          </a:fontRef>
        </p:style>
        <p:txBody>
          <a:bodyPr/>
          <a:lstStyle/>
          <a:p>
            <a:endParaRPr lang="en-US" sz="1600" b="0" dirty="0">
              <a:solidFill>
                <a:srgbClr val="000000"/>
              </a:solidFill>
              <a:latin typeface="+mj-lt"/>
            </a:endParaRPr>
          </a:p>
        </p:txBody>
      </p:sp>
      <p:sp>
        <p:nvSpPr>
          <p:cNvPr id="38" name="Right Arrow 37"/>
          <p:cNvSpPr/>
          <p:nvPr/>
        </p:nvSpPr>
        <p:spPr bwMode="gray">
          <a:xfrm rot="5400000">
            <a:off x="3904623" y="4602371"/>
            <a:ext cx="558141" cy="482600"/>
          </a:xfrm>
          <a:prstGeom prst="rightArrow">
            <a:avLst>
              <a:gd name="adj1" fmla="val 60000"/>
              <a:gd name="adj2" fmla="val 50000"/>
            </a:avLst>
          </a:prstGeom>
          <a:gradFill flip="none" rotWithShape="1">
            <a:gsLst>
              <a:gs pos="0">
                <a:srgbClr val="FFFFFF"/>
              </a:gs>
              <a:gs pos="100000">
                <a:srgbClr val="FBCD79"/>
              </a:gs>
            </a:gsLst>
            <a:lin ang="5400000" scaled="1"/>
            <a:tileRect/>
          </a:gradFill>
          <a:ln>
            <a:solidFill>
              <a:srgbClr val="914405"/>
            </a:solidFill>
          </a:ln>
        </p:spPr>
        <p:style>
          <a:lnRef idx="1">
            <a:schemeClr val="accent5"/>
          </a:lnRef>
          <a:fillRef idx="3">
            <a:schemeClr val="accent5"/>
          </a:fillRef>
          <a:effectRef idx="2">
            <a:schemeClr val="accent5"/>
          </a:effectRef>
          <a:fontRef idx="minor">
            <a:schemeClr val="lt1"/>
          </a:fontRef>
        </p:style>
        <p:txBody>
          <a:bodyPr/>
          <a:lstStyle/>
          <a:p>
            <a:endParaRPr lang="en-US" sz="1600" b="0" dirty="0">
              <a:solidFill>
                <a:srgbClr val="000000"/>
              </a:solidFill>
              <a:latin typeface="+mj-lt"/>
            </a:endParaRPr>
          </a:p>
        </p:txBody>
      </p:sp>
      <p:sp>
        <p:nvSpPr>
          <p:cNvPr id="34" name="Right Arrow 33"/>
          <p:cNvSpPr/>
          <p:nvPr/>
        </p:nvSpPr>
        <p:spPr bwMode="gray">
          <a:xfrm rot="8465445">
            <a:off x="2996248" y="4279303"/>
            <a:ext cx="639763" cy="482600"/>
          </a:xfrm>
          <a:prstGeom prst="rightArrow">
            <a:avLst>
              <a:gd name="adj1" fmla="val 60000"/>
              <a:gd name="adj2" fmla="val 50000"/>
            </a:avLst>
          </a:prstGeom>
          <a:gradFill flip="none" rotWithShape="1">
            <a:gsLst>
              <a:gs pos="0">
                <a:srgbClr val="FFFFFF"/>
              </a:gs>
              <a:gs pos="100000">
                <a:srgbClr val="FBCD79"/>
              </a:gs>
            </a:gsLst>
            <a:lin ang="5400000" scaled="1"/>
            <a:tileRect/>
          </a:gradFill>
          <a:ln>
            <a:solidFill>
              <a:srgbClr val="914405"/>
            </a:solidFill>
          </a:ln>
        </p:spPr>
        <p:style>
          <a:lnRef idx="1">
            <a:schemeClr val="accent5"/>
          </a:lnRef>
          <a:fillRef idx="3">
            <a:schemeClr val="accent5"/>
          </a:fillRef>
          <a:effectRef idx="2">
            <a:schemeClr val="accent5"/>
          </a:effectRef>
          <a:fontRef idx="minor">
            <a:schemeClr val="lt1"/>
          </a:fontRef>
        </p:style>
        <p:txBody>
          <a:bodyPr/>
          <a:lstStyle/>
          <a:p>
            <a:endParaRPr lang="en-US" sz="1600" b="0" dirty="0">
              <a:solidFill>
                <a:srgbClr val="000000"/>
              </a:solidFill>
              <a:latin typeface="+mj-lt"/>
            </a:endParaRPr>
          </a:p>
        </p:txBody>
      </p:sp>
      <p:sp>
        <p:nvSpPr>
          <p:cNvPr id="30" name="Right Arrow 29"/>
          <p:cNvSpPr/>
          <p:nvPr/>
        </p:nvSpPr>
        <p:spPr bwMode="gray">
          <a:xfrm rot="10800000">
            <a:off x="2675569" y="3579217"/>
            <a:ext cx="717550" cy="482600"/>
          </a:xfrm>
          <a:prstGeom prst="rightArrow">
            <a:avLst>
              <a:gd name="adj1" fmla="val 60000"/>
              <a:gd name="adj2" fmla="val 50000"/>
            </a:avLst>
          </a:prstGeom>
          <a:gradFill flip="none" rotWithShape="1">
            <a:gsLst>
              <a:gs pos="0">
                <a:srgbClr val="FFFFFF"/>
              </a:gs>
              <a:gs pos="100000">
                <a:srgbClr val="FBCD79"/>
              </a:gs>
            </a:gsLst>
            <a:lin ang="5400000" scaled="1"/>
            <a:tileRect/>
          </a:gradFill>
          <a:ln>
            <a:solidFill>
              <a:srgbClr val="914405"/>
            </a:solidFill>
          </a:ln>
        </p:spPr>
        <p:style>
          <a:lnRef idx="1">
            <a:schemeClr val="accent5"/>
          </a:lnRef>
          <a:fillRef idx="3">
            <a:schemeClr val="accent5"/>
          </a:fillRef>
          <a:effectRef idx="2">
            <a:schemeClr val="accent5"/>
          </a:effectRef>
          <a:fontRef idx="minor">
            <a:schemeClr val="lt1"/>
          </a:fontRef>
        </p:style>
        <p:txBody>
          <a:bodyPr/>
          <a:lstStyle/>
          <a:p>
            <a:endParaRPr lang="en-US" sz="1600" b="0" dirty="0">
              <a:solidFill>
                <a:srgbClr val="000000"/>
              </a:solidFill>
              <a:latin typeface="+mj-lt"/>
            </a:endParaRPr>
          </a:p>
        </p:txBody>
      </p:sp>
      <p:sp>
        <p:nvSpPr>
          <p:cNvPr id="26" name="Right Arrow 25"/>
          <p:cNvSpPr/>
          <p:nvPr/>
        </p:nvSpPr>
        <p:spPr bwMode="gray">
          <a:xfrm rot="13134555">
            <a:off x="3004186" y="2882304"/>
            <a:ext cx="631825" cy="482600"/>
          </a:xfrm>
          <a:prstGeom prst="rightArrow">
            <a:avLst>
              <a:gd name="adj1" fmla="val 60000"/>
              <a:gd name="adj2" fmla="val 50000"/>
            </a:avLst>
          </a:prstGeom>
          <a:gradFill flip="none" rotWithShape="1">
            <a:gsLst>
              <a:gs pos="0">
                <a:srgbClr val="FFFFFF"/>
              </a:gs>
              <a:gs pos="100000">
                <a:srgbClr val="FBCD79"/>
              </a:gs>
            </a:gsLst>
            <a:lin ang="5400000" scaled="1"/>
            <a:tileRect/>
          </a:gradFill>
          <a:ln>
            <a:solidFill>
              <a:srgbClr val="914405"/>
            </a:solidFill>
          </a:ln>
        </p:spPr>
        <p:style>
          <a:lnRef idx="1">
            <a:schemeClr val="accent5"/>
          </a:lnRef>
          <a:fillRef idx="3">
            <a:schemeClr val="accent5"/>
          </a:fillRef>
          <a:effectRef idx="2">
            <a:schemeClr val="accent5"/>
          </a:effectRef>
          <a:fontRef idx="minor">
            <a:schemeClr val="lt1"/>
          </a:fontRef>
        </p:style>
        <p:txBody>
          <a:bodyPr/>
          <a:lstStyle/>
          <a:p>
            <a:endParaRPr lang="en-US" sz="1600" b="0" dirty="0">
              <a:solidFill>
                <a:srgbClr val="000000"/>
              </a:solidFill>
              <a:latin typeface="+mj-lt"/>
            </a:endParaRPr>
          </a:p>
        </p:txBody>
      </p:sp>
      <p:sp>
        <p:nvSpPr>
          <p:cNvPr id="242693" name="Title 1"/>
          <p:cNvSpPr>
            <a:spLocks noGrp="1"/>
          </p:cNvSpPr>
          <p:nvPr>
            <p:ph type="title"/>
          </p:nvPr>
        </p:nvSpPr>
        <p:spPr/>
        <p:txBody>
          <a:bodyPr/>
          <a:lstStyle/>
          <a:p>
            <a:r>
              <a:rPr lang="en-US" dirty="0">
                <a:latin typeface="+mj-lt"/>
              </a:rPr>
              <a:t>Offerings – Entire Spectrum of SAP </a:t>
            </a:r>
          </a:p>
        </p:txBody>
      </p:sp>
      <p:sp>
        <p:nvSpPr>
          <p:cNvPr id="1324045" name="Text Box 13"/>
          <p:cNvSpPr txBox="1">
            <a:spLocks noChangeArrowheads="1"/>
          </p:cNvSpPr>
          <p:nvPr/>
        </p:nvSpPr>
        <p:spPr bwMode="gray">
          <a:xfrm>
            <a:off x="3572511" y="3209330"/>
            <a:ext cx="1222375" cy="1222375"/>
          </a:xfrm>
          <a:prstGeom prst="rect">
            <a:avLst/>
          </a:prstGeom>
          <a:noFill/>
          <a:ln w="9525">
            <a:noFill/>
            <a:miter lim="800000"/>
            <a:headEnd/>
            <a:tailEnd/>
          </a:ln>
        </p:spPr>
        <p:txBody>
          <a:bodyPr/>
          <a:lstStyle/>
          <a:p>
            <a:pPr algn="ctr">
              <a:defRPr/>
            </a:pPr>
            <a:endParaRPr lang="en-US" sz="2000" b="0" dirty="0">
              <a:solidFill>
                <a:srgbClr val="000000"/>
              </a:solidFill>
              <a:latin typeface="+mj-lt"/>
              <a:cs typeface="+mn-cs"/>
            </a:endParaRPr>
          </a:p>
        </p:txBody>
      </p:sp>
      <p:sp>
        <p:nvSpPr>
          <p:cNvPr id="1324049" name="Text Box 17"/>
          <p:cNvSpPr txBox="1">
            <a:spLocks noChangeArrowheads="1"/>
          </p:cNvSpPr>
          <p:nvPr/>
        </p:nvSpPr>
        <p:spPr bwMode="gray">
          <a:xfrm>
            <a:off x="3275644" y="1450377"/>
            <a:ext cx="1816100" cy="1035051"/>
          </a:xfrm>
          <a:prstGeom prst="rect">
            <a:avLst/>
          </a:prstGeom>
          <a:noFill/>
          <a:ln w="9525">
            <a:noFill/>
            <a:miter lim="800000"/>
            <a:headEnd/>
            <a:tailEnd/>
          </a:ln>
        </p:spPr>
        <p:txBody>
          <a:bodyPr/>
          <a:lstStyle/>
          <a:p>
            <a:pPr algn="ctr">
              <a:defRPr/>
            </a:pPr>
            <a:endParaRPr lang="en-US" sz="2000" b="0" dirty="0">
              <a:solidFill>
                <a:srgbClr val="000000"/>
              </a:solidFill>
              <a:latin typeface="+mj-lt"/>
              <a:cs typeface="+mn-cs"/>
            </a:endParaRPr>
          </a:p>
        </p:txBody>
      </p:sp>
      <p:sp>
        <p:nvSpPr>
          <p:cNvPr id="48" name="Rounded Rectangle 47"/>
          <p:cNvSpPr/>
          <p:nvPr/>
        </p:nvSpPr>
        <p:spPr bwMode="gray">
          <a:xfrm>
            <a:off x="470799" y="1521015"/>
            <a:ext cx="2194560" cy="1146191"/>
          </a:xfrm>
          <a:prstGeom prst="roundRect">
            <a:avLst/>
          </a:prstGeom>
          <a:gradFill flip="none" rotWithShape="1">
            <a:gsLst>
              <a:gs pos="0">
                <a:srgbClr val="1782DB"/>
              </a:gs>
              <a:gs pos="100000">
                <a:srgbClr val="0B406B"/>
              </a:gs>
            </a:gsLst>
            <a:lin ang="5400000" scaled="1"/>
            <a:tileRect/>
          </a:gradFill>
          <a:ln>
            <a:solidFill>
              <a:srgbClr val="105D9C"/>
            </a:solidFill>
          </a:ln>
        </p:spPr>
        <p:style>
          <a:lnRef idx="0">
            <a:schemeClr val="accent4"/>
          </a:lnRef>
          <a:fillRef idx="3">
            <a:schemeClr val="accent4"/>
          </a:fillRef>
          <a:effectRef idx="3">
            <a:schemeClr val="accent4"/>
          </a:effectRef>
          <a:fontRef idx="minor">
            <a:schemeClr val="lt1"/>
          </a:fontRef>
        </p:style>
        <p:txBody>
          <a:bodyPr anchor="ctr" anchorCtr="1"/>
          <a:lstStyle/>
          <a:p>
            <a:pPr algn="ctr"/>
            <a:r>
              <a:rPr lang="en-US" altLang="ja-JP" b="1" dirty="0">
                <a:solidFill>
                  <a:srgbClr val="FFFFFF"/>
                </a:solidFill>
                <a:latin typeface="+mj-lt"/>
                <a:ea typeface="MS PGothic" pitchFamily="34" charset="-128"/>
                <a:cs typeface="Segoe UI" pitchFamily="34" charset="0"/>
              </a:rPr>
              <a:t>SAP Data Management Services</a:t>
            </a:r>
          </a:p>
        </p:txBody>
      </p:sp>
      <p:sp>
        <p:nvSpPr>
          <p:cNvPr id="44" name="Rounded Rectangle 43"/>
          <p:cNvSpPr/>
          <p:nvPr/>
        </p:nvSpPr>
        <p:spPr bwMode="gray">
          <a:xfrm>
            <a:off x="5553090" y="1660669"/>
            <a:ext cx="2194560" cy="1146191"/>
          </a:xfrm>
          <a:prstGeom prst="roundRect">
            <a:avLst/>
          </a:prstGeom>
          <a:gradFill flip="none" rotWithShape="1">
            <a:gsLst>
              <a:gs pos="0">
                <a:srgbClr val="C07000"/>
              </a:gs>
              <a:gs pos="100000">
                <a:srgbClr val="663106"/>
              </a:gs>
            </a:gsLst>
            <a:lin ang="5400000" scaled="1"/>
            <a:tileRect/>
          </a:gradFill>
          <a:ln>
            <a:solidFill>
              <a:srgbClr val="914405"/>
            </a:solidFill>
          </a:ln>
        </p:spPr>
        <p:style>
          <a:lnRef idx="0">
            <a:schemeClr val="accent3"/>
          </a:lnRef>
          <a:fillRef idx="3">
            <a:schemeClr val="accent3"/>
          </a:fillRef>
          <a:effectRef idx="3">
            <a:schemeClr val="accent3"/>
          </a:effectRef>
          <a:fontRef idx="minor">
            <a:schemeClr val="lt1"/>
          </a:fontRef>
        </p:style>
        <p:txBody>
          <a:bodyPr anchor="ctr" anchorCtr="1"/>
          <a:lstStyle/>
          <a:p>
            <a:pPr algn="ctr"/>
            <a:r>
              <a:rPr lang="en-US" altLang="ja-JP" b="1" dirty="0">
                <a:solidFill>
                  <a:srgbClr val="FFFFFF"/>
                </a:solidFill>
                <a:latin typeface="+mj-lt"/>
                <a:ea typeface="MS PGothic" pitchFamily="34" charset="-128"/>
                <a:cs typeface="Segoe UI" pitchFamily="34" charset="0"/>
              </a:rPr>
              <a:t>SAP New Dimension</a:t>
            </a:r>
            <a:br>
              <a:rPr lang="en-US" altLang="ja-JP" b="1" dirty="0">
                <a:solidFill>
                  <a:srgbClr val="FFFFFF"/>
                </a:solidFill>
                <a:latin typeface="+mj-lt"/>
                <a:ea typeface="MS PGothic" pitchFamily="34" charset="-128"/>
                <a:cs typeface="Segoe UI" pitchFamily="34" charset="0"/>
              </a:rPr>
            </a:br>
            <a:r>
              <a:rPr lang="en-US" altLang="ja-JP" b="1" dirty="0">
                <a:solidFill>
                  <a:srgbClr val="FFFFFF"/>
                </a:solidFill>
                <a:latin typeface="+mj-lt"/>
                <a:ea typeface="MS PGothic" pitchFamily="34" charset="-128"/>
                <a:cs typeface="Segoe UI" pitchFamily="34" charset="0"/>
              </a:rPr>
              <a:t>(NW, CRM,SRM &amp; SCM)</a:t>
            </a:r>
          </a:p>
        </p:txBody>
      </p:sp>
      <p:sp>
        <p:nvSpPr>
          <p:cNvPr id="1324065" name="Text Box 33"/>
          <p:cNvSpPr txBox="1">
            <a:spLocks noChangeArrowheads="1"/>
          </p:cNvSpPr>
          <p:nvPr/>
        </p:nvSpPr>
        <p:spPr bwMode="gray">
          <a:xfrm>
            <a:off x="3275644" y="5203228"/>
            <a:ext cx="1816100" cy="1035051"/>
          </a:xfrm>
          <a:prstGeom prst="rect">
            <a:avLst/>
          </a:prstGeom>
          <a:noFill/>
          <a:ln w="9525">
            <a:noFill/>
            <a:miter lim="800000"/>
            <a:headEnd/>
            <a:tailEnd/>
          </a:ln>
        </p:spPr>
        <p:txBody>
          <a:bodyPr/>
          <a:lstStyle/>
          <a:p>
            <a:pPr algn="ctr">
              <a:defRPr/>
            </a:pPr>
            <a:endParaRPr lang="en-US" sz="2000" b="0" dirty="0">
              <a:solidFill>
                <a:srgbClr val="000000"/>
              </a:solidFill>
              <a:latin typeface="+mj-lt"/>
              <a:cs typeface="+mn-cs"/>
            </a:endParaRPr>
          </a:p>
        </p:txBody>
      </p:sp>
      <p:sp>
        <p:nvSpPr>
          <p:cNvPr id="36" name="Oval 35"/>
          <p:cNvSpPr/>
          <p:nvPr/>
        </p:nvSpPr>
        <p:spPr bwMode="gray">
          <a:xfrm>
            <a:off x="3332794" y="2955330"/>
            <a:ext cx="1765300" cy="1765300"/>
          </a:xfrm>
          <a:prstGeom prst="ellips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ln w="9525" cap="flat" cmpd="sng" algn="ctr">
            <a:solidFill>
              <a:srgbClr val="AE2222"/>
            </a:solidFill>
            <a:prstDash val="solid"/>
            <a:round/>
            <a:headEnd type="none" w="med" len="med"/>
            <a:tailEnd type="none" w="med" len="med"/>
          </a:ln>
          <a:effectLst>
            <a:outerShdw blurRad="149987" dist="25400" dir="3720000" algn="ctr">
              <a:srgbClr val="000000">
                <a:alpha val="55000"/>
              </a:srgbClr>
            </a:outerShdw>
          </a:effectLst>
          <a:scene3d>
            <a:camera prst="orthographicFront">
              <a:rot lat="0" lon="0" rev="0"/>
            </a:camera>
            <a:lightRig rig="contrasting" dir="t">
              <a:rot lat="0" lon="0" rev="1500000"/>
            </a:lightRig>
          </a:scene3d>
          <a:sp3d prstMaterial="metal">
            <a:bevelT w="196850" h="184150"/>
          </a:sp3d>
        </p:spPr>
        <p:txBody>
          <a:bodyPr/>
          <a:lstStyle/>
          <a:p>
            <a:pPr algn="ctr">
              <a:defRPr/>
            </a:pPr>
            <a:endParaRPr lang="en-US" sz="2000" b="1" dirty="0">
              <a:solidFill>
                <a:srgbClr val="FFFFFF"/>
              </a:solidFill>
              <a:latin typeface="+mj-lt"/>
              <a:ea typeface="MS UI Gothic" pitchFamily="34" charset="-128"/>
              <a:cs typeface="+mn-cs"/>
            </a:endParaRPr>
          </a:p>
        </p:txBody>
      </p:sp>
      <p:sp>
        <p:nvSpPr>
          <p:cNvPr id="57" name="Oval 4"/>
          <p:cNvSpPr/>
          <p:nvPr/>
        </p:nvSpPr>
        <p:spPr bwMode="gray">
          <a:xfrm>
            <a:off x="3572511" y="3209330"/>
            <a:ext cx="1222375" cy="12223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5400" tIns="25400" rIns="25400" bIns="25400" anchor="ctr"/>
          <a:lstStyle/>
          <a:p>
            <a:pPr algn="ctr" defTabSz="800100">
              <a:lnSpc>
                <a:spcPct val="90000"/>
              </a:lnSpc>
              <a:spcAft>
                <a:spcPct val="35000"/>
              </a:spcAft>
            </a:pPr>
            <a:r>
              <a:rPr lang="en-US" sz="2800" b="1" dirty="0">
                <a:solidFill>
                  <a:srgbClr val="FFFFFF"/>
                </a:solidFill>
                <a:latin typeface="+mj-lt"/>
                <a:cs typeface="MS UI Gothic"/>
              </a:rPr>
              <a:t>SAP</a:t>
            </a:r>
            <a:br>
              <a:rPr lang="en-US" sz="2800" b="1" dirty="0">
                <a:solidFill>
                  <a:srgbClr val="FFFFFF"/>
                </a:solidFill>
                <a:latin typeface="+mj-lt"/>
                <a:cs typeface="MS UI Gothic"/>
              </a:rPr>
            </a:br>
            <a:r>
              <a:rPr lang="en-US" sz="2800" b="1" dirty="0">
                <a:solidFill>
                  <a:srgbClr val="FFFFFF"/>
                </a:solidFill>
                <a:latin typeface="+mj-lt"/>
                <a:cs typeface="MS UI Gothic"/>
              </a:rPr>
              <a:t>@</a:t>
            </a:r>
          </a:p>
          <a:p>
            <a:pPr algn="ctr" defTabSz="800100">
              <a:lnSpc>
                <a:spcPct val="90000"/>
              </a:lnSpc>
              <a:spcAft>
                <a:spcPct val="35000"/>
              </a:spcAft>
            </a:pPr>
            <a:r>
              <a:rPr lang="en-US" sz="2800" b="1" dirty="0">
                <a:solidFill>
                  <a:srgbClr val="FFFFFF"/>
                </a:solidFill>
                <a:latin typeface="+mj-lt"/>
                <a:cs typeface="MS UI Gothic"/>
              </a:rPr>
              <a:t>FCI</a:t>
            </a:r>
          </a:p>
        </p:txBody>
      </p:sp>
      <p:sp>
        <p:nvSpPr>
          <p:cNvPr id="51" name="Rounded Rectangle 50"/>
          <p:cNvSpPr/>
          <p:nvPr/>
        </p:nvSpPr>
        <p:spPr bwMode="gray">
          <a:xfrm>
            <a:off x="235013" y="3136901"/>
            <a:ext cx="2194560" cy="1146191"/>
          </a:xfrm>
          <a:prstGeom prst="roundRect">
            <a:avLst/>
          </a:prstGeom>
          <a:gradFill flip="none" rotWithShape="1">
            <a:gsLst>
              <a:gs pos="0">
                <a:srgbClr val="1782DB"/>
              </a:gs>
              <a:gs pos="100000">
                <a:srgbClr val="0B406B"/>
              </a:gs>
            </a:gsLst>
            <a:lin ang="5400000" scaled="1"/>
            <a:tileRect/>
          </a:gradFill>
          <a:ln>
            <a:solidFill>
              <a:srgbClr val="105D9C"/>
            </a:solidFill>
          </a:ln>
        </p:spPr>
        <p:style>
          <a:lnRef idx="0">
            <a:schemeClr val="accent4"/>
          </a:lnRef>
          <a:fillRef idx="3">
            <a:schemeClr val="accent4"/>
          </a:fillRef>
          <a:effectRef idx="3">
            <a:schemeClr val="accent4"/>
          </a:effectRef>
          <a:fontRef idx="minor">
            <a:schemeClr val="lt1"/>
          </a:fontRef>
        </p:style>
        <p:txBody>
          <a:bodyPr anchor="ctr" anchorCtr="1"/>
          <a:lstStyle/>
          <a:p>
            <a:pPr algn="ctr"/>
            <a:r>
              <a:rPr lang="en-US" altLang="ja-JP" b="1" dirty="0">
                <a:solidFill>
                  <a:srgbClr val="FFFFFF"/>
                </a:solidFill>
                <a:latin typeface="+mj-lt"/>
                <a:ea typeface="MS PGothic" pitchFamily="34" charset="-128"/>
                <a:cs typeface="Segoe UI" pitchFamily="34" charset="0"/>
              </a:rPr>
              <a:t>Basis Services</a:t>
            </a:r>
          </a:p>
        </p:txBody>
      </p:sp>
      <p:sp>
        <p:nvSpPr>
          <p:cNvPr id="52" name="Rounded Rectangle 51"/>
          <p:cNvSpPr/>
          <p:nvPr/>
        </p:nvSpPr>
        <p:spPr bwMode="gray">
          <a:xfrm>
            <a:off x="3089666" y="5145398"/>
            <a:ext cx="2194560" cy="1146191"/>
          </a:xfrm>
          <a:prstGeom prst="roundRect">
            <a:avLst/>
          </a:prstGeom>
          <a:gradFill flip="none" rotWithShape="1">
            <a:gsLst>
              <a:gs pos="0">
                <a:srgbClr val="DB4949"/>
              </a:gs>
              <a:gs pos="100000">
                <a:srgbClr val="7A1818"/>
              </a:gs>
            </a:gsLst>
            <a:lin ang="5400000" scaled="1"/>
            <a:tileRect/>
          </a:gradFill>
          <a:ln>
            <a:solidFill>
              <a:srgbClr val="AE2222"/>
            </a:solidFill>
          </a:ln>
        </p:spPr>
        <p:style>
          <a:lnRef idx="0">
            <a:schemeClr val="accent1"/>
          </a:lnRef>
          <a:fillRef idx="3">
            <a:schemeClr val="accent1"/>
          </a:fillRef>
          <a:effectRef idx="3">
            <a:schemeClr val="accent1"/>
          </a:effectRef>
          <a:fontRef idx="minor">
            <a:schemeClr val="lt1"/>
          </a:fontRef>
        </p:style>
        <p:txBody>
          <a:bodyPr anchor="ctr" anchorCtr="1"/>
          <a:lstStyle/>
          <a:p>
            <a:pPr algn="ctr"/>
            <a:r>
              <a:rPr lang="en-US" altLang="ja-JP" b="1" dirty="0">
                <a:solidFill>
                  <a:srgbClr val="FFFFFF"/>
                </a:solidFill>
                <a:latin typeface="+mj-lt"/>
                <a:ea typeface="MS PGothic" pitchFamily="34" charset="-128"/>
                <a:cs typeface="Segoe UI" pitchFamily="34" charset="0"/>
              </a:rPr>
              <a:t>Implementation and Rollouts</a:t>
            </a:r>
          </a:p>
        </p:txBody>
      </p:sp>
      <p:sp>
        <p:nvSpPr>
          <p:cNvPr id="55" name="Rounded Rectangle 54"/>
          <p:cNvSpPr/>
          <p:nvPr/>
        </p:nvSpPr>
        <p:spPr bwMode="gray">
          <a:xfrm>
            <a:off x="485205" y="4779187"/>
            <a:ext cx="2194560" cy="1146191"/>
          </a:xfrm>
          <a:prstGeom prst="roundRect">
            <a:avLst/>
          </a:prstGeom>
          <a:gradFill flip="none" rotWithShape="1">
            <a:gsLst>
              <a:gs pos="0">
                <a:srgbClr val="1782DB"/>
              </a:gs>
              <a:gs pos="100000">
                <a:srgbClr val="0B406B"/>
              </a:gs>
            </a:gsLst>
            <a:lin ang="5400000" scaled="1"/>
            <a:tileRect/>
          </a:gradFill>
          <a:ln>
            <a:solidFill>
              <a:srgbClr val="105D9C"/>
            </a:solidFill>
          </a:ln>
        </p:spPr>
        <p:style>
          <a:lnRef idx="0">
            <a:schemeClr val="accent4"/>
          </a:lnRef>
          <a:fillRef idx="3">
            <a:schemeClr val="accent4"/>
          </a:fillRef>
          <a:effectRef idx="3">
            <a:schemeClr val="accent4"/>
          </a:effectRef>
          <a:fontRef idx="minor">
            <a:schemeClr val="lt1"/>
          </a:fontRef>
        </p:style>
        <p:txBody>
          <a:bodyPr anchor="ctr" anchorCtr="1"/>
          <a:lstStyle/>
          <a:p>
            <a:pPr algn="ctr"/>
            <a:r>
              <a:rPr lang="en-US" altLang="ja-JP" b="1" dirty="0">
                <a:solidFill>
                  <a:srgbClr val="FFFFFF"/>
                </a:solidFill>
                <a:latin typeface="+mj-lt"/>
                <a:ea typeface="MS PGothic" pitchFamily="34" charset="-128"/>
                <a:cs typeface="Segoe UI" pitchFamily="34" charset="0"/>
              </a:rPr>
              <a:t>Application Management Services</a:t>
            </a:r>
          </a:p>
        </p:txBody>
      </p:sp>
      <p:sp>
        <p:nvSpPr>
          <p:cNvPr id="56" name="Rounded Rectangle 55"/>
          <p:cNvSpPr/>
          <p:nvPr/>
        </p:nvSpPr>
        <p:spPr bwMode="gray">
          <a:xfrm>
            <a:off x="5553089" y="4754162"/>
            <a:ext cx="2194560" cy="1146191"/>
          </a:xfrm>
          <a:prstGeom prst="roundRect">
            <a:avLst/>
          </a:prstGeom>
          <a:gradFill flip="none" rotWithShape="1">
            <a:gsLst>
              <a:gs pos="0">
                <a:srgbClr val="C07000"/>
              </a:gs>
              <a:gs pos="100000">
                <a:srgbClr val="663106"/>
              </a:gs>
            </a:gsLst>
            <a:lin ang="5400000" scaled="1"/>
            <a:tileRect/>
          </a:gradFill>
          <a:ln>
            <a:solidFill>
              <a:srgbClr val="914405"/>
            </a:solidFill>
          </a:ln>
        </p:spPr>
        <p:style>
          <a:lnRef idx="0">
            <a:schemeClr val="accent3"/>
          </a:lnRef>
          <a:fillRef idx="3">
            <a:schemeClr val="accent3"/>
          </a:fillRef>
          <a:effectRef idx="3">
            <a:schemeClr val="accent3"/>
          </a:effectRef>
          <a:fontRef idx="minor">
            <a:schemeClr val="lt1"/>
          </a:fontRef>
        </p:style>
        <p:txBody>
          <a:bodyPr anchor="ctr" anchorCtr="1"/>
          <a:lstStyle/>
          <a:p>
            <a:pPr algn="ctr"/>
            <a:r>
              <a:rPr lang="en-US" altLang="ja-JP" b="1" dirty="0">
                <a:solidFill>
                  <a:srgbClr val="FFFFFF"/>
                </a:solidFill>
                <a:latin typeface="+mj-lt"/>
                <a:ea typeface="MS PGothic" pitchFamily="34" charset="-128"/>
                <a:cs typeface="Segoe UI" pitchFamily="34" charset="0"/>
              </a:rPr>
              <a:t>Upgrade Services</a:t>
            </a:r>
          </a:p>
        </p:txBody>
      </p:sp>
      <p:sp>
        <p:nvSpPr>
          <p:cNvPr id="58" name="Rounded Rectangle 57"/>
          <p:cNvSpPr/>
          <p:nvPr/>
        </p:nvSpPr>
        <p:spPr bwMode="gray">
          <a:xfrm>
            <a:off x="5866988" y="3221063"/>
            <a:ext cx="2194560" cy="1146191"/>
          </a:xfrm>
          <a:prstGeom prst="roundRect">
            <a:avLst/>
          </a:prstGeom>
          <a:gradFill flip="none" rotWithShape="1">
            <a:gsLst>
              <a:gs pos="0">
                <a:srgbClr val="C07000"/>
              </a:gs>
              <a:gs pos="100000">
                <a:srgbClr val="663106"/>
              </a:gs>
            </a:gsLst>
            <a:lin ang="5400000" scaled="1"/>
            <a:tileRect/>
          </a:gradFill>
          <a:ln>
            <a:solidFill>
              <a:srgbClr val="914405"/>
            </a:solidFill>
          </a:ln>
        </p:spPr>
        <p:style>
          <a:lnRef idx="0">
            <a:schemeClr val="accent3"/>
          </a:lnRef>
          <a:fillRef idx="3">
            <a:schemeClr val="accent3"/>
          </a:fillRef>
          <a:effectRef idx="3">
            <a:schemeClr val="accent3"/>
          </a:effectRef>
          <a:fontRef idx="minor">
            <a:schemeClr val="lt1"/>
          </a:fontRef>
        </p:style>
        <p:txBody>
          <a:bodyPr anchor="ctr" anchorCtr="1"/>
          <a:lstStyle/>
          <a:p>
            <a:pPr algn="ctr"/>
            <a:r>
              <a:rPr lang="en-US" altLang="ja-JP" b="1" dirty="0">
                <a:solidFill>
                  <a:srgbClr val="FFFFFF"/>
                </a:solidFill>
                <a:latin typeface="+mj-lt"/>
                <a:ea typeface="MS PGothic" pitchFamily="34" charset="-128"/>
                <a:cs typeface="Segoe UI" pitchFamily="34" charset="0"/>
              </a:rPr>
              <a:t>Business Intelligence &amp; Data Warehouse</a:t>
            </a:r>
          </a:p>
        </p:txBody>
      </p:sp>
      <p:sp>
        <p:nvSpPr>
          <p:cNvPr id="33" name="Slide Number Placeholder 32"/>
          <p:cNvSpPr>
            <a:spLocks noGrp="1"/>
          </p:cNvSpPr>
          <p:nvPr>
            <p:ph type="sldNum" sz="quarter" idx="11"/>
          </p:nvPr>
        </p:nvSpPr>
        <p:spPr/>
        <p:txBody>
          <a:bodyPr/>
          <a:lstStyle/>
          <a:p>
            <a:pPr>
              <a:defRPr/>
            </a:pPr>
            <a:fld id="{09376177-E7A7-4F4E-AF8F-C077B77B6451}" type="slidenum">
              <a:rPr lang="en-US" smtClean="0"/>
              <a:pPr>
                <a:defRPr/>
              </a:pPr>
              <a:t>48</a:t>
            </a:fld>
            <a:endParaRPr lang="en-US"/>
          </a:p>
        </p:txBody>
      </p:sp>
      <p:sp>
        <p:nvSpPr>
          <p:cNvPr id="35" name="Footer Placeholder 34"/>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0">
                                            <p:bg/>
                                          </p:spTgt>
                                        </p:tgtEl>
                                        <p:attrNameLst>
                                          <p:attrName>style.visibility</p:attrName>
                                        </p:attrNameLst>
                                      </p:cBhvr>
                                      <p:to>
                                        <p:strVal val="visible"/>
                                      </p:to>
                                    </p:set>
                                    <p:animEffect transition="in" filter="wipe(down)">
                                      <p:cBhvr>
                                        <p:cTn id="7" dur="500"/>
                                        <p:tgtEl>
                                          <p:spTgt spid="60">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0">
                                            <p:txEl>
                                              <p:pRg st="0" end="0"/>
                                            </p:txEl>
                                          </p:spTgt>
                                        </p:tgtEl>
                                        <p:attrNameLst>
                                          <p:attrName>style.visibility</p:attrName>
                                        </p:attrNameLst>
                                      </p:cBhvr>
                                      <p:to>
                                        <p:strVal val="visible"/>
                                      </p:to>
                                    </p:set>
                                    <p:animEffect transition="in" filter="wipe(down)">
                                      <p:cBhvr>
                                        <p:cTn id="10" dur="500"/>
                                        <p:tgtEl>
                                          <p:spTgt spid="6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build="allAtOnce"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email"/>
          <a:srcRect/>
          <a:stretch>
            <a:fillRect/>
          </a:stretch>
        </p:blipFill>
        <p:spPr bwMode="gray">
          <a:xfrm>
            <a:off x="0" y="3820648"/>
            <a:ext cx="9144000" cy="2711450"/>
          </a:xfrm>
          <a:prstGeom prst="rect">
            <a:avLst/>
          </a:prstGeom>
          <a:noFill/>
          <a:ln w="9525">
            <a:noFill/>
            <a:miter lim="800000"/>
            <a:headEnd/>
            <a:tailEnd/>
          </a:ln>
        </p:spPr>
      </p:pic>
      <p:sp>
        <p:nvSpPr>
          <p:cNvPr id="178179" name="Rectangle 3"/>
          <p:cNvSpPr>
            <a:spLocks noGrp="1" noChangeArrowheads="1"/>
          </p:cNvSpPr>
          <p:nvPr>
            <p:ph type="title"/>
          </p:nvPr>
        </p:nvSpPr>
        <p:spPr/>
        <p:txBody>
          <a:bodyPr/>
          <a:lstStyle/>
          <a:p>
            <a:r>
              <a:rPr lang="en-US" altLang="ja-JP" dirty="0" err="1"/>
              <a:t>Abc</a:t>
            </a:r>
            <a:r>
              <a:rPr lang="en-US" altLang="ja-JP" dirty="0"/>
              <a:t> at a Glance</a:t>
            </a:r>
          </a:p>
        </p:txBody>
      </p:sp>
      <p:sp>
        <p:nvSpPr>
          <p:cNvPr id="11" name="Slide Number Placeholder 10"/>
          <p:cNvSpPr>
            <a:spLocks noGrp="1"/>
          </p:cNvSpPr>
          <p:nvPr>
            <p:ph type="sldNum" sz="quarter" idx="11"/>
          </p:nvPr>
        </p:nvSpPr>
        <p:spPr/>
        <p:txBody>
          <a:bodyPr/>
          <a:lstStyle/>
          <a:p>
            <a:pPr>
              <a:defRPr/>
            </a:pPr>
            <a:fld id="{0EBC7FF7-17A1-4612-B8E3-5462654CC24D}" type="slidenum">
              <a:rPr lang="de-DE" smtClean="0"/>
              <a:pPr>
                <a:defRPr/>
              </a:pPr>
              <a:t>4</a:t>
            </a:fld>
            <a:endParaRPr lang="de-DE" dirty="0"/>
          </a:p>
        </p:txBody>
      </p:sp>
      <p:sp>
        <p:nvSpPr>
          <p:cNvPr id="12" name="Footer Placeholder 11"/>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
        <p:nvSpPr>
          <p:cNvPr id="7" name="Rectangle 24"/>
          <p:cNvSpPr>
            <a:spLocks noChangeArrowheads="1"/>
          </p:cNvSpPr>
          <p:nvPr/>
        </p:nvSpPr>
        <p:spPr bwMode="gray">
          <a:xfrm>
            <a:off x="1" y="4321077"/>
            <a:ext cx="9144000" cy="1800375"/>
          </a:xfrm>
          <a:prstGeom prst="rect">
            <a:avLst/>
          </a:prstGeom>
          <a:gradFill rotWithShape="1">
            <a:gsLst>
              <a:gs pos="5000">
                <a:schemeClr val="bg1"/>
              </a:gs>
              <a:gs pos="100000">
                <a:schemeClr val="bg1">
                  <a:alpha val="0"/>
                </a:schemeClr>
              </a:gs>
            </a:gsLst>
            <a:lin ang="5400000" scaled="1"/>
          </a:gradFill>
          <a:ln w="9525" algn="ctr">
            <a:noFill/>
            <a:round/>
            <a:headEnd/>
            <a:tailEnd/>
          </a:ln>
        </p:spPr>
        <p:txBody>
          <a:bodyPr/>
          <a:lstStyle/>
          <a:p>
            <a:pPr algn="ctr">
              <a:defRPr/>
            </a:pPr>
            <a:endParaRPr lang="en-US" dirty="0">
              <a:latin typeface="Arial" charset="0"/>
              <a:ea typeface="MS UI Gothic" pitchFamily="34" charset="-128"/>
              <a:cs typeface="+mn-cs"/>
            </a:endParaRPr>
          </a:p>
        </p:txBody>
      </p:sp>
      <p:sp>
        <p:nvSpPr>
          <p:cNvPr id="18436" name="Rectangle 4"/>
          <p:cNvSpPr>
            <a:spLocks noGrp="1" noChangeArrowheads="1"/>
          </p:cNvSpPr>
          <p:nvPr>
            <p:ph idx="1"/>
          </p:nvPr>
        </p:nvSpPr>
        <p:spPr/>
        <p:txBody>
          <a:bodyPr/>
          <a:lstStyle/>
          <a:p>
            <a:r>
              <a:rPr dirty="0"/>
              <a:t>Did you Know (</a:t>
            </a:r>
            <a:r>
              <a:rPr dirty="0" err="1"/>
              <a:t>contd</a:t>
            </a:r>
            <a:r>
              <a:rPr lang="en-US" dirty="0"/>
              <a:t>…</a:t>
            </a:r>
            <a:r>
              <a:rPr dirty="0"/>
              <a:t>)</a:t>
            </a:r>
          </a:p>
          <a:p>
            <a:pPr lvl="1"/>
            <a:r>
              <a:rPr lang="en-US" altLang="ja-JP" sz="2300" dirty="0"/>
              <a:t>Sales &amp; service operations in more than 70 countries</a:t>
            </a:r>
          </a:p>
          <a:p>
            <a:pPr lvl="1"/>
            <a:r>
              <a:rPr lang="en-US" altLang="ja-JP" sz="2300" dirty="0" err="1"/>
              <a:t>Abc</a:t>
            </a:r>
            <a:r>
              <a:rPr lang="en-US" altLang="ja-JP" sz="2300" dirty="0"/>
              <a:t> research labs in Japan, US, UK and China</a:t>
            </a:r>
          </a:p>
          <a:p>
            <a:pPr lvl="1"/>
            <a:r>
              <a:rPr lang="en-US" altLang="ja-JP" sz="2300" dirty="0"/>
              <a:t>Data centers in 13 countries</a:t>
            </a:r>
          </a:p>
          <a:p>
            <a:pPr lvl="1"/>
            <a:r>
              <a:rPr lang="en-US" altLang="ja-JP" sz="2300" dirty="0" err="1"/>
              <a:t>Abc</a:t>
            </a:r>
            <a:r>
              <a:rPr lang="en-US" altLang="ja-JP" sz="2300" dirty="0"/>
              <a:t> innovations hold over 36,000 patents</a:t>
            </a:r>
          </a:p>
          <a:p>
            <a:pPr lvl="1"/>
            <a:r>
              <a:rPr lang="en-US" altLang="ja-JP" sz="2300" dirty="0"/>
              <a:t>Included in the Dow Jones Sustainability Indexes and FTSE4Good Index Series, </a:t>
            </a:r>
            <a:r>
              <a:rPr lang="en-US" altLang="ja-JP" sz="2300" dirty="0" err="1"/>
              <a:t>Abc</a:t>
            </a:r>
            <a:r>
              <a:rPr lang="en-US" altLang="ja-JP" sz="2300" dirty="0"/>
              <a:t> is recognized as an IT industry leader in sustainability and corporate responsibility</a:t>
            </a:r>
          </a:p>
        </p:txBody>
      </p:sp>
    </p:spTree>
  </p:cSld>
  <p:clrMapOvr>
    <a:masterClrMapping/>
  </p:clrMapOvr>
  <p:transition>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Other Value Added</a:t>
            </a:r>
            <a:br>
              <a:rPr lang="en-US"/>
            </a:br>
            <a:r>
              <a:rPr lang="en-US"/>
              <a:t>Service Offerings</a:t>
            </a:r>
            <a:endParaRPr lang="en-US" dirty="0"/>
          </a:p>
        </p:txBody>
      </p:sp>
      <p:sp>
        <p:nvSpPr>
          <p:cNvPr id="3" name="Content Placeholder 2">
            <a:extLst>
              <a:ext uri="{FF2B5EF4-FFF2-40B4-BE49-F238E27FC236}">
                <a16:creationId xmlns:a16="http://schemas.microsoft.com/office/drawing/2014/main" id="{F2DA8429-4A44-4B72-8B9B-FDCCBBD75704}"/>
              </a:ext>
            </a:extLst>
          </p:cNvPr>
          <p:cNvSpPr>
            <a:spLocks noGrp="1"/>
          </p:cNvSpPr>
          <p:nvPr>
            <p:ph idx="1"/>
          </p:nvPr>
        </p:nvSpPr>
        <p:spPr/>
        <p:txBody>
          <a:bodyPr/>
          <a:lstStyle/>
          <a:p>
            <a:endParaRPr lang="en-US"/>
          </a:p>
        </p:txBody>
      </p:sp>
      <p:sp>
        <p:nvSpPr>
          <p:cNvPr id="11" name="Footer Placeholder 10"/>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0" name="Slide Number Placeholder 9"/>
          <p:cNvSpPr>
            <a:spLocks noGrp="1"/>
          </p:cNvSpPr>
          <p:nvPr>
            <p:ph type="sldNum" sz="quarter" idx="11"/>
          </p:nvPr>
        </p:nvSpPr>
        <p:spPr/>
        <p:txBody>
          <a:bodyPr/>
          <a:lstStyle/>
          <a:p>
            <a:fld id="{49A8C1D9-9D5D-4A41-BFCB-46F56A56DC0C}" type="slidenum">
              <a:rPr lang="en-US" smtClean="0"/>
              <a:pPr/>
              <a:t>49</a:t>
            </a:fld>
            <a:endParaRPr lang="en-US"/>
          </a:p>
        </p:txBody>
      </p:sp>
    </p:spTree>
  </p:cSld>
  <p:clrMapOvr>
    <a:masterClrMapping/>
  </p:clrMapOvr>
  <p:transition>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title"/>
          </p:nvPr>
        </p:nvSpPr>
        <p:spPr/>
        <p:txBody>
          <a:bodyPr/>
          <a:lstStyle/>
          <a:p>
            <a:r>
              <a:rPr lang="fr-FR"/>
              <a:t>Application Management Services (AMS)</a:t>
            </a:r>
            <a:endParaRPr lang="en-US" dirty="0"/>
          </a:p>
        </p:txBody>
      </p:sp>
      <p:sp>
        <p:nvSpPr>
          <p:cNvPr id="13" name="Content Placeholder 12"/>
          <p:cNvSpPr>
            <a:spLocks noGrp="1"/>
          </p:cNvSpPr>
          <p:nvPr>
            <p:ph idx="1"/>
          </p:nvPr>
        </p:nvSpPr>
        <p:spPr/>
        <p:txBody>
          <a:bodyPr/>
          <a:lstStyle/>
          <a:p>
            <a:r>
              <a:rPr lang="en-US"/>
              <a:t>24x7 Operations</a:t>
            </a:r>
          </a:p>
          <a:p>
            <a:r>
              <a:rPr lang="en-US"/>
              <a:t>Mature SLNs (Service Level Norms)</a:t>
            </a:r>
          </a:p>
          <a:p>
            <a:r>
              <a:rPr lang="en-US"/>
              <a:t>Application monitoring</a:t>
            </a:r>
          </a:p>
          <a:p>
            <a:r>
              <a:rPr lang="en-US"/>
              <a:t>Home-grown issue-tracking tools</a:t>
            </a:r>
          </a:p>
          <a:p>
            <a:r>
              <a:rPr lang="en-US"/>
              <a:t>Different levels of support</a:t>
            </a:r>
            <a:endParaRPr lang="en-US" altLang="en-US" dirty="0"/>
          </a:p>
        </p:txBody>
      </p:sp>
      <p:sp>
        <p:nvSpPr>
          <p:cNvPr id="18" name="Footer Placeholder 17"/>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7" name="Slide Number Placeholder 16"/>
          <p:cNvSpPr>
            <a:spLocks noGrp="1"/>
          </p:cNvSpPr>
          <p:nvPr>
            <p:ph type="sldNum" sz="quarter" idx="11"/>
          </p:nvPr>
        </p:nvSpPr>
        <p:spPr/>
        <p:txBody>
          <a:bodyPr/>
          <a:lstStyle/>
          <a:p>
            <a:fld id="{09376177-E7A7-4F4E-AF8F-C077B77B6451}" type="slidenum">
              <a:rPr lang="en-US" smtClean="0"/>
              <a:pPr/>
              <a:t>50</a:t>
            </a:fld>
            <a:endParaRPr lang="en-US"/>
          </a:p>
        </p:txBody>
      </p:sp>
      <p:grpSp>
        <p:nvGrpSpPr>
          <p:cNvPr id="22" name="Group 21"/>
          <p:cNvGrpSpPr/>
          <p:nvPr/>
        </p:nvGrpSpPr>
        <p:grpSpPr>
          <a:xfrm>
            <a:off x="304800" y="4258420"/>
            <a:ext cx="8497311" cy="1982797"/>
            <a:chOff x="337327" y="1183916"/>
            <a:chExt cx="8464784" cy="1982797"/>
          </a:xfrm>
        </p:grpSpPr>
        <p:sp>
          <p:nvSpPr>
            <p:cNvPr id="14" name="Rectangle 13"/>
            <p:cNvSpPr/>
            <p:nvPr/>
          </p:nvSpPr>
          <p:spPr bwMode="gray">
            <a:xfrm>
              <a:off x="337327" y="1668239"/>
              <a:ext cx="2790884" cy="1498474"/>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45720" tIns="45720" rIns="45720" bIns="45720" spcCol="1270"/>
            <a:lstStyle/>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Functional and Technical Support – 24/7 using various delivery models</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Multi technology support</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Regular and Preventive Maintenance support</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Application Monitoring</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SLA based support for level 1,2,3,4 </a:t>
              </a:r>
            </a:p>
          </p:txBody>
        </p:sp>
        <p:sp>
          <p:nvSpPr>
            <p:cNvPr id="15" name="Rectangle 14"/>
            <p:cNvSpPr/>
            <p:nvPr/>
          </p:nvSpPr>
          <p:spPr bwMode="gray">
            <a:xfrm>
              <a:off x="3177352" y="1668239"/>
              <a:ext cx="2790884" cy="1498474"/>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45720" tIns="45720" rIns="45720" bIns="45720" spcCol="1270"/>
            <a:lstStyle/>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Minor/major enhancements outside the scope of support</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Center of Excellence (</a:t>
              </a:r>
              <a:r>
                <a:rPr kumimoji="1" lang="en-US" sz="1000" dirty="0" err="1">
                  <a:solidFill>
                    <a:srgbClr val="000000"/>
                  </a:solidFill>
                </a:rPr>
                <a:t>CoE</a:t>
              </a:r>
              <a:r>
                <a:rPr kumimoji="1" lang="en-US" sz="1000" dirty="0">
                  <a:solidFill>
                    <a:srgbClr val="000000"/>
                  </a:solidFill>
                </a:rPr>
                <a:t>) team for ongoing projects</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Maintenance and bug fixes</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Report Generation and Automation</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Disaster Recovery testing</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Business Process Improvements</a:t>
              </a:r>
            </a:p>
          </p:txBody>
        </p:sp>
        <p:sp>
          <p:nvSpPr>
            <p:cNvPr id="16" name="Rectangle 15"/>
            <p:cNvSpPr/>
            <p:nvPr/>
          </p:nvSpPr>
          <p:spPr bwMode="gray">
            <a:xfrm>
              <a:off x="6011227" y="1668239"/>
              <a:ext cx="2790884" cy="1498474"/>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45720" tIns="45720" rIns="45720" bIns="45720" spcCol="1270"/>
            <a:lstStyle/>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Build new applications</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Addition of new modules to existing implementations</a:t>
              </a:r>
            </a:p>
            <a:p>
              <a:pPr marL="115888" lvl="1" indent="-115888" defTabSz="933450">
                <a:spcAft>
                  <a:spcPts val="300"/>
                </a:spcAft>
                <a:buClr>
                  <a:schemeClr val="accent2"/>
                </a:buClr>
                <a:buFont typeface="Wingdings" pitchFamily="2" charset="2"/>
                <a:buChar char=""/>
                <a:defRPr/>
              </a:pPr>
              <a:r>
                <a:rPr kumimoji="1" lang="en-US" sz="1000" dirty="0">
                  <a:solidFill>
                    <a:srgbClr val="000000"/>
                  </a:solidFill>
                </a:rPr>
                <a:t>Testing</a:t>
              </a:r>
            </a:p>
          </p:txBody>
        </p:sp>
        <p:sp>
          <p:nvSpPr>
            <p:cNvPr id="19" name="Rectangle 18"/>
            <p:cNvSpPr/>
            <p:nvPr/>
          </p:nvSpPr>
          <p:spPr bwMode="gray">
            <a:xfrm>
              <a:off x="337327" y="1183916"/>
              <a:ext cx="2790884" cy="484322"/>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lIns="45720" tIns="45720" rIns="45720" bIns="45720" spcCol="1270" anchor="ctr"/>
            <a:lstStyle/>
            <a:p>
              <a:pPr algn="ctr" defTabSz="933450">
                <a:lnSpc>
                  <a:spcPct val="90000"/>
                </a:lnSpc>
                <a:spcAft>
                  <a:spcPct val="35000"/>
                </a:spcAft>
                <a:defRPr/>
              </a:pPr>
              <a:r>
                <a:rPr kumimoji="1" lang="en-US" b="1" dirty="0">
                  <a:solidFill>
                    <a:srgbClr val="FFFFFF"/>
                  </a:solidFill>
                </a:rPr>
                <a:t>Production Support</a:t>
              </a:r>
            </a:p>
          </p:txBody>
        </p:sp>
        <p:sp>
          <p:nvSpPr>
            <p:cNvPr id="20" name="Rectangle 19"/>
            <p:cNvSpPr/>
            <p:nvPr/>
          </p:nvSpPr>
          <p:spPr bwMode="gray">
            <a:xfrm>
              <a:off x="3177352" y="1183916"/>
              <a:ext cx="2790884" cy="484322"/>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lIns="45720" tIns="45720" rIns="45720" bIns="45720" spcCol="1270" anchor="ctr"/>
            <a:lstStyle/>
            <a:p>
              <a:pPr algn="ctr" defTabSz="933450">
                <a:lnSpc>
                  <a:spcPct val="90000"/>
                </a:lnSpc>
                <a:spcAft>
                  <a:spcPct val="35000"/>
                </a:spcAft>
                <a:defRPr/>
              </a:pPr>
              <a:r>
                <a:rPr kumimoji="1" lang="en-US" b="1" dirty="0">
                  <a:solidFill>
                    <a:srgbClr val="FFFFFF"/>
                  </a:solidFill>
                </a:rPr>
                <a:t>Enhancements</a:t>
              </a:r>
              <a:endParaRPr lang="en-US" b="1" dirty="0">
                <a:solidFill>
                  <a:srgbClr val="FFFFFF"/>
                </a:solidFill>
              </a:endParaRPr>
            </a:p>
          </p:txBody>
        </p:sp>
        <p:sp>
          <p:nvSpPr>
            <p:cNvPr id="21" name="Rectangle 20"/>
            <p:cNvSpPr/>
            <p:nvPr/>
          </p:nvSpPr>
          <p:spPr bwMode="gray">
            <a:xfrm>
              <a:off x="6011227" y="1183916"/>
              <a:ext cx="2790884" cy="484322"/>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lIns="45720" tIns="45720" rIns="45720" bIns="45720" spcCol="1270" anchor="ctr"/>
            <a:lstStyle/>
            <a:p>
              <a:pPr algn="ctr" defTabSz="933450">
                <a:lnSpc>
                  <a:spcPct val="90000"/>
                </a:lnSpc>
                <a:spcAft>
                  <a:spcPct val="35000"/>
                </a:spcAft>
                <a:defRPr/>
              </a:pPr>
              <a:r>
                <a:rPr kumimoji="1" lang="en-US" b="1" dirty="0">
                  <a:solidFill>
                    <a:srgbClr val="FFFFFF"/>
                  </a:solidFill>
                </a:rPr>
                <a:t>Application Development</a:t>
              </a:r>
              <a:endParaRPr lang="en-US" b="1" dirty="0">
                <a:solidFill>
                  <a:srgbClr val="FFFFFF"/>
                </a:solidFill>
              </a:endParaRPr>
            </a:p>
          </p:txBody>
        </p:sp>
      </p:grpSp>
    </p:spTree>
  </p:cSld>
  <p:clrMapOvr>
    <a:masterClrMapping/>
  </p:clrMapOvr>
  <p:transition>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bwMode="gray">
          <a:xfrm>
            <a:off x="5397500" y="1057620"/>
            <a:ext cx="1063625" cy="5475382"/>
          </a:xfrm>
          <a:prstGeom prst="rect">
            <a:avLst/>
          </a:prstGeom>
          <a:gradFill flip="none" rotWithShape="1">
            <a:gsLst>
              <a:gs pos="0">
                <a:schemeClr val="bg1"/>
              </a:gs>
              <a:gs pos="100000">
                <a:schemeClr val="bg1">
                  <a:lumMod val="85000"/>
                </a:schemeClr>
              </a:gs>
            </a:gsLst>
            <a:lin ang="10800000" scaled="1"/>
            <a:tileRect/>
          </a:gradFill>
          <a:ln w="9525" cap="flat" cmpd="sng" algn="ctr">
            <a:noFill/>
            <a:prstDash val="solid"/>
            <a:round/>
            <a:headEnd type="none" w="med" len="med"/>
            <a:tailEnd type="none" w="med" len="med"/>
          </a:ln>
          <a:effectLst/>
        </p:spPr>
        <p:txBody>
          <a:bodyPr/>
          <a:lstStyle/>
          <a:p>
            <a:pPr algn="ctr">
              <a:defRPr/>
            </a:pPr>
            <a:endParaRPr lang="en-US">
              <a:ea typeface="MS UI Gothic" pitchFamily="34" charset="-128"/>
              <a:cs typeface="+mn-cs"/>
            </a:endParaRPr>
          </a:p>
        </p:txBody>
      </p:sp>
      <p:sp>
        <p:nvSpPr>
          <p:cNvPr id="844807" name="Rectangle 7"/>
          <p:cNvSpPr>
            <a:spLocks noGrp="1" noChangeArrowheads="1"/>
          </p:cNvSpPr>
          <p:nvPr>
            <p:ph type="title"/>
          </p:nvPr>
        </p:nvSpPr>
        <p:spPr/>
        <p:txBody>
          <a:bodyPr/>
          <a:lstStyle/>
          <a:p>
            <a:r>
              <a:rPr lang="en-US" dirty="0"/>
              <a:t>Secure Environment</a:t>
            </a:r>
          </a:p>
        </p:txBody>
      </p:sp>
      <p:sp>
        <p:nvSpPr>
          <p:cNvPr id="12" name="Content Placeholder 11"/>
          <p:cNvSpPr>
            <a:spLocks noGrp="1"/>
          </p:cNvSpPr>
          <p:nvPr>
            <p:ph idx="1"/>
          </p:nvPr>
        </p:nvSpPr>
        <p:spPr>
          <a:xfrm>
            <a:off x="320675" y="1335088"/>
            <a:ext cx="4956405" cy="4983162"/>
          </a:xfrm>
        </p:spPr>
        <p:txBody>
          <a:bodyPr/>
          <a:lstStyle/>
          <a:p>
            <a:r>
              <a:rPr lang="en-US" sz="2000" dirty="0"/>
              <a:t>Established Business Continuity Plan</a:t>
            </a:r>
          </a:p>
          <a:p>
            <a:pPr lvl="1"/>
            <a:r>
              <a:rPr lang="en-US" sz="1500" dirty="0"/>
              <a:t>Governed by Software Engineering Process Group and Disaster Prevention and Recovery Team</a:t>
            </a:r>
          </a:p>
          <a:p>
            <a:pPr lvl="1"/>
            <a:r>
              <a:rPr lang="en-US" sz="1500" dirty="0"/>
              <a:t>Designated CSO (Chief Security Officer)</a:t>
            </a:r>
          </a:p>
          <a:p>
            <a:pPr lvl="1"/>
            <a:r>
              <a:rPr lang="en-US" sz="1500" dirty="0"/>
              <a:t>Corrective and Preventive plans</a:t>
            </a:r>
          </a:p>
          <a:p>
            <a:pPr lvl="1"/>
            <a:r>
              <a:rPr lang="en-US" sz="1500" dirty="0"/>
              <a:t>Project Continuity Plans</a:t>
            </a:r>
          </a:p>
          <a:p>
            <a:r>
              <a:rPr lang="en-US" sz="2000" dirty="0"/>
              <a:t>Infrastructure Redundancy</a:t>
            </a:r>
          </a:p>
          <a:p>
            <a:pPr lvl="1"/>
            <a:r>
              <a:rPr sz="1500" dirty="0"/>
              <a:t>3 Development Centers in India</a:t>
            </a:r>
          </a:p>
          <a:p>
            <a:pPr lvl="1"/>
            <a:r>
              <a:rPr sz="1500" dirty="0"/>
              <a:t>Usage of development centers in US</a:t>
            </a:r>
          </a:p>
          <a:p>
            <a:pPr lvl="1"/>
            <a:r>
              <a:rPr sz="1500" dirty="0"/>
              <a:t>2 levels of full power backup</a:t>
            </a:r>
          </a:p>
          <a:p>
            <a:pPr lvl="1"/>
            <a:r>
              <a:rPr sz="1500" dirty="0"/>
              <a:t>Multiple Sources for </a:t>
            </a:r>
            <a:r>
              <a:rPr sz="1500"/>
              <a:t>Internet and Telecommunication </a:t>
            </a:r>
            <a:r>
              <a:rPr sz="1500" dirty="0"/>
              <a:t>Service Providers</a:t>
            </a:r>
          </a:p>
          <a:p>
            <a:r>
              <a:rPr lang="en-US" sz="2000" dirty="0"/>
              <a:t>Data Backup</a:t>
            </a:r>
          </a:p>
          <a:p>
            <a:pPr lvl="1"/>
            <a:r>
              <a:rPr sz="1500" dirty="0"/>
              <a:t>Live Backup Domain Controllers</a:t>
            </a:r>
          </a:p>
          <a:p>
            <a:pPr lvl="1"/>
            <a:r>
              <a:rPr sz="1500" dirty="0"/>
              <a:t>Raid 5 Fault Tolerance on servers</a:t>
            </a:r>
          </a:p>
          <a:p>
            <a:pPr lvl="1"/>
            <a:r>
              <a:rPr sz="1500" dirty="0"/>
              <a:t>Weekly Tape backup</a:t>
            </a:r>
          </a:p>
        </p:txBody>
      </p:sp>
      <p:graphicFrame>
        <p:nvGraphicFramePr>
          <p:cNvPr id="153603" name="Object 14"/>
          <p:cNvGraphicFramePr>
            <a:graphicFrameLocks noChangeAspect="1"/>
          </p:cNvGraphicFramePr>
          <p:nvPr/>
        </p:nvGraphicFramePr>
        <p:xfrm>
          <a:off x="5473700" y="1154113"/>
          <a:ext cx="3670300" cy="3203575"/>
        </p:xfrm>
        <a:graphic>
          <a:graphicData uri="http://schemas.openxmlformats.org/presentationml/2006/ole">
            <mc:AlternateContent xmlns:mc="http://schemas.openxmlformats.org/markup-compatibility/2006">
              <mc:Choice xmlns:v="urn:schemas-microsoft-com:vml" Requires="v">
                <p:oleObj spid="_x0000_s153608" name="Visio" r:id="rId4" imgW="9536430" imgH="8320659" progId="">
                  <p:embed/>
                </p:oleObj>
              </mc:Choice>
              <mc:Fallback>
                <p:oleObj name="Visio" r:id="rId4" imgW="9536430" imgH="8320659" progId="">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3700" y="1154113"/>
                        <a:ext cx="3670300" cy="320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Slide Number Placeholder 19"/>
          <p:cNvSpPr>
            <a:spLocks noGrp="1"/>
          </p:cNvSpPr>
          <p:nvPr>
            <p:ph type="sldNum" sz="quarter" idx="11"/>
          </p:nvPr>
        </p:nvSpPr>
        <p:spPr/>
        <p:txBody>
          <a:bodyPr/>
          <a:lstStyle/>
          <a:p>
            <a:pPr>
              <a:defRPr/>
            </a:pPr>
            <a:fld id="{0EBC7FF7-17A1-4612-B8E3-5462654CC24D}" type="slidenum">
              <a:rPr lang="de-DE" smtClean="0"/>
              <a:pPr>
                <a:defRPr/>
              </a:pPr>
              <a:t>51</a:t>
            </a:fld>
            <a:endParaRPr lang="de-DE" dirty="0"/>
          </a:p>
        </p:txBody>
      </p:sp>
      <p:sp>
        <p:nvSpPr>
          <p:cNvPr id="21" name="Footer Placeholder 20"/>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4807" name="Rectangle 7"/>
          <p:cNvSpPr>
            <a:spLocks noGrp="1" noChangeArrowheads="1"/>
          </p:cNvSpPr>
          <p:nvPr>
            <p:ph type="title"/>
          </p:nvPr>
        </p:nvSpPr>
        <p:spPr/>
        <p:txBody>
          <a:bodyPr/>
          <a:lstStyle/>
          <a:p>
            <a:r>
              <a:rPr lang="en-US"/>
              <a:t>Secure Environment</a:t>
            </a:r>
          </a:p>
        </p:txBody>
      </p:sp>
      <p:sp>
        <p:nvSpPr>
          <p:cNvPr id="13" name="Content Placeholder 12"/>
          <p:cNvSpPr>
            <a:spLocks noGrp="1"/>
          </p:cNvSpPr>
          <p:nvPr>
            <p:ph idx="1"/>
          </p:nvPr>
        </p:nvSpPr>
        <p:spPr>
          <a:xfrm>
            <a:off x="320675" y="1335088"/>
            <a:ext cx="4967421" cy="4983162"/>
          </a:xfrm>
        </p:spPr>
        <p:txBody>
          <a:bodyPr/>
          <a:lstStyle/>
          <a:p>
            <a:r>
              <a:rPr lang="en-US" sz="2000" dirty="0"/>
              <a:t>Data Security</a:t>
            </a:r>
          </a:p>
          <a:p>
            <a:pPr lvl="1"/>
            <a:r>
              <a:rPr lang="en-US" sz="1500" dirty="0"/>
              <a:t>ISO 27001:2005 Certified by DNV</a:t>
            </a:r>
          </a:p>
          <a:p>
            <a:pPr lvl="1"/>
            <a:r>
              <a:rPr lang="en-US" sz="1500" dirty="0"/>
              <a:t>Stringent Network policies</a:t>
            </a:r>
          </a:p>
          <a:p>
            <a:pPr lvl="1"/>
            <a:r>
              <a:rPr lang="en-US" sz="1500" dirty="0"/>
              <a:t>Access Cards for entry into premises and Role Based restrictions to sensitive areas such as Server Room</a:t>
            </a:r>
          </a:p>
          <a:p>
            <a:pPr lvl="1"/>
            <a:r>
              <a:rPr lang="en-US" sz="1500" dirty="0"/>
              <a:t>Multi-Level Firewalls and Virus Protection</a:t>
            </a:r>
          </a:p>
          <a:p>
            <a:pPr lvl="1"/>
            <a:r>
              <a:rPr lang="en-US" sz="1500" dirty="0"/>
              <a:t>Offsite Backups &amp; Archival</a:t>
            </a:r>
          </a:p>
          <a:p>
            <a:pPr lvl="1"/>
            <a:r>
              <a:rPr lang="en-US" sz="1500" dirty="0"/>
              <a:t>Non-Disclosure and Confidentiality Agreements</a:t>
            </a:r>
          </a:p>
          <a:p>
            <a:pPr lvl="1"/>
            <a:r>
              <a:rPr lang="en-US" sz="1500" dirty="0"/>
              <a:t>Physical Security</a:t>
            </a:r>
          </a:p>
          <a:p>
            <a:r>
              <a:rPr lang="en-US" sz="2000" dirty="0"/>
              <a:t>Communication Options</a:t>
            </a:r>
          </a:p>
          <a:p>
            <a:pPr lvl="1"/>
            <a:r>
              <a:rPr lang="en-US" sz="1500" dirty="0"/>
              <a:t>Direct connection via ISP</a:t>
            </a:r>
          </a:p>
          <a:p>
            <a:pPr lvl="1"/>
            <a:r>
              <a:rPr lang="en-US" sz="1500" dirty="0"/>
              <a:t>VPN direct connection via ISP</a:t>
            </a:r>
          </a:p>
          <a:p>
            <a:pPr lvl="1"/>
            <a:r>
              <a:rPr lang="en-US" sz="1500" dirty="0"/>
              <a:t>VOIP connectivity to US</a:t>
            </a:r>
          </a:p>
          <a:p>
            <a:pPr lvl="1"/>
            <a:r>
              <a:rPr lang="en-US" sz="1500" dirty="0"/>
              <a:t>ISDN to ISDN</a:t>
            </a:r>
          </a:p>
          <a:p>
            <a:pPr lvl="1"/>
            <a:r>
              <a:rPr lang="en-US" sz="1500" dirty="0"/>
              <a:t>PPP (modem)</a:t>
            </a:r>
          </a:p>
        </p:txBody>
      </p:sp>
      <p:sp>
        <p:nvSpPr>
          <p:cNvPr id="9" name="Rectangle 8"/>
          <p:cNvSpPr/>
          <p:nvPr/>
        </p:nvSpPr>
        <p:spPr bwMode="gray">
          <a:xfrm>
            <a:off x="5397500" y="1057620"/>
            <a:ext cx="1063625" cy="5475382"/>
          </a:xfrm>
          <a:prstGeom prst="rect">
            <a:avLst/>
          </a:prstGeom>
          <a:gradFill flip="none" rotWithShape="1">
            <a:gsLst>
              <a:gs pos="0">
                <a:schemeClr val="bg1"/>
              </a:gs>
              <a:gs pos="100000">
                <a:schemeClr val="bg1">
                  <a:lumMod val="85000"/>
                </a:schemeClr>
              </a:gs>
            </a:gsLst>
            <a:lin ang="10800000" scaled="1"/>
            <a:tileRect/>
          </a:gradFill>
          <a:ln w="9525" cap="flat" cmpd="sng" algn="ctr">
            <a:noFill/>
            <a:prstDash val="solid"/>
            <a:round/>
            <a:headEnd type="none" w="med" len="med"/>
            <a:tailEnd type="none" w="med" len="med"/>
          </a:ln>
          <a:effectLst/>
        </p:spPr>
        <p:txBody>
          <a:bodyPr/>
          <a:lstStyle/>
          <a:p>
            <a:pPr algn="ctr">
              <a:defRPr/>
            </a:pPr>
            <a:endParaRPr lang="en-US">
              <a:ea typeface="MS UI Gothic" pitchFamily="34" charset="-128"/>
              <a:cs typeface="+mn-cs"/>
            </a:endParaRPr>
          </a:p>
        </p:txBody>
      </p:sp>
      <p:graphicFrame>
        <p:nvGraphicFramePr>
          <p:cNvPr id="12" name="Object 14"/>
          <p:cNvGraphicFramePr>
            <a:graphicFrameLocks noChangeAspect="1"/>
          </p:cNvGraphicFramePr>
          <p:nvPr/>
        </p:nvGraphicFramePr>
        <p:xfrm>
          <a:off x="5473700" y="1154113"/>
          <a:ext cx="3670300" cy="3203575"/>
        </p:xfrm>
        <a:graphic>
          <a:graphicData uri="http://schemas.openxmlformats.org/presentationml/2006/ole">
            <mc:AlternateContent xmlns:mc="http://schemas.openxmlformats.org/markup-compatibility/2006">
              <mc:Choice xmlns:v="urn:schemas-microsoft-com:vml" Requires="v">
                <p:oleObj spid="_x0000_s154632" name="Visio" r:id="rId4" imgW="9536430" imgH="8320659" progId="">
                  <p:embed/>
                </p:oleObj>
              </mc:Choice>
              <mc:Fallback>
                <p:oleObj name="Visio" r:id="rId4" imgW="9536430" imgH="8320659" progId="">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3700" y="1154113"/>
                        <a:ext cx="3670300" cy="320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 name="Slide Number Placeholder 20"/>
          <p:cNvSpPr>
            <a:spLocks noGrp="1"/>
          </p:cNvSpPr>
          <p:nvPr>
            <p:ph type="sldNum" sz="quarter" idx="11"/>
          </p:nvPr>
        </p:nvSpPr>
        <p:spPr/>
        <p:txBody>
          <a:bodyPr/>
          <a:lstStyle/>
          <a:p>
            <a:pPr>
              <a:defRPr/>
            </a:pPr>
            <a:fld id="{0EBC7FF7-17A1-4612-B8E3-5462654CC24D}" type="slidenum">
              <a:rPr lang="de-DE" smtClean="0"/>
              <a:pPr>
                <a:defRPr/>
              </a:pPr>
              <a:t>52</a:t>
            </a:fld>
            <a:endParaRPr lang="de-DE" dirty="0"/>
          </a:p>
        </p:txBody>
      </p:sp>
      <p:sp>
        <p:nvSpPr>
          <p:cNvPr id="22" name="Footer Placeholder 21"/>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Clients for Life</a:t>
            </a:r>
          </a:p>
        </p:txBody>
      </p:sp>
      <p:sp>
        <p:nvSpPr>
          <p:cNvPr id="7" name="Content Placeholder 6"/>
          <p:cNvSpPr>
            <a:spLocks noGrp="1"/>
          </p:cNvSpPr>
          <p:nvPr>
            <p:ph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
        <p:nvSpPr>
          <p:cNvPr id="5" name="Slide Number Placeholder 4"/>
          <p:cNvSpPr>
            <a:spLocks noGrp="1"/>
          </p:cNvSpPr>
          <p:nvPr>
            <p:ph type="sldNum" sz="quarter" idx="11"/>
          </p:nvPr>
        </p:nvSpPr>
        <p:spPr/>
        <p:txBody>
          <a:bodyPr/>
          <a:lstStyle/>
          <a:p>
            <a:pPr>
              <a:defRPr/>
            </a:pPr>
            <a:fld id="{0EBC7FF7-17A1-4612-B8E3-5462654CC24D}" type="slidenum">
              <a:rPr lang="de-DE" smtClean="0"/>
              <a:pPr>
                <a:defRPr/>
              </a:pPr>
              <a:t>53</a:t>
            </a:fld>
            <a:endParaRPr lang="de-DE"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5"/>
          <p:cNvSpPr>
            <a:spLocks noGrp="1" noChangeArrowheads="1"/>
          </p:cNvSpPr>
          <p:nvPr>
            <p:ph type="title"/>
          </p:nvPr>
        </p:nvSpPr>
        <p:spPr/>
        <p:txBody>
          <a:bodyPr/>
          <a:lstStyle/>
          <a:p>
            <a:r>
              <a:rPr lang="en-US" dirty="0"/>
              <a:t>Clients for Life: A Vision in Reality</a:t>
            </a:r>
          </a:p>
        </p:txBody>
      </p:sp>
      <p:sp>
        <p:nvSpPr>
          <p:cNvPr id="17" name="Content Placeholder 16"/>
          <p:cNvSpPr>
            <a:spLocks noGrp="1"/>
          </p:cNvSpPr>
          <p:nvPr>
            <p:ph idx="1"/>
          </p:nvPr>
        </p:nvSpPr>
        <p:spPr/>
        <p:txBody>
          <a:bodyPr/>
          <a:lstStyle/>
          <a:p>
            <a:r>
              <a:rPr lang="en-US"/>
              <a:t>Number of clients for 5 years and more: 34</a:t>
            </a:r>
          </a:p>
          <a:p>
            <a:r>
              <a:rPr lang="en-US"/>
              <a:t>Number of clients for 4 years and more: 34</a:t>
            </a:r>
          </a:p>
          <a:p>
            <a:r>
              <a:rPr lang="en-US"/>
              <a:t>Number of clients for 3 years and more: 67</a:t>
            </a:r>
          </a:p>
          <a:p>
            <a:r>
              <a:rPr lang="en-US"/>
              <a:t>Number of clients for 2 years and more: 135</a:t>
            </a:r>
            <a:endParaRPr lang="en-US" dirty="0"/>
          </a:p>
        </p:txBody>
      </p:sp>
      <p:sp>
        <p:nvSpPr>
          <p:cNvPr id="27" name="Footer Placeholder 26"/>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26" name="Slide Number Placeholder 25"/>
          <p:cNvSpPr>
            <a:spLocks noGrp="1"/>
          </p:cNvSpPr>
          <p:nvPr>
            <p:ph type="sldNum" sz="quarter" idx="11"/>
          </p:nvPr>
        </p:nvSpPr>
        <p:spPr/>
        <p:txBody>
          <a:bodyPr/>
          <a:lstStyle/>
          <a:p>
            <a:fld id="{0EBC7FF7-17A1-4612-B8E3-5462654CC24D}" type="slidenum">
              <a:rPr lang="de-DE" smtClean="0"/>
              <a:pPr/>
              <a:t>54</a:t>
            </a:fld>
            <a:endParaRPr lang="de-DE" dirty="0"/>
          </a:p>
        </p:txBody>
      </p:sp>
      <p:pic>
        <p:nvPicPr>
          <p:cNvPr id="58372" name="Picture 9"/>
          <p:cNvPicPr>
            <a:picLocks noChangeAspect="1" noChangeArrowheads="1"/>
          </p:cNvPicPr>
          <p:nvPr/>
        </p:nvPicPr>
        <p:blipFill>
          <a:blip r:embed="rId2" cstate="email"/>
          <a:srcRect/>
          <a:stretch>
            <a:fillRect/>
          </a:stretch>
        </p:blipFill>
        <p:spPr bwMode="auto">
          <a:xfrm>
            <a:off x="4556761" y="3619500"/>
            <a:ext cx="1976550" cy="2067832"/>
          </a:xfrm>
          <a:prstGeom prst="rect">
            <a:avLst/>
          </a:prstGeom>
          <a:noFill/>
          <a:ln w="9525">
            <a:noFill/>
            <a:miter lim="800000"/>
            <a:headEnd/>
            <a:tailEnd/>
          </a:ln>
        </p:spPr>
      </p:pic>
      <p:sp>
        <p:nvSpPr>
          <p:cNvPr id="8202" name="Text Box 10"/>
          <p:cNvSpPr txBox="1">
            <a:spLocks noChangeArrowheads="1"/>
          </p:cNvSpPr>
          <p:nvPr/>
        </p:nvSpPr>
        <p:spPr bwMode="auto">
          <a:xfrm>
            <a:off x="4556760" y="5729879"/>
            <a:ext cx="3124200" cy="738664"/>
          </a:xfrm>
          <a:prstGeom prst="rect">
            <a:avLst/>
          </a:prstGeom>
          <a:noFill/>
          <a:ln w="9525">
            <a:noFill/>
            <a:miter lim="800000"/>
            <a:headEnd/>
            <a:tailEnd/>
          </a:ln>
          <a:effectLst/>
        </p:spPr>
        <p:txBody>
          <a:bodyPr lIns="0" tIns="0" rIns="0" bIns="0">
            <a:spAutoFit/>
          </a:bodyPr>
          <a:lstStyle/>
          <a:p>
            <a:pPr eaLnBrk="0" hangingPunct="0">
              <a:spcBef>
                <a:spcPct val="50000"/>
              </a:spcBef>
              <a:defRPr/>
            </a:pPr>
            <a:r>
              <a:rPr lang="en-US" dirty="0">
                <a:latin typeface="+mj-lt"/>
                <a:ea typeface="+mn-ea"/>
                <a:cs typeface="+mn-cs"/>
              </a:rPr>
              <a:t>FCIPL is the only IT company that has received the partner of the year award from Carton</a:t>
            </a:r>
          </a:p>
        </p:txBody>
      </p:sp>
      <p:sp>
        <p:nvSpPr>
          <p:cNvPr id="8203" name="Text Box 11"/>
          <p:cNvSpPr txBox="1">
            <a:spLocks noChangeArrowheads="1"/>
          </p:cNvSpPr>
          <p:nvPr/>
        </p:nvSpPr>
        <p:spPr bwMode="auto">
          <a:xfrm>
            <a:off x="746760" y="5729879"/>
            <a:ext cx="3048000" cy="738664"/>
          </a:xfrm>
          <a:prstGeom prst="rect">
            <a:avLst/>
          </a:prstGeom>
          <a:noFill/>
          <a:ln w="9525">
            <a:noFill/>
            <a:miter lim="800000"/>
            <a:headEnd/>
            <a:tailEnd/>
          </a:ln>
          <a:effectLst/>
        </p:spPr>
        <p:txBody>
          <a:bodyPr lIns="0" tIns="0" rIns="0" bIns="0">
            <a:spAutoFit/>
          </a:bodyPr>
          <a:lstStyle/>
          <a:p>
            <a:pPr eaLnBrk="0" hangingPunct="0">
              <a:spcBef>
                <a:spcPct val="50000"/>
              </a:spcBef>
              <a:defRPr/>
            </a:pPr>
            <a:r>
              <a:rPr lang="en-US" dirty="0">
                <a:latin typeface="+mj-lt"/>
                <a:ea typeface="+mn-ea"/>
                <a:cs typeface="+mn-cs"/>
              </a:rPr>
              <a:t>Many of FCIPL associate have been appreciated by our clients for exceptional contribution.</a:t>
            </a:r>
          </a:p>
        </p:txBody>
      </p:sp>
      <p:pic>
        <p:nvPicPr>
          <p:cNvPr id="58375" name="Picture 2"/>
          <p:cNvPicPr>
            <a:picLocks noChangeAspect="1" noChangeArrowheads="1"/>
          </p:cNvPicPr>
          <p:nvPr/>
        </p:nvPicPr>
        <p:blipFill>
          <a:blip r:embed="rId3" cstate="email"/>
          <a:srcRect/>
          <a:stretch>
            <a:fillRect/>
          </a:stretch>
        </p:blipFill>
        <p:spPr bwMode="auto">
          <a:xfrm>
            <a:off x="746760" y="3619500"/>
            <a:ext cx="1869447" cy="2067832"/>
          </a:xfrm>
          <a:prstGeom prst="rect">
            <a:avLst/>
          </a:prstGeom>
          <a:noFill/>
          <a:ln w="12700">
            <a:solidFill>
              <a:srgbClr val="000000"/>
            </a:solidFill>
            <a:miter lim="800000"/>
            <a:headEnd/>
            <a:tailEnd/>
          </a:ln>
        </p:spPr>
      </p:pic>
    </p:spTree>
  </p:cSld>
  <p:clrMapOvr>
    <a:masterClrMapping/>
  </p:clrMapOvr>
  <p:transition>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Process Excellence</a:t>
            </a:r>
            <a:br>
              <a:rPr lang="en-US"/>
            </a:br>
            <a:r>
              <a:rPr lang="en-US"/>
              <a:t>Initiatives &amp; Achievements</a:t>
            </a:r>
            <a:endParaRPr lang="en-US" dirty="0"/>
          </a:p>
        </p:txBody>
      </p:sp>
      <p:sp>
        <p:nvSpPr>
          <p:cNvPr id="20" name="Content Placeholder 19"/>
          <p:cNvSpPr>
            <a:spLocks noGrp="1"/>
          </p:cNvSpPr>
          <p:nvPr>
            <p:ph idx="1"/>
          </p:nvPr>
        </p:nvSpPr>
        <p:spPr/>
        <p:txBody>
          <a:bodyPr/>
          <a:lstStyle/>
          <a:p>
            <a:endParaRPr lang="en-US"/>
          </a:p>
        </p:txBody>
      </p:sp>
      <p:sp>
        <p:nvSpPr>
          <p:cNvPr id="15" name="Footer Placeholder 1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4" name="Slide Number Placeholder 13"/>
          <p:cNvSpPr>
            <a:spLocks noGrp="1"/>
          </p:cNvSpPr>
          <p:nvPr>
            <p:ph type="sldNum" sz="quarter" idx="11"/>
          </p:nvPr>
        </p:nvSpPr>
        <p:spPr/>
        <p:txBody>
          <a:bodyPr/>
          <a:lstStyle/>
          <a:p>
            <a:fld id="{49A8C1D9-9D5D-4A41-BFCB-46F56A56DC0C}" type="slidenum">
              <a:rPr lang="en-US" smtClean="0"/>
              <a:pPr/>
              <a:t>55</a:t>
            </a:fld>
            <a:endParaRPr lang="en-US"/>
          </a:p>
        </p:txBody>
      </p:sp>
    </p:spTree>
  </p:cSld>
  <p:clrMapOvr>
    <a:masterClrMapping/>
  </p:clrMapOvr>
  <p:transition>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2"/>
          <p:cNvSpPr>
            <a:spLocks noChangeArrowheads="1"/>
          </p:cNvSpPr>
          <p:nvPr/>
        </p:nvSpPr>
        <p:spPr bwMode="gray">
          <a:xfrm>
            <a:off x="0" y="1060450"/>
            <a:ext cx="3068638" cy="5467349"/>
          </a:xfrm>
          <a:prstGeom prst="rect">
            <a:avLst/>
          </a:prstGeom>
          <a:gradFill flip="none" rotWithShape="1">
            <a:gsLst>
              <a:gs pos="0">
                <a:schemeClr val="bg1"/>
              </a:gs>
              <a:gs pos="100000">
                <a:schemeClr val="bg1">
                  <a:lumMod val="85000"/>
                </a:schemeClr>
              </a:gs>
            </a:gsLst>
            <a:lin ang="10800000" scaled="1"/>
            <a:tileRect/>
          </a:gradFill>
          <a:ln w="9525">
            <a:noFill/>
            <a:miter lim="800000"/>
            <a:headEnd/>
            <a:tailEnd/>
          </a:ln>
          <a:effectLst/>
        </p:spPr>
        <p:txBody>
          <a:bodyPr wrap="none" anchor="ctr"/>
          <a:lstStyle/>
          <a:p>
            <a:pPr algn="ctr" eaLnBrk="0" hangingPunct="0">
              <a:defRPr/>
            </a:pPr>
            <a:endParaRPr lang="en-US" altLang="en-US" sz="2400">
              <a:solidFill>
                <a:schemeClr val="folHlink"/>
              </a:solidFill>
              <a:latin typeface="Arial" charset="0"/>
              <a:ea typeface="MS UI Gothic" pitchFamily="34" charset="-128"/>
              <a:cs typeface="+mn-cs"/>
            </a:endParaRPr>
          </a:p>
        </p:txBody>
      </p:sp>
      <p:sp>
        <p:nvSpPr>
          <p:cNvPr id="979972" name="Rectangle 4"/>
          <p:cNvSpPr>
            <a:spLocks noGrp="1" noChangeArrowheads="1"/>
          </p:cNvSpPr>
          <p:nvPr>
            <p:ph type="title"/>
          </p:nvPr>
        </p:nvSpPr>
        <p:spPr/>
        <p:txBody>
          <a:bodyPr/>
          <a:lstStyle/>
          <a:p>
            <a:pPr>
              <a:defRPr/>
            </a:pPr>
            <a:r>
              <a:rPr lang="en-US" dirty="0" err="1">
                <a:cs typeface="+mj-cs"/>
              </a:rPr>
              <a:t>Abc’s</a:t>
            </a:r>
            <a:r>
              <a:rPr lang="en-US" dirty="0">
                <a:cs typeface="+mj-cs"/>
              </a:rPr>
              <a:t> Quality Management System</a:t>
            </a:r>
          </a:p>
        </p:txBody>
      </p:sp>
      <p:sp>
        <p:nvSpPr>
          <p:cNvPr id="37" name="Content Placeholder 36"/>
          <p:cNvSpPr>
            <a:spLocks noGrp="1"/>
          </p:cNvSpPr>
          <p:nvPr>
            <p:ph idx="4294967295"/>
          </p:nvPr>
        </p:nvSpPr>
        <p:spPr>
          <a:xfrm>
            <a:off x="352544" y="1601788"/>
            <a:ext cx="2446338" cy="1262062"/>
          </a:xfrm>
        </p:spPr>
        <p:txBody>
          <a:bodyPr/>
          <a:lstStyle/>
          <a:p>
            <a:pPr marL="0" indent="0" fontAlgn="base">
              <a:spcBef>
                <a:spcPts val="1200"/>
              </a:spcBef>
              <a:spcAft>
                <a:spcPct val="0"/>
              </a:spcAft>
              <a:buClr>
                <a:srgbClr val="FF0000"/>
              </a:buClr>
              <a:buSzPct val="85000"/>
              <a:buFont typeface="Wingdings" pitchFamily="2" charset="2"/>
              <a:buNone/>
              <a:defRPr/>
            </a:pPr>
            <a:r>
              <a:rPr lang="en-US" sz="2800" b="1" kern="1200" dirty="0">
                <a:solidFill>
                  <a:schemeClr val="tx1">
                    <a:lumMod val="50000"/>
                    <a:lumOff val="50000"/>
                  </a:schemeClr>
                </a:solidFill>
                <a:latin typeface="+mj-lt"/>
                <a:cs typeface="+mn-cs"/>
              </a:rPr>
              <a:t>Engagement</a:t>
            </a:r>
            <a:br>
              <a:rPr lang="en-US" sz="2800" b="1" kern="1200" dirty="0">
                <a:solidFill>
                  <a:schemeClr val="tx1">
                    <a:lumMod val="50000"/>
                    <a:lumOff val="50000"/>
                  </a:schemeClr>
                </a:solidFill>
                <a:latin typeface="+mj-lt"/>
                <a:cs typeface="+mn-cs"/>
              </a:rPr>
            </a:br>
            <a:r>
              <a:rPr lang="en-US" sz="2800" b="1" kern="1200" dirty="0">
                <a:solidFill>
                  <a:schemeClr val="tx1">
                    <a:lumMod val="50000"/>
                    <a:lumOff val="50000"/>
                  </a:schemeClr>
                </a:solidFill>
                <a:latin typeface="+mj-lt"/>
                <a:cs typeface="+mn-cs"/>
              </a:rPr>
              <a:t>Management</a:t>
            </a:r>
          </a:p>
        </p:txBody>
      </p:sp>
      <p:sp>
        <p:nvSpPr>
          <p:cNvPr id="43018" name="Text Box 9"/>
          <p:cNvSpPr txBox="1">
            <a:spLocks noChangeArrowheads="1"/>
          </p:cNvSpPr>
          <p:nvPr/>
        </p:nvSpPr>
        <p:spPr bwMode="gray">
          <a:xfrm>
            <a:off x="6076950" y="1601788"/>
            <a:ext cx="2922588" cy="1373187"/>
          </a:xfrm>
          <a:prstGeom prst="rect">
            <a:avLst/>
          </a:prstGeom>
          <a:noFill/>
          <a:ln w="9525">
            <a:noFill/>
            <a:miter lim="800000"/>
            <a:headEnd/>
            <a:tailEnd/>
          </a:ln>
        </p:spPr>
        <p:txBody>
          <a:bodyPr/>
          <a:lstStyle/>
          <a:p>
            <a:pPr eaLnBrk="0" hangingPunct="0">
              <a:spcBef>
                <a:spcPts val="1200"/>
              </a:spcBef>
              <a:buClr>
                <a:srgbClr val="FF0000"/>
              </a:buClr>
              <a:buSzPct val="85000"/>
              <a:buFont typeface="Wingdings" pitchFamily="2" charset="2"/>
              <a:buNone/>
              <a:defRPr/>
            </a:pPr>
            <a:r>
              <a:rPr kumimoji="1" lang="en-US" sz="2800" b="1" dirty="0">
                <a:solidFill>
                  <a:schemeClr val="tx1">
                    <a:lumMod val="50000"/>
                    <a:lumOff val="50000"/>
                  </a:schemeClr>
                </a:solidFill>
                <a:latin typeface="+mj-lt"/>
                <a:ea typeface="+mn-ea"/>
                <a:cs typeface="+mn-cs"/>
              </a:rPr>
              <a:t>Change Request Management</a:t>
            </a:r>
          </a:p>
        </p:txBody>
      </p:sp>
      <p:grpSp>
        <p:nvGrpSpPr>
          <p:cNvPr id="2" name="Group 51"/>
          <p:cNvGrpSpPr>
            <a:grpSpLocks/>
          </p:cNvGrpSpPr>
          <p:nvPr/>
        </p:nvGrpSpPr>
        <p:grpSpPr bwMode="auto">
          <a:xfrm>
            <a:off x="3776663" y="1322388"/>
            <a:ext cx="1590675" cy="1296987"/>
            <a:chOff x="2873690" y="1322330"/>
            <a:chExt cx="1589870" cy="1297393"/>
          </a:xfrm>
        </p:grpSpPr>
        <p:sp>
          <p:nvSpPr>
            <p:cNvPr id="32" name="Trapezoid 31"/>
            <p:cNvSpPr/>
            <p:nvPr/>
          </p:nvSpPr>
          <p:spPr bwMode="gray">
            <a:xfrm>
              <a:off x="2873690" y="1322330"/>
              <a:ext cx="1589870" cy="1297393"/>
            </a:xfrm>
            <a:prstGeom prst="trapezoid">
              <a:avLst>
                <a:gd name="adj" fmla="val 62285"/>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33" name="Trapezoid 4"/>
            <p:cNvSpPr/>
            <p:nvPr/>
          </p:nvSpPr>
          <p:spPr bwMode="gray">
            <a:xfrm>
              <a:off x="2987990" y="2055755"/>
              <a:ext cx="1361270" cy="563968"/>
            </a:xfrm>
            <a:prstGeom prst="rect">
              <a:avLst/>
            </a:prstGeom>
            <a:ln>
              <a:noFill/>
            </a:ln>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lIns="30480" tIns="30480" rIns="30480" bIns="30480" spcCol="1270" anchor="b"/>
            <a:lstStyle/>
            <a:p>
              <a:pPr algn="ctr" defTabSz="1066800">
                <a:lnSpc>
                  <a:spcPct val="90000"/>
                </a:lnSpc>
                <a:spcAft>
                  <a:spcPct val="35000"/>
                </a:spcAft>
                <a:defRPr/>
              </a:pPr>
              <a:r>
                <a:rPr kumimoji="1" lang="en-US" b="1" dirty="0">
                  <a:solidFill>
                    <a:schemeClr val="tx1"/>
                  </a:solidFill>
                </a:rPr>
                <a:t>Quality</a:t>
              </a:r>
              <a:br>
                <a:rPr kumimoji="1" lang="en-US" b="1" dirty="0">
                  <a:solidFill>
                    <a:schemeClr val="tx1"/>
                  </a:solidFill>
                </a:rPr>
              </a:br>
              <a:r>
                <a:rPr kumimoji="1" lang="en-US" b="1" dirty="0">
                  <a:solidFill>
                    <a:schemeClr val="tx1"/>
                  </a:solidFill>
                </a:rPr>
                <a:t>Policy</a:t>
              </a:r>
              <a:endParaRPr lang="en-US" b="1" dirty="0">
                <a:solidFill>
                  <a:schemeClr val="tx1"/>
                </a:solidFill>
              </a:endParaRPr>
            </a:p>
          </p:txBody>
        </p:sp>
      </p:grpSp>
      <p:grpSp>
        <p:nvGrpSpPr>
          <p:cNvPr id="3" name="Group 50"/>
          <p:cNvGrpSpPr>
            <a:grpSpLocks/>
          </p:cNvGrpSpPr>
          <p:nvPr/>
        </p:nvGrpSpPr>
        <p:grpSpPr bwMode="auto">
          <a:xfrm>
            <a:off x="3240088" y="2619375"/>
            <a:ext cx="2663825" cy="876300"/>
            <a:chOff x="2336148" y="2619723"/>
            <a:chExt cx="2664952" cy="875758"/>
          </a:xfrm>
        </p:grpSpPr>
        <p:sp>
          <p:nvSpPr>
            <p:cNvPr id="30" name="Trapezoid 29"/>
            <p:cNvSpPr/>
            <p:nvPr/>
          </p:nvSpPr>
          <p:spPr bwMode="gray">
            <a:xfrm>
              <a:off x="2336148" y="2619723"/>
              <a:ext cx="2664952" cy="875758"/>
            </a:xfrm>
            <a:prstGeom prst="trapezoid">
              <a:avLst>
                <a:gd name="adj" fmla="val 62285"/>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5">
                <a:hueOff val="1751483"/>
                <a:satOff val="1903"/>
                <a:lumOff val="-9529"/>
                <a:alphaOff val="0"/>
              </a:schemeClr>
            </a:fillRef>
            <a:effectRef idx="0">
              <a:schemeClr val="accent5">
                <a:hueOff val="1751483"/>
                <a:satOff val="1903"/>
                <a:lumOff val="-9529"/>
                <a:alphaOff val="0"/>
              </a:schemeClr>
            </a:effectRef>
            <a:fontRef idx="minor">
              <a:schemeClr val="lt1"/>
            </a:fontRef>
          </p:style>
        </p:sp>
        <p:sp>
          <p:nvSpPr>
            <p:cNvPr id="31" name="Trapezoid 6"/>
            <p:cNvSpPr/>
            <p:nvPr/>
          </p:nvSpPr>
          <p:spPr bwMode="gray">
            <a:xfrm>
              <a:off x="2793205" y="2718094"/>
              <a:ext cx="1750838" cy="777387"/>
            </a:xfrm>
            <a:prstGeom prst="rect">
              <a:avLst/>
            </a:prstGeom>
            <a:ln>
              <a:noFill/>
            </a:ln>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lIns="30480" tIns="30480" rIns="30480" bIns="30480" spcCol="1270" anchor="ctr"/>
            <a:lstStyle/>
            <a:p>
              <a:pPr algn="ctr" defTabSz="1066800">
                <a:lnSpc>
                  <a:spcPct val="90000"/>
                </a:lnSpc>
                <a:spcAft>
                  <a:spcPct val="35000"/>
                </a:spcAft>
                <a:defRPr/>
              </a:pPr>
              <a:r>
                <a:rPr kumimoji="1" lang="en-US" b="1" dirty="0">
                  <a:solidFill>
                    <a:schemeClr val="tx1"/>
                  </a:solidFill>
                </a:rPr>
                <a:t>Quality Manual</a:t>
              </a:r>
              <a:endParaRPr lang="en-US" b="1" dirty="0">
                <a:solidFill>
                  <a:schemeClr val="tx1"/>
                </a:solidFill>
              </a:endParaRPr>
            </a:p>
          </p:txBody>
        </p:sp>
      </p:grpSp>
      <p:grpSp>
        <p:nvGrpSpPr>
          <p:cNvPr id="4" name="Group 49"/>
          <p:cNvGrpSpPr>
            <a:grpSpLocks/>
          </p:cNvGrpSpPr>
          <p:nvPr/>
        </p:nvGrpSpPr>
        <p:grpSpPr bwMode="auto">
          <a:xfrm>
            <a:off x="2800350" y="3484563"/>
            <a:ext cx="3543300" cy="704850"/>
            <a:chOff x="1897366" y="3484647"/>
            <a:chExt cx="3542516" cy="704088"/>
          </a:xfrm>
        </p:grpSpPr>
        <p:sp>
          <p:nvSpPr>
            <p:cNvPr id="28" name="Trapezoid 27"/>
            <p:cNvSpPr/>
            <p:nvPr/>
          </p:nvSpPr>
          <p:spPr bwMode="gray">
            <a:xfrm>
              <a:off x="1897366" y="3484647"/>
              <a:ext cx="3542516" cy="704088"/>
            </a:xfrm>
            <a:prstGeom prst="trapezoid">
              <a:avLst>
                <a:gd name="adj" fmla="val 63638"/>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5">
                <a:hueOff val="3502966"/>
                <a:satOff val="3807"/>
                <a:lumOff val="-19058"/>
                <a:alphaOff val="0"/>
              </a:schemeClr>
            </a:fillRef>
            <a:effectRef idx="0">
              <a:schemeClr val="accent5">
                <a:hueOff val="3502966"/>
                <a:satOff val="3807"/>
                <a:lumOff val="-19058"/>
                <a:alphaOff val="0"/>
              </a:schemeClr>
            </a:effectRef>
            <a:fontRef idx="minor">
              <a:schemeClr val="lt1"/>
            </a:fontRef>
          </p:style>
        </p:sp>
        <p:sp>
          <p:nvSpPr>
            <p:cNvPr id="29" name="Trapezoid 8"/>
            <p:cNvSpPr/>
            <p:nvPr/>
          </p:nvSpPr>
          <p:spPr bwMode="gray">
            <a:xfrm>
              <a:off x="2484599" y="3484648"/>
              <a:ext cx="2368049" cy="666936"/>
            </a:xfrm>
            <a:prstGeom prst="rect">
              <a:avLst/>
            </a:prstGeom>
            <a:ln>
              <a:noFill/>
            </a:ln>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lIns="30480" tIns="30480" rIns="30480" bIns="30480" spcCol="1270" anchor="ctr"/>
            <a:lstStyle/>
            <a:p>
              <a:pPr algn="ctr" defTabSz="1066800">
                <a:lnSpc>
                  <a:spcPct val="90000"/>
                </a:lnSpc>
                <a:spcAft>
                  <a:spcPct val="35000"/>
                </a:spcAft>
                <a:defRPr/>
              </a:pPr>
              <a:r>
                <a:rPr kumimoji="1" lang="en-US" b="1" dirty="0">
                  <a:solidFill>
                    <a:schemeClr val="tx1"/>
                  </a:solidFill>
                </a:rPr>
                <a:t>Process Handbooks</a:t>
              </a:r>
            </a:p>
          </p:txBody>
        </p:sp>
      </p:grpSp>
      <p:grpSp>
        <p:nvGrpSpPr>
          <p:cNvPr id="5" name="Group 48"/>
          <p:cNvGrpSpPr>
            <a:grpSpLocks/>
          </p:cNvGrpSpPr>
          <p:nvPr/>
        </p:nvGrpSpPr>
        <p:grpSpPr bwMode="auto">
          <a:xfrm>
            <a:off x="2390775" y="4143375"/>
            <a:ext cx="4362450" cy="717550"/>
            <a:chOff x="1487801" y="4143304"/>
            <a:chExt cx="4361646" cy="718024"/>
          </a:xfrm>
        </p:grpSpPr>
        <p:sp>
          <p:nvSpPr>
            <p:cNvPr id="26" name="Trapezoid 25"/>
            <p:cNvSpPr/>
            <p:nvPr/>
          </p:nvSpPr>
          <p:spPr bwMode="gray">
            <a:xfrm>
              <a:off x="1487801" y="4160780"/>
              <a:ext cx="4361646" cy="700548"/>
            </a:xfrm>
            <a:prstGeom prst="trapezoid">
              <a:avLst>
                <a:gd name="adj" fmla="val 62285"/>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5">
                <a:hueOff val="5254449"/>
                <a:satOff val="5710"/>
                <a:lumOff val="-28588"/>
                <a:alphaOff val="0"/>
              </a:schemeClr>
            </a:fillRef>
            <a:effectRef idx="0">
              <a:schemeClr val="accent5">
                <a:hueOff val="5254449"/>
                <a:satOff val="5710"/>
                <a:lumOff val="-28588"/>
                <a:alphaOff val="0"/>
              </a:schemeClr>
            </a:effectRef>
            <a:fontRef idx="minor">
              <a:schemeClr val="lt1"/>
            </a:fontRef>
          </p:style>
        </p:sp>
        <p:sp>
          <p:nvSpPr>
            <p:cNvPr id="27" name="Trapezoid 10"/>
            <p:cNvSpPr/>
            <p:nvPr/>
          </p:nvSpPr>
          <p:spPr bwMode="gray">
            <a:xfrm>
              <a:off x="2235852" y="4143304"/>
              <a:ext cx="2865544" cy="718024"/>
            </a:xfrm>
            <a:prstGeom prst="rect">
              <a:avLst/>
            </a:prstGeom>
            <a:ln>
              <a:noFill/>
            </a:ln>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lIns="30480" tIns="30480" rIns="30480" bIns="30480" spcCol="1270" anchor="ctr"/>
            <a:lstStyle/>
            <a:p>
              <a:pPr algn="ctr" defTabSz="1066800">
                <a:lnSpc>
                  <a:spcPct val="90000"/>
                </a:lnSpc>
                <a:spcAft>
                  <a:spcPct val="35000"/>
                </a:spcAft>
                <a:defRPr/>
              </a:pPr>
              <a:r>
                <a:rPr kumimoji="1" lang="en-US" b="1" dirty="0">
                  <a:solidFill>
                    <a:schemeClr val="tx1"/>
                  </a:solidFill>
                </a:rPr>
                <a:t>Procedure Manual</a:t>
              </a:r>
              <a:endParaRPr lang="en-US" b="1" dirty="0">
                <a:solidFill>
                  <a:schemeClr val="tx1"/>
                </a:solidFill>
              </a:endParaRPr>
            </a:p>
          </p:txBody>
        </p:sp>
      </p:grpSp>
      <p:grpSp>
        <p:nvGrpSpPr>
          <p:cNvPr id="6" name="Group 47"/>
          <p:cNvGrpSpPr>
            <a:grpSpLocks/>
          </p:cNvGrpSpPr>
          <p:nvPr/>
        </p:nvGrpSpPr>
        <p:grpSpPr bwMode="auto">
          <a:xfrm>
            <a:off x="1963738" y="4860925"/>
            <a:ext cx="5216525" cy="704850"/>
            <a:chOff x="1061076" y="4861327"/>
            <a:chExt cx="5215098" cy="704088"/>
          </a:xfrm>
        </p:grpSpPr>
        <p:sp>
          <p:nvSpPr>
            <p:cNvPr id="24" name="Trapezoid 23"/>
            <p:cNvSpPr/>
            <p:nvPr/>
          </p:nvSpPr>
          <p:spPr bwMode="gray">
            <a:xfrm>
              <a:off x="1061076" y="4861327"/>
              <a:ext cx="5215098" cy="704088"/>
            </a:xfrm>
            <a:prstGeom prst="trapezoid">
              <a:avLst>
                <a:gd name="adj" fmla="val 62285"/>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5">
                <a:hueOff val="7005932"/>
                <a:satOff val="7614"/>
                <a:lumOff val="-38117"/>
                <a:alphaOff val="0"/>
              </a:schemeClr>
            </a:fillRef>
            <a:effectRef idx="0">
              <a:schemeClr val="accent5">
                <a:hueOff val="7005932"/>
                <a:satOff val="7614"/>
                <a:lumOff val="-38117"/>
                <a:alphaOff val="0"/>
              </a:schemeClr>
            </a:effectRef>
            <a:fontRef idx="minor">
              <a:schemeClr val="lt1"/>
            </a:fontRef>
          </p:style>
        </p:sp>
        <p:sp>
          <p:nvSpPr>
            <p:cNvPr id="25" name="Trapezoid 12"/>
            <p:cNvSpPr/>
            <p:nvPr/>
          </p:nvSpPr>
          <p:spPr bwMode="gray">
            <a:xfrm>
              <a:off x="1973718" y="4861327"/>
              <a:ext cx="3389813" cy="647482"/>
            </a:xfrm>
            <a:prstGeom prst="rect">
              <a:avLst/>
            </a:prstGeom>
            <a:ln>
              <a:noFill/>
            </a:ln>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lIns="30480" tIns="30480" rIns="30480" bIns="30480" spcCol="1270" anchor="ctr"/>
            <a:lstStyle/>
            <a:p>
              <a:pPr algn="ctr" defTabSz="1066800">
                <a:lnSpc>
                  <a:spcPct val="90000"/>
                </a:lnSpc>
                <a:spcAft>
                  <a:spcPct val="35000"/>
                </a:spcAft>
                <a:defRPr/>
              </a:pPr>
              <a:r>
                <a:rPr kumimoji="1" lang="en-US" b="1" dirty="0">
                  <a:solidFill>
                    <a:schemeClr val="tx1"/>
                  </a:solidFill>
                </a:rPr>
                <a:t>Standards and Guidelines</a:t>
              </a:r>
              <a:endParaRPr lang="en-US" b="1" dirty="0">
                <a:solidFill>
                  <a:schemeClr val="tx1"/>
                </a:solidFill>
              </a:endParaRPr>
            </a:p>
          </p:txBody>
        </p:sp>
      </p:grpSp>
      <p:grpSp>
        <p:nvGrpSpPr>
          <p:cNvPr id="7" name="Group 46"/>
          <p:cNvGrpSpPr>
            <a:grpSpLocks/>
          </p:cNvGrpSpPr>
          <p:nvPr/>
        </p:nvGrpSpPr>
        <p:grpSpPr bwMode="auto">
          <a:xfrm>
            <a:off x="1533525" y="5572125"/>
            <a:ext cx="6076950" cy="684213"/>
            <a:chOff x="629747" y="5571869"/>
            <a:chExt cx="6077756" cy="683971"/>
          </a:xfrm>
        </p:grpSpPr>
        <p:sp>
          <p:nvSpPr>
            <p:cNvPr id="22" name="Trapezoid 21"/>
            <p:cNvSpPr/>
            <p:nvPr/>
          </p:nvSpPr>
          <p:spPr bwMode="gray">
            <a:xfrm>
              <a:off x="629747" y="5571869"/>
              <a:ext cx="6077756" cy="683971"/>
            </a:xfrm>
            <a:prstGeom prst="trapezoid">
              <a:avLst>
                <a:gd name="adj" fmla="val 62285"/>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5">
                <a:hueOff val="8757415"/>
                <a:satOff val="9517"/>
                <a:lumOff val="-47646"/>
                <a:alphaOff val="0"/>
              </a:schemeClr>
            </a:fillRef>
            <a:effectRef idx="0">
              <a:schemeClr val="accent5">
                <a:hueOff val="8757415"/>
                <a:satOff val="9517"/>
                <a:lumOff val="-47646"/>
                <a:alphaOff val="0"/>
              </a:schemeClr>
            </a:effectRef>
            <a:fontRef idx="minor">
              <a:schemeClr val="lt1"/>
            </a:fontRef>
          </p:style>
        </p:sp>
        <p:sp>
          <p:nvSpPr>
            <p:cNvPr id="23" name="Trapezoid 14"/>
            <p:cNvSpPr/>
            <p:nvPr/>
          </p:nvSpPr>
          <p:spPr bwMode="gray">
            <a:xfrm>
              <a:off x="1693354" y="5571869"/>
              <a:ext cx="3950542" cy="683971"/>
            </a:xfrm>
            <a:prstGeom prst="rect">
              <a:avLst/>
            </a:prstGeom>
            <a:ln>
              <a:noFill/>
            </a:ln>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lIns="30480" tIns="30480" rIns="30480" bIns="30480" spcCol="1270" anchor="ctr"/>
            <a:lstStyle/>
            <a:p>
              <a:pPr algn="ctr" defTabSz="1066800">
                <a:lnSpc>
                  <a:spcPct val="90000"/>
                </a:lnSpc>
                <a:spcAft>
                  <a:spcPct val="35000"/>
                </a:spcAft>
                <a:defRPr/>
              </a:pPr>
              <a:r>
                <a:rPr kumimoji="1" lang="en-US" b="1" dirty="0">
                  <a:solidFill>
                    <a:schemeClr val="tx1"/>
                  </a:solidFill>
                </a:rPr>
                <a:t>Quality Records</a:t>
              </a:r>
            </a:p>
          </p:txBody>
        </p:sp>
      </p:grpSp>
      <p:sp>
        <p:nvSpPr>
          <p:cNvPr id="39" name="Slide Number Placeholder 38"/>
          <p:cNvSpPr>
            <a:spLocks noGrp="1"/>
          </p:cNvSpPr>
          <p:nvPr>
            <p:ph type="sldNum" sz="quarter" idx="11"/>
          </p:nvPr>
        </p:nvSpPr>
        <p:spPr/>
        <p:txBody>
          <a:bodyPr/>
          <a:lstStyle/>
          <a:p>
            <a:pPr>
              <a:defRPr/>
            </a:pPr>
            <a:fld id="{09376177-E7A7-4F4E-AF8F-C077B77B6451}" type="slidenum">
              <a:rPr lang="en-US" smtClean="0"/>
              <a:pPr>
                <a:defRPr/>
              </a:pPr>
              <a:t>56</a:t>
            </a:fld>
            <a:endParaRPr lang="en-US"/>
          </a:p>
        </p:txBody>
      </p:sp>
      <p:sp>
        <p:nvSpPr>
          <p:cNvPr id="40" name="Footer Placeholder 39"/>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Effect transition="in" filter="fade">
                                      <p:cBhvr>
                                        <p:cTn id="7" dur="1000"/>
                                        <p:tgtEl>
                                          <p:spTgt spid="37">
                                            <p:txEl>
                                              <p:pRg st="0" end="0"/>
                                            </p:txEl>
                                          </p:spTgt>
                                        </p:tgtEl>
                                      </p:cBhvr>
                                    </p:animEffect>
                                  </p:childTnLst>
                                </p:cTn>
                              </p:par>
                            </p:childTnLst>
                          </p:cTn>
                        </p:par>
                        <p:par>
                          <p:cTn id="8" fill="hold">
                            <p:stCondLst>
                              <p:cond delay="1000"/>
                            </p:stCondLst>
                            <p:childTnLst>
                              <p:par>
                                <p:cTn id="9" presetID="12" presetClass="entr" presetSubtype="4"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slide(fromBottom)">
                                      <p:cBhvr>
                                        <p:cTn id="11" dur="500"/>
                                        <p:tgtEl>
                                          <p:spTgt spid="7"/>
                                        </p:tgtEl>
                                      </p:cBhvr>
                                    </p:animEffect>
                                  </p:childTnLst>
                                </p:cTn>
                              </p:par>
                            </p:childTnLst>
                          </p:cTn>
                        </p:par>
                        <p:par>
                          <p:cTn id="12" fill="hold">
                            <p:stCondLst>
                              <p:cond delay="2500"/>
                            </p:stCondLst>
                            <p:childTnLst>
                              <p:par>
                                <p:cTn id="13" presetID="1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Bottom)">
                                      <p:cBhvr>
                                        <p:cTn id="15" dur="500"/>
                                        <p:tgtEl>
                                          <p:spTgt spid="6"/>
                                        </p:tgtEl>
                                      </p:cBhvr>
                                    </p:animEffect>
                                  </p:childTnLst>
                                </p:cTn>
                              </p:par>
                            </p:childTnLst>
                          </p:cTn>
                        </p:par>
                        <p:par>
                          <p:cTn id="16" fill="hold">
                            <p:stCondLst>
                              <p:cond delay="3000"/>
                            </p:stCondLst>
                            <p:childTnLst>
                              <p:par>
                                <p:cTn id="17" presetID="12" presetClass="entr" presetSubtype="4"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slide(fromBottom)">
                                      <p:cBhvr>
                                        <p:cTn id="19" dur="500"/>
                                        <p:tgtEl>
                                          <p:spTgt spid="5"/>
                                        </p:tgtEl>
                                      </p:cBhvr>
                                    </p:animEffect>
                                  </p:childTnLst>
                                </p:cTn>
                              </p:par>
                            </p:childTnLst>
                          </p:cTn>
                        </p:par>
                        <p:par>
                          <p:cTn id="20" fill="hold">
                            <p:stCondLst>
                              <p:cond delay="3500"/>
                            </p:stCondLst>
                            <p:childTnLst>
                              <p:par>
                                <p:cTn id="21" presetID="12" presetClass="entr" presetSubtype="4"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lide(fromBottom)">
                                      <p:cBhvr>
                                        <p:cTn id="23" dur="500"/>
                                        <p:tgtEl>
                                          <p:spTgt spid="4"/>
                                        </p:tgtEl>
                                      </p:cBhvr>
                                    </p:animEffect>
                                  </p:childTnLst>
                                </p:cTn>
                              </p:par>
                            </p:childTnLst>
                          </p:cTn>
                        </p:par>
                        <p:par>
                          <p:cTn id="24" fill="hold">
                            <p:stCondLst>
                              <p:cond delay="4000"/>
                            </p:stCondLst>
                            <p:childTnLst>
                              <p:par>
                                <p:cTn id="25" presetID="12" presetClass="entr" presetSubtype="4"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slide(fromBottom)">
                                      <p:cBhvr>
                                        <p:cTn id="27" dur="500"/>
                                        <p:tgtEl>
                                          <p:spTgt spid="3"/>
                                        </p:tgtEl>
                                      </p:cBhvr>
                                    </p:animEffect>
                                  </p:childTnLst>
                                </p:cTn>
                              </p:par>
                            </p:childTnLst>
                          </p:cTn>
                        </p:par>
                        <p:par>
                          <p:cTn id="28" fill="hold">
                            <p:stCondLst>
                              <p:cond delay="4500"/>
                            </p:stCondLst>
                            <p:childTnLst>
                              <p:par>
                                <p:cTn id="29" presetID="12" presetClass="entr" presetSubtype="4"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slide(fromBottom)">
                                      <p:cBhvr>
                                        <p:cTn id="31" dur="500"/>
                                        <p:tgtEl>
                                          <p:spTgt spid="2"/>
                                        </p:tgtEl>
                                      </p:cBhvr>
                                    </p:animEffect>
                                  </p:childTnLst>
                                </p:cTn>
                              </p:par>
                            </p:childTnLst>
                          </p:cTn>
                        </p:par>
                        <p:par>
                          <p:cTn id="32" fill="hold">
                            <p:stCondLst>
                              <p:cond delay="5000"/>
                            </p:stCondLst>
                            <p:childTnLst>
                              <p:par>
                                <p:cTn id="33" presetID="10" presetClass="entr" presetSubtype="0" fill="hold" grpId="0" nodeType="afterEffect">
                                  <p:stCondLst>
                                    <p:cond delay="0"/>
                                  </p:stCondLst>
                                  <p:childTnLst>
                                    <p:set>
                                      <p:cBhvr>
                                        <p:cTn id="34" dur="1" fill="hold">
                                          <p:stCondLst>
                                            <p:cond delay="0"/>
                                          </p:stCondLst>
                                        </p:cTn>
                                        <p:tgtEl>
                                          <p:spTgt spid="43018"/>
                                        </p:tgtEl>
                                        <p:attrNameLst>
                                          <p:attrName>style.visibility</p:attrName>
                                        </p:attrNameLst>
                                      </p:cBhvr>
                                      <p:to>
                                        <p:strVal val="visible"/>
                                      </p:to>
                                    </p:set>
                                    <p:animEffect transition="in" filter="fade">
                                      <p:cBhvr>
                                        <p:cTn id="35" dur="1000"/>
                                        <p:tgtEl>
                                          <p:spTgt spid="430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p:bldP spid="4301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p:txBody>
          <a:bodyPr/>
          <a:lstStyle/>
          <a:p>
            <a:pPr>
              <a:defRPr/>
            </a:pPr>
            <a:r>
              <a:rPr lang="en-US" dirty="0">
                <a:cs typeface="+mj-cs"/>
              </a:rPr>
              <a:t>FCI </a:t>
            </a:r>
            <a:r>
              <a:rPr lang="en-US">
                <a:cs typeface="+mj-cs"/>
              </a:rPr>
              <a:t>Quality Journey</a:t>
            </a:r>
            <a:endParaRPr lang="en-US" dirty="0">
              <a:cs typeface="+mj-cs"/>
            </a:endParaRPr>
          </a:p>
        </p:txBody>
      </p:sp>
      <p:grpSp>
        <p:nvGrpSpPr>
          <p:cNvPr id="61445" name="Group 21"/>
          <p:cNvGrpSpPr>
            <a:grpSpLocks/>
          </p:cNvGrpSpPr>
          <p:nvPr/>
        </p:nvGrpSpPr>
        <p:grpSpPr bwMode="auto">
          <a:xfrm>
            <a:off x="0" y="1736727"/>
            <a:ext cx="9144000" cy="4791072"/>
            <a:chOff x="0" y="1923457"/>
            <a:chExt cx="9144000" cy="4705034"/>
          </a:xfrm>
        </p:grpSpPr>
        <p:sp>
          <p:nvSpPr>
            <p:cNvPr id="80" name="Rectangle 2"/>
            <p:cNvSpPr>
              <a:spLocks noChangeArrowheads="1"/>
            </p:cNvSpPr>
            <p:nvPr/>
          </p:nvSpPr>
          <p:spPr bwMode="auto">
            <a:xfrm>
              <a:off x="0" y="1923457"/>
              <a:ext cx="9144000" cy="2646543"/>
            </a:xfrm>
            <a:prstGeom prst="rect">
              <a:avLst/>
            </a:prstGeom>
            <a:gradFill rotWithShape="1">
              <a:gsLst>
                <a:gs pos="0">
                  <a:schemeClr val="bg1"/>
                </a:gs>
                <a:gs pos="100000">
                  <a:schemeClr val="bg1">
                    <a:lumMod val="85000"/>
                  </a:schemeClr>
                </a:gs>
              </a:gsLst>
              <a:lin ang="5400000" scaled="1"/>
            </a:gradFill>
            <a:ln w="9525">
              <a:noFill/>
              <a:miter lim="800000"/>
              <a:headEnd/>
              <a:tailEnd/>
            </a:ln>
            <a:effectLst/>
          </p:spPr>
          <p:txBody>
            <a:bodyPr wrap="none" anchor="ctr"/>
            <a:lstStyle/>
            <a:p>
              <a:pPr algn="ctr" eaLnBrk="0" hangingPunct="0">
                <a:defRPr/>
              </a:pPr>
              <a:endParaRPr lang="en-US" altLang="en-US">
                <a:solidFill>
                  <a:schemeClr val="folHlink"/>
                </a:solidFill>
                <a:ea typeface="MS UI Gothic" pitchFamily="34" charset="-128"/>
              </a:endParaRPr>
            </a:p>
          </p:txBody>
        </p:sp>
        <p:sp>
          <p:nvSpPr>
            <p:cNvPr id="61484" name="Rectangle 2"/>
            <p:cNvSpPr>
              <a:spLocks noChangeArrowheads="1"/>
            </p:cNvSpPr>
            <p:nvPr/>
          </p:nvSpPr>
          <p:spPr bwMode="auto">
            <a:xfrm flipV="1">
              <a:off x="0" y="4570621"/>
              <a:ext cx="9144000" cy="2057870"/>
            </a:xfrm>
            <a:prstGeom prst="rect">
              <a:avLst/>
            </a:prstGeom>
            <a:gradFill rotWithShape="1">
              <a:gsLst>
                <a:gs pos="0">
                  <a:srgbClr val="A6A6A6"/>
                </a:gs>
                <a:gs pos="100000">
                  <a:schemeClr val="tx1"/>
                </a:gs>
              </a:gsLst>
              <a:lin ang="5400000" scaled="1"/>
            </a:gradFill>
            <a:ln w="9525">
              <a:noFill/>
              <a:miter lim="800000"/>
              <a:headEnd/>
              <a:tailEnd/>
            </a:ln>
          </p:spPr>
          <p:txBody>
            <a:bodyPr rot="10800000" wrap="none" anchor="ctr"/>
            <a:lstStyle/>
            <a:p>
              <a:pPr algn="ctr" eaLnBrk="0" hangingPunct="0"/>
              <a:endParaRPr lang="en-US" altLang="en-US">
                <a:solidFill>
                  <a:schemeClr val="folHlink"/>
                </a:solidFill>
              </a:endParaRPr>
            </a:p>
          </p:txBody>
        </p:sp>
      </p:grpSp>
      <p:sp>
        <p:nvSpPr>
          <p:cNvPr id="1053702" name="Rectangle 6"/>
          <p:cNvSpPr>
            <a:spLocks noChangeArrowheads="1"/>
          </p:cNvSpPr>
          <p:nvPr/>
        </p:nvSpPr>
        <p:spPr bwMode="auto">
          <a:xfrm>
            <a:off x="1547813" y="5192713"/>
            <a:ext cx="4332287" cy="593725"/>
          </a:xfrm>
          <a:prstGeom prst="rect">
            <a:avLst/>
          </a:prstGeom>
          <a:gradFill rotWithShape="0">
            <a:gsLst>
              <a:gs pos="0">
                <a:srgbClr val="CFE3F5"/>
              </a:gs>
              <a:gs pos="100000">
                <a:schemeClr val="bg1">
                  <a:alpha val="0"/>
                </a:schemeClr>
              </a:gs>
            </a:gsLst>
            <a:lin ang="0" scaled="1"/>
          </a:gradFill>
          <a:ln w="9525">
            <a:noFill/>
            <a:miter lim="800000"/>
            <a:headEnd/>
            <a:tailEnd/>
          </a:ln>
        </p:spPr>
        <p:txBody>
          <a:bodyPr wrap="none" lIns="365760" tIns="0" rIns="0" bIns="0" anchor="ctr"/>
          <a:lstStyle/>
          <a:p>
            <a:r>
              <a:rPr lang="en-US" altLang="ja-JP" b="1"/>
              <a:t>ISO 9001:2000 </a:t>
            </a:r>
            <a:r>
              <a:rPr lang="en-US" altLang="ja-JP" sz="1200"/>
              <a:t>Certification</a:t>
            </a:r>
          </a:p>
        </p:txBody>
      </p:sp>
      <p:sp>
        <p:nvSpPr>
          <p:cNvPr id="35888" name="Text Box 9"/>
          <p:cNvSpPr txBox="1">
            <a:spLocks noChangeArrowheads="1"/>
          </p:cNvSpPr>
          <p:nvPr/>
        </p:nvSpPr>
        <p:spPr bwMode="auto">
          <a:xfrm>
            <a:off x="506500" y="5152622"/>
            <a:ext cx="1371600" cy="640080"/>
          </a:xfrm>
          <a:prstGeom prst="homePlate">
            <a:avLst/>
          </a:prstGeom>
          <a:solidFill>
            <a:srgbClr val="BBE472"/>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a:defRPr/>
            </a:pPr>
            <a:r>
              <a:rPr lang="en-US" altLang="ja-JP" sz="1800" b="1" dirty="0">
                <a:solidFill>
                  <a:srgbClr val="002060"/>
                </a:solidFill>
                <a:ea typeface="MS UI Gothic" pitchFamily="34" charset="-128"/>
              </a:rPr>
              <a:t>2003</a:t>
            </a:r>
            <a:endParaRPr lang="en-US" altLang="ja-JP" b="1" dirty="0">
              <a:solidFill>
                <a:srgbClr val="002060"/>
              </a:solidFill>
              <a:ea typeface="MS UI Gothic" pitchFamily="34" charset="-128"/>
            </a:endParaRPr>
          </a:p>
        </p:txBody>
      </p:sp>
      <p:sp>
        <p:nvSpPr>
          <p:cNvPr id="1053708" name="Rectangle 12"/>
          <p:cNvSpPr>
            <a:spLocks noChangeArrowheads="1"/>
          </p:cNvSpPr>
          <p:nvPr/>
        </p:nvSpPr>
        <p:spPr bwMode="auto">
          <a:xfrm>
            <a:off x="1296988" y="5865813"/>
            <a:ext cx="4330700" cy="593725"/>
          </a:xfrm>
          <a:prstGeom prst="rect">
            <a:avLst/>
          </a:prstGeom>
          <a:gradFill rotWithShape="0">
            <a:gsLst>
              <a:gs pos="0">
                <a:srgbClr val="CFE3F5"/>
              </a:gs>
              <a:gs pos="100000">
                <a:schemeClr val="bg1">
                  <a:alpha val="0"/>
                </a:schemeClr>
              </a:gs>
            </a:gsLst>
            <a:lin ang="0" scaled="1"/>
          </a:gradFill>
          <a:ln w="9525">
            <a:noFill/>
            <a:miter lim="800000"/>
            <a:headEnd/>
            <a:tailEnd/>
          </a:ln>
        </p:spPr>
        <p:txBody>
          <a:bodyPr wrap="none" lIns="365760" tIns="0" rIns="0" bIns="0" anchor="ctr"/>
          <a:lstStyle/>
          <a:p>
            <a:r>
              <a:rPr lang="en-US" altLang="ja-JP" b="1" dirty="0"/>
              <a:t>ISO 9001:1994 </a:t>
            </a:r>
            <a:r>
              <a:rPr lang="en-US" altLang="ja-JP" sz="1200" dirty="0"/>
              <a:t>Certification</a:t>
            </a:r>
          </a:p>
        </p:txBody>
      </p:sp>
      <p:sp>
        <p:nvSpPr>
          <p:cNvPr id="35882" name="Text Box 15"/>
          <p:cNvSpPr txBox="1">
            <a:spLocks noChangeArrowheads="1"/>
          </p:cNvSpPr>
          <p:nvPr/>
        </p:nvSpPr>
        <p:spPr bwMode="auto">
          <a:xfrm>
            <a:off x="300787" y="5825808"/>
            <a:ext cx="1324304" cy="640080"/>
          </a:xfrm>
          <a:prstGeom prst="homePlate">
            <a:avLst/>
          </a:prstGeom>
          <a:solidFill>
            <a:srgbClr val="CEEB99"/>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a:defRPr/>
            </a:pPr>
            <a:r>
              <a:rPr lang="en-US" altLang="ja-JP" b="1" dirty="0">
                <a:solidFill>
                  <a:srgbClr val="002060"/>
                </a:solidFill>
                <a:ea typeface="MS UI Gothic" pitchFamily="34" charset="-128"/>
              </a:rPr>
              <a:t>2001</a:t>
            </a:r>
          </a:p>
        </p:txBody>
      </p:sp>
      <p:sp>
        <p:nvSpPr>
          <p:cNvPr id="1053716" name="Rectangle 20"/>
          <p:cNvSpPr>
            <a:spLocks noChangeArrowheads="1"/>
          </p:cNvSpPr>
          <p:nvPr/>
        </p:nvSpPr>
        <p:spPr bwMode="auto">
          <a:xfrm>
            <a:off x="1890713" y="4519613"/>
            <a:ext cx="4332287" cy="593725"/>
          </a:xfrm>
          <a:prstGeom prst="rect">
            <a:avLst/>
          </a:prstGeom>
          <a:gradFill rotWithShape="0">
            <a:gsLst>
              <a:gs pos="0">
                <a:srgbClr val="CFE3F5"/>
              </a:gs>
              <a:gs pos="100000">
                <a:schemeClr val="bg1">
                  <a:alpha val="0"/>
                </a:schemeClr>
              </a:gs>
            </a:gsLst>
            <a:lin ang="0" scaled="1"/>
          </a:gradFill>
          <a:ln w="9525">
            <a:noFill/>
            <a:miter lim="800000"/>
            <a:headEnd/>
            <a:tailEnd/>
          </a:ln>
        </p:spPr>
        <p:txBody>
          <a:bodyPr wrap="none" lIns="365760" tIns="0" rIns="0" bIns="0" anchor="ctr"/>
          <a:lstStyle/>
          <a:p>
            <a:r>
              <a:rPr lang="en-US" altLang="ja-JP" b="1">
                <a:ea typeface="ＭＳ Ｐゴシック"/>
                <a:cs typeface="ＭＳ Ｐゴシック"/>
              </a:rPr>
              <a:t>BS 7799 </a:t>
            </a:r>
            <a:r>
              <a:rPr lang="en-US" altLang="ja-JP" sz="1200">
                <a:ea typeface="ＭＳ Ｐゴシック"/>
                <a:cs typeface="ＭＳ Ｐゴシック"/>
              </a:rPr>
              <a:t>Certification</a:t>
            </a:r>
          </a:p>
        </p:txBody>
      </p:sp>
      <p:sp>
        <p:nvSpPr>
          <p:cNvPr id="35876" name="Text Box 23"/>
          <p:cNvSpPr txBox="1">
            <a:spLocks noChangeArrowheads="1"/>
          </p:cNvSpPr>
          <p:nvPr/>
        </p:nvSpPr>
        <p:spPr bwMode="auto">
          <a:xfrm>
            <a:off x="759509" y="4479437"/>
            <a:ext cx="1463040" cy="640080"/>
          </a:xfrm>
          <a:prstGeom prst="homePlate">
            <a:avLst/>
          </a:prstGeom>
          <a:solidFill>
            <a:srgbClr val="B0E05A"/>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a:defRPr/>
            </a:pPr>
            <a:r>
              <a:rPr lang="en-US" altLang="ja-JP" sz="1900" b="1" dirty="0">
                <a:solidFill>
                  <a:srgbClr val="002060"/>
                </a:solidFill>
                <a:ea typeface="MS UI Gothic" pitchFamily="34" charset="-128"/>
              </a:rPr>
              <a:t>2003</a:t>
            </a:r>
          </a:p>
        </p:txBody>
      </p:sp>
      <p:sp>
        <p:nvSpPr>
          <p:cNvPr id="1053723" name="Rectangle 27"/>
          <p:cNvSpPr>
            <a:spLocks noChangeArrowheads="1"/>
          </p:cNvSpPr>
          <p:nvPr/>
        </p:nvSpPr>
        <p:spPr bwMode="auto">
          <a:xfrm>
            <a:off x="2325688" y="3846513"/>
            <a:ext cx="4468812" cy="593725"/>
          </a:xfrm>
          <a:prstGeom prst="rect">
            <a:avLst/>
          </a:prstGeom>
          <a:gradFill rotWithShape="0">
            <a:gsLst>
              <a:gs pos="0">
                <a:srgbClr val="CFE3F5"/>
              </a:gs>
              <a:gs pos="100000">
                <a:schemeClr val="bg1">
                  <a:alpha val="0"/>
                </a:schemeClr>
              </a:gs>
            </a:gsLst>
            <a:lin ang="0" scaled="1"/>
          </a:gradFill>
          <a:ln w="9525">
            <a:noFill/>
            <a:miter lim="800000"/>
            <a:headEnd/>
            <a:tailEnd/>
          </a:ln>
        </p:spPr>
        <p:txBody>
          <a:bodyPr wrap="none" lIns="365760" tIns="0" rIns="0" bIns="0" anchor="ctr"/>
          <a:lstStyle/>
          <a:p>
            <a:r>
              <a:rPr lang="en-US" altLang="ja-JP" b="1"/>
              <a:t>CMM Level 5 </a:t>
            </a:r>
            <a:r>
              <a:rPr lang="en-US" altLang="ja-JP" sz="1200"/>
              <a:t>Assessment</a:t>
            </a:r>
          </a:p>
        </p:txBody>
      </p:sp>
      <p:sp>
        <p:nvSpPr>
          <p:cNvPr id="35868" name="Text Box 29"/>
          <p:cNvSpPr txBox="1">
            <a:spLocks noChangeArrowheads="1"/>
          </p:cNvSpPr>
          <p:nvPr/>
        </p:nvSpPr>
        <p:spPr bwMode="auto">
          <a:xfrm>
            <a:off x="1103958" y="3806252"/>
            <a:ext cx="1554480" cy="640080"/>
          </a:xfrm>
          <a:prstGeom prst="homePlate">
            <a:avLst/>
          </a:prstGeom>
          <a:solidFill>
            <a:srgbClr val="A9DD4B"/>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a:defRPr/>
            </a:pPr>
            <a:r>
              <a:rPr lang="en-US" altLang="ja-JP" sz="1900" b="1" dirty="0">
                <a:solidFill>
                  <a:srgbClr val="002060"/>
                </a:solidFill>
                <a:ea typeface="MS UI Gothic" pitchFamily="34" charset="-128"/>
              </a:rPr>
              <a:t>2004</a:t>
            </a:r>
          </a:p>
        </p:txBody>
      </p:sp>
      <p:sp>
        <p:nvSpPr>
          <p:cNvPr id="1053729" name="Rectangle 33"/>
          <p:cNvSpPr>
            <a:spLocks noChangeArrowheads="1"/>
          </p:cNvSpPr>
          <p:nvPr/>
        </p:nvSpPr>
        <p:spPr bwMode="auto">
          <a:xfrm>
            <a:off x="2851150" y="3173413"/>
            <a:ext cx="4468813" cy="593725"/>
          </a:xfrm>
          <a:prstGeom prst="rect">
            <a:avLst/>
          </a:prstGeom>
          <a:gradFill rotWithShape="0">
            <a:gsLst>
              <a:gs pos="0">
                <a:srgbClr val="CFE3F5"/>
              </a:gs>
              <a:gs pos="100000">
                <a:schemeClr val="bg1">
                  <a:alpha val="0"/>
                </a:schemeClr>
              </a:gs>
            </a:gsLst>
            <a:lin ang="0" scaled="1"/>
          </a:gradFill>
          <a:ln w="9525">
            <a:noFill/>
            <a:miter lim="800000"/>
            <a:headEnd/>
            <a:tailEnd/>
          </a:ln>
        </p:spPr>
        <p:txBody>
          <a:bodyPr wrap="none" lIns="365760" tIns="0" rIns="0" bIns="0" anchor="ctr"/>
          <a:lstStyle/>
          <a:p>
            <a:r>
              <a:rPr lang="en-US" altLang="ja-JP" b="1"/>
              <a:t>ISO 27001:2005 </a:t>
            </a:r>
            <a:r>
              <a:rPr lang="en-US" altLang="ja-JP" sz="1200"/>
              <a:t>Certification</a:t>
            </a:r>
          </a:p>
        </p:txBody>
      </p:sp>
      <p:sp>
        <p:nvSpPr>
          <p:cNvPr id="35862" name="Text Box 35"/>
          <p:cNvSpPr txBox="1">
            <a:spLocks noChangeArrowheads="1"/>
          </p:cNvSpPr>
          <p:nvPr/>
        </p:nvSpPr>
        <p:spPr bwMode="auto">
          <a:xfrm>
            <a:off x="1539847" y="3133068"/>
            <a:ext cx="1645920" cy="640080"/>
          </a:xfrm>
          <a:prstGeom prst="homePlate">
            <a:avLst/>
          </a:prstGeom>
          <a:solidFill>
            <a:srgbClr val="9DD834"/>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a:defRPr/>
            </a:pPr>
            <a:r>
              <a:rPr lang="en-US" altLang="ja-JP" sz="2000" b="1">
                <a:solidFill>
                  <a:srgbClr val="002060"/>
                </a:solidFill>
                <a:latin typeface="Arial" charset="0"/>
                <a:ea typeface="MS UI Gothic" pitchFamily="50" charset="-128"/>
              </a:rPr>
              <a:t>2006 Q3</a:t>
            </a:r>
          </a:p>
        </p:txBody>
      </p:sp>
      <p:sp>
        <p:nvSpPr>
          <p:cNvPr id="1053698" name="Rectangle 2"/>
          <p:cNvSpPr>
            <a:spLocks noChangeArrowheads="1"/>
          </p:cNvSpPr>
          <p:nvPr/>
        </p:nvSpPr>
        <p:spPr bwMode="auto">
          <a:xfrm>
            <a:off x="3468688" y="2500313"/>
            <a:ext cx="4468812" cy="593725"/>
          </a:xfrm>
          <a:prstGeom prst="rect">
            <a:avLst/>
          </a:prstGeom>
          <a:gradFill rotWithShape="0">
            <a:gsLst>
              <a:gs pos="0">
                <a:srgbClr val="CFE3F5"/>
              </a:gs>
              <a:gs pos="100000">
                <a:schemeClr val="bg1">
                  <a:alpha val="0"/>
                </a:schemeClr>
              </a:gs>
            </a:gsLst>
            <a:lin ang="0" scaled="1"/>
          </a:gradFill>
          <a:ln w="9525">
            <a:noFill/>
            <a:miter lim="800000"/>
            <a:headEnd/>
            <a:tailEnd/>
          </a:ln>
        </p:spPr>
        <p:txBody>
          <a:bodyPr wrap="none" lIns="365760" tIns="0" rIns="0" bIns="0" anchor="ctr"/>
          <a:lstStyle/>
          <a:p>
            <a:r>
              <a:rPr lang="en-US" altLang="ja-JP" b="1"/>
              <a:t>SAS 70 Type-I &amp; Type-II </a:t>
            </a:r>
            <a:r>
              <a:rPr lang="en-US" altLang="ja-JP" sz="1200"/>
              <a:t>Certification</a:t>
            </a:r>
          </a:p>
        </p:txBody>
      </p:sp>
      <p:sp>
        <p:nvSpPr>
          <p:cNvPr id="35857" name="Text Box 4"/>
          <p:cNvSpPr txBox="1">
            <a:spLocks noChangeArrowheads="1"/>
          </p:cNvSpPr>
          <p:nvPr/>
        </p:nvSpPr>
        <p:spPr bwMode="auto">
          <a:xfrm>
            <a:off x="2067176" y="2459883"/>
            <a:ext cx="1737360" cy="640080"/>
          </a:xfrm>
          <a:prstGeom prst="homePlate">
            <a:avLst/>
          </a:prstGeom>
          <a:solidFill>
            <a:srgbClr val="93CE28"/>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a:defRPr/>
            </a:pPr>
            <a:r>
              <a:rPr lang="en-US" altLang="ja-JP" sz="2000" b="1">
                <a:solidFill>
                  <a:srgbClr val="002060"/>
                </a:solidFill>
                <a:latin typeface="Arial" charset="0"/>
                <a:ea typeface="MS UI Gothic" pitchFamily="50" charset="-128"/>
              </a:rPr>
              <a:t>2007 Q3</a:t>
            </a:r>
          </a:p>
        </p:txBody>
      </p:sp>
      <p:sp>
        <p:nvSpPr>
          <p:cNvPr id="23" name="Oval 22"/>
          <p:cNvSpPr/>
          <p:nvPr/>
        </p:nvSpPr>
        <p:spPr bwMode="auto">
          <a:xfrm>
            <a:off x="6019800" y="4102100"/>
            <a:ext cx="2651760" cy="2651760"/>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5400000" scaled="1"/>
            <a:tileRect/>
          </a:gradFill>
          <a:ln w="19050" cap="flat" cmpd="sng" algn="ctr">
            <a:noFill/>
            <a:prstDash val="solid"/>
            <a:round/>
            <a:headEnd type="none" w="med" len="med"/>
            <a:tailEnd type="none" w="med" len="med"/>
          </a:ln>
          <a:effectLst>
            <a:outerShdw blurRad="50800" dist="38100" dir="2700000" sx="104000" sy="104000" algn="tl" rotWithShape="0">
              <a:prstClr val="black">
                <a:alpha val="16000"/>
              </a:prstClr>
            </a:outerShdw>
          </a:effectLst>
          <a:scene3d>
            <a:camera prst="isometricTopUp"/>
            <a:lightRig rig="twoPt" dir="t"/>
          </a:scene3d>
          <a:sp3d extrusionH="254000">
            <a:bevelT/>
            <a:bevelB/>
          </a:sp3d>
        </p:spPr>
        <p:txBody>
          <a:bodyPr wrap="none" anchor="ctr"/>
          <a:lstStyle/>
          <a:p>
            <a:pPr algn="ctr">
              <a:defRPr/>
            </a:pPr>
            <a:endParaRPr lang="en-US" sz="1800">
              <a:latin typeface="Arial" charset="0"/>
              <a:ea typeface="MS UI Gothic" pitchFamily="50" charset="-128"/>
            </a:endParaRPr>
          </a:p>
        </p:txBody>
      </p:sp>
      <p:pic>
        <p:nvPicPr>
          <p:cNvPr id="125990" name="Picture 38" descr="E:\Creative Services\Projects\IND - Marcom\Presentation - Sandeep Sabarwal\Supporting\Compass_01.png"/>
          <p:cNvPicPr>
            <a:picLocks noChangeAspect="1" noChangeArrowheads="1"/>
          </p:cNvPicPr>
          <p:nvPr/>
        </p:nvPicPr>
        <p:blipFill>
          <a:blip r:embed="rId2" cstate="email"/>
          <a:srcRect/>
          <a:stretch>
            <a:fillRect/>
          </a:stretch>
        </p:blipFill>
        <p:spPr bwMode="auto">
          <a:xfrm>
            <a:off x="6050280" y="4135438"/>
            <a:ext cx="2557462" cy="2557462"/>
          </a:xfrm>
          <a:prstGeom prst="rect">
            <a:avLst/>
          </a:prstGeom>
          <a:noFill/>
          <a:scene3d>
            <a:camera prst="isometricTopUp"/>
            <a:lightRig rig="threePt" dir="t"/>
          </a:scene3d>
          <a:sp3d>
            <a:extrusionClr>
              <a:schemeClr val="bg2">
                <a:lumMod val="60000"/>
                <a:lumOff val="40000"/>
              </a:schemeClr>
            </a:extrusionClr>
          </a:sp3d>
        </p:spPr>
      </p:pic>
      <p:sp>
        <p:nvSpPr>
          <p:cNvPr id="52" name="Rectangle 37"/>
          <p:cNvSpPr>
            <a:spLocks noChangeArrowheads="1"/>
          </p:cNvSpPr>
          <p:nvPr/>
        </p:nvSpPr>
        <p:spPr bwMode="auto">
          <a:xfrm>
            <a:off x="4102100" y="1822450"/>
            <a:ext cx="4127500" cy="593725"/>
          </a:xfrm>
          <a:prstGeom prst="rect">
            <a:avLst/>
          </a:prstGeom>
          <a:gradFill rotWithShape="0">
            <a:gsLst>
              <a:gs pos="0">
                <a:srgbClr val="CFE3F5"/>
              </a:gs>
              <a:gs pos="100000">
                <a:schemeClr val="bg1">
                  <a:alpha val="0"/>
                </a:schemeClr>
              </a:gs>
            </a:gsLst>
            <a:lin ang="0" scaled="1"/>
          </a:gradFill>
          <a:ln w="9525">
            <a:noFill/>
            <a:miter lim="800000"/>
            <a:headEnd/>
            <a:tailEnd/>
          </a:ln>
        </p:spPr>
        <p:txBody>
          <a:bodyPr wrap="none" lIns="365760" tIns="0" rIns="0" bIns="0" anchor="ctr"/>
          <a:lstStyle/>
          <a:p>
            <a:r>
              <a:rPr lang="en-US" altLang="ja-JP" sz="1800" b="1">
                <a:ea typeface="ＭＳ Ｐゴシック"/>
                <a:cs typeface="ＭＳ Ｐゴシック"/>
              </a:rPr>
              <a:t>ISO 9001:2008 </a:t>
            </a:r>
            <a:r>
              <a:rPr lang="en-US" altLang="ja-JP" sz="1200">
                <a:ea typeface="ＭＳ Ｐゴシック"/>
                <a:cs typeface="ＭＳ Ｐゴシック"/>
              </a:rPr>
              <a:t>Re-Certification</a:t>
            </a:r>
          </a:p>
        </p:txBody>
      </p:sp>
      <p:sp>
        <p:nvSpPr>
          <p:cNvPr id="53" name="Text Box 39"/>
          <p:cNvSpPr txBox="1">
            <a:spLocks noChangeArrowheads="1"/>
          </p:cNvSpPr>
          <p:nvPr/>
        </p:nvSpPr>
        <p:spPr bwMode="auto">
          <a:xfrm>
            <a:off x="2609745" y="1781935"/>
            <a:ext cx="1828800" cy="640080"/>
          </a:xfrm>
          <a:prstGeom prst="homePlate">
            <a:avLst/>
          </a:prstGeom>
          <a:solidFill>
            <a:srgbClr val="89C125"/>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a:defRPr/>
            </a:pPr>
            <a:r>
              <a:rPr lang="en-US" altLang="ja-JP" sz="2100" b="1">
                <a:solidFill>
                  <a:srgbClr val="002060"/>
                </a:solidFill>
                <a:latin typeface="Arial" charset="0"/>
                <a:ea typeface="MS UI Gothic" pitchFamily="50" charset="-128"/>
              </a:rPr>
              <a:t>2009 Q2</a:t>
            </a:r>
          </a:p>
        </p:txBody>
      </p:sp>
      <p:sp>
        <p:nvSpPr>
          <p:cNvPr id="2" name="Rectangle 37"/>
          <p:cNvSpPr>
            <a:spLocks noChangeArrowheads="1"/>
          </p:cNvSpPr>
          <p:nvPr/>
        </p:nvSpPr>
        <p:spPr bwMode="auto">
          <a:xfrm>
            <a:off x="4546600" y="1136650"/>
            <a:ext cx="4127500" cy="593725"/>
          </a:xfrm>
          <a:prstGeom prst="rect">
            <a:avLst/>
          </a:prstGeom>
          <a:gradFill rotWithShape="0">
            <a:gsLst>
              <a:gs pos="0">
                <a:srgbClr val="CFE3F5"/>
              </a:gs>
              <a:gs pos="100000">
                <a:schemeClr val="bg1">
                  <a:alpha val="0"/>
                </a:schemeClr>
              </a:gs>
            </a:gsLst>
            <a:lin ang="0" scaled="1"/>
          </a:gradFill>
          <a:ln w="9525">
            <a:noFill/>
            <a:miter lim="800000"/>
            <a:headEnd/>
            <a:tailEnd/>
          </a:ln>
        </p:spPr>
        <p:txBody>
          <a:bodyPr wrap="none" lIns="365760" tIns="0" rIns="0" bIns="0" anchor="ctr"/>
          <a:lstStyle/>
          <a:p>
            <a:r>
              <a:rPr lang="en-US" altLang="ja-JP" sz="1800" b="1">
                <a:ea typeface="ＭＳ Ｐゴシック"/>
                <a:cs typeface="ＭＳ Ｐゴシック"/>
              </a:rPr>
              <a:t>ISO 27001:2005</a:t>
            </a:r>
            <a:r>
              <a:rPr lang="en-US" altLang="ja-JP" sz="1200" b="1">
                <a:ea typeface="ＭＳ Ｐゴシック"/>
                <a:cs typeface="ＭＳ Ｐゴシック"/>
              </a:rPr>
              <a:t> </a:t>
            </a:r>
            <a:r>
              <a:rPr lang="en-US" altLang="ja-JP" sz="1200">
                <a:ea typeface="ＭＳ Ｐゴシック"/>
                <a:cs typeface="ＭＳ Ｐゴシック"/>
              </a:rPr>
              <a:t>Re-Certification</a:t>
            </a:r>
          </a:p>
        </p:txBody>
      </p:sp>
      <p:sp>
        <p:nvSpPr>
          <p:cNvPr id="3" name="Text Box 39"/>
          <p:cNvSpPr txBox="1">
            <a:spLocks noChangeArrowheads="1"/>
          </p:cNvSpPr>
          <p:nvPr/>
        </p:nvSpPr>
        <p:spPr bwMode="auto">
          <a:xfrm>
            <a:off x="3054245" y="1096135"/>
            <a:ext cx="1828800" cy="640080"/>
          </a:xfrm>
          <a:prstGeom prst="homePlate">
            <a:avLst/>
          </a:prstGeom>
          <a:solidFill>
            <a:srgbClr val="89C125"/>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a:defRPr/>
            </a:pPr>
            <a:r>
              <a:rPr lang="en-US" altLang="ja-JP" sz="2100" b="1">
                <a:solidFill>
                  <a:srgbClr val="002060"/>
                </a:solidFill>
                <a:latin typeface="Arial" charset="0"/>
                <a:ea typeface="MS UI Gothic" pitchFamily="50" charset="-128"/>
              </a:rPr>
              <a:t>2010</a:t>
            </a:r>
          </a:p>
        </p:txBody>
      </p:sp>
      <p:sp>
        <p:nvSpPr>
          <p:cNvPr id="316456" name="AutoShape 40"/>
          <p:cNvSpPr>
            <a:spLocks noChangeArrowheads="1"/>
          </p:cNvSpPr>
          <p:nvPr/>
        </p:nvSpPr>
        <p:spPr bwMode="auto">
          <a:xfrm>
            <a:off x="6477000" y="3190535"/>
            <a:ext cx="1467088" cy="1386566"/>
          </a:xfrm>
          <a:prstGeom prst="star24">
            <a:avLst>
              <a:gd name="adj" fmla="val 37500"/>
            </a:avLst>
          </a:prstGeom>
          <a:gradFill rotWithShape="0">
            <a:gsLst>
              <a:gs pos="0">
                <a:srgbClr val="FFC000"/>
              </a:gs>
              <a:gs pos="100000">
                <a:srgbClr val="FF0000"/>
              </a:gs>
            </a:gsLst>
            <a:path path="shape">
              <a:fillToRect l="50000" t="50000" r="50000" b="50000"/>
            </a:path>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defRPr/>
            </a:pPr>
            <a:r>
              <a:rPr lang="en-US" b="1" dirty="0">
                <a:latin typeface="Arial" charset="0"/>
              </a:rPr>
              <a:t>CMMI</a:t>
            </a:r>
          </a:p>
        </p:txBody>
      </p:sp>
      <p:sp>
        <p:nvSpPr>
          <p:cNvPr id="31" name="Slide Number Placeholder 30"/>
          <p:cNvSpPr>
            <a:spLocks noGrp="1"/>
          </p:cNvSpPr>
          <p:nvPr>
            <p:ph type="sldNum" sz="quarter" idx="11"/>
          </p:nvPr>
        </p:nvSpPr>
        <p:spPr/>
        <p:txBody>
          <a:bodyPr/>
          <a:lstStyle/>
          <a:p>
            <a:pPr>
              <a:defRPr/>
            </a:pPr>
            <a:fld id="{09376177-E7A7-4F4E-AF8F-C077B77B6451}" type="slidenum">
              <a:rPr lang="en-US" smtClean="0"/>
              <a:pPr>
                <a:defRPr/>
              </a:pPr>
              <a:t>57</a:t>
            </a:fld>
            <a:endParaRPr lang="en-US"/>
          </a:p>
        </p:txBody>
      </p:sp>
      <p:sp>
        <p:nvSpPr>
          <p:cNvPr id="32" name="Footer Placeholder 31"/>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882"/>
                                        </p:tgtEl>
                                        <p:attrNameLst>
                                          <p:attrName>style.visibility</p:attrName>
                                        </p:attrNameLst>
                                      </p:cBhvr>
                                      <p:to>
                                        <p:strVal val="visible"/>
                                      </p:to>
                                    </p:set>
                                    <p:animEffect transition="in" filter="wipe(left)">
                                      <p:cBhvr>
                                        <p:cTn id="7" dur="500"/>
                                        <p:tgtEl>
                                          <p:spTgt spid="3588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053708"/>
                                        </p:tgtEl>
                                        <p:attrNameLst>
                                          <p:attrName>style.visibility</p:attrName>
                                        </p:attrNameLst>
                                      </p:cBhvr>
                                      <p:to>
                                        <p:strVal val="visible"/>
                                      </p:to>
                                    </p:set>
                                  </p:childTnLst>
                                </p:cTn>
                              </p:par>
                              <p:par>
                                <p:cTn id="11" presetID="22" presetClass="entr" presetSubtype="8" fill="hold" nodeType="withEffect">
                                  <p:stCondLst>
                                    <p:cond delay="0"/>
                                  </p:stCondLst>
                                  <p:childTnLst>
                                    <p:set>
                                      <p:cBhvr>
                                        <p:cTn id="12" dur="1" fill="hold">
                                          <p:stCondLst>
                                            <p:cond delay="0"/>
                                          </p:stCondLst>
                                        </p:cTn>
                                        <p:tgtEl>
                                          <p:spTgt spid="35888"/>
                                        </p:tgtEl>
                                        <p:attrNameLst>
                                          <p:attrName>style.visibility</p:attrName>
                                        </p:attrNameLst>
                                      </p:cBhvr>
                                      <p:to>
                                        <p:strVal val="visible"/>
                                      </p:to>
                                    </p:set>
                                    <p:animEffect transition="in" filter="wipe(left)">
                                      <p:cBhvr>
                                        <p:cTn id="13" dur="500"/>
                                        <p:tgtEl>
                                          <p:spTgt spid="35888"/>
                                        </p:tgtEl>
                                      </p:cBhvr>
                                    </p:animEffec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1053702"/>
                                        </p:tgtEl>
                                        <p:attrNameLst>
                                          <p:attrName>style.visibility</p:attrName>
                                        </p:attrNameLst>
                                      </p:cBhvr>
                                      <p:to>
                                        <p:strVal val="visible"/>
                                      </p:to>
                                    </p:set>
                                  </p:childTnLst>
                                </p:cTn>
                              </p:par>
                              <p:par>
                                <p:cTn id="17" presetID="22" presetClass="entr" presetSubtype="8" fill="hold" nodeType="withEffect">
                                  <p:stCondLst>
                                    <p:cond delay="0"/>
                                  </p:stCondLst>
                                  <p:childTnLst>
                                    <p:set>
                                      <p:cBhvr>
                                        <p:cTn id="18" dur="1" fill="hold">
                                          <p:stCondLst>
                                            <p:cond delay="0"/>
                                          </p:stCondLst>
                                        </p:cTn>
                                        <p:tgtEl>
                                          <p:spTgt spid="35876"/>
                                        </p:tgtEl>
                                        <p:attrNameLst>
                                          <p:attrName>style.visibility</p:attrName>
                                        </p:attrNameLst>
                                      </p:cBhvr>
                                      <p:to>
                                        <p:strVal val="visible"/>
                                      </p:to>
                                    </p:set>
                                    <p:animEffect transition="in" filter="wipe(left)">
                                      <p:cBhvr>
                                        <p:cTn id="19" dur="500"/>
                                        <p:tgtEl>
                                          <p:spTgt spid="35876"/>
                                        </p:tgtEl>
                                      </p:cBhvr>
                                    </p:animEffect>
                                  </p:childTnLst>
                                </p:cTn>
                              </p:par>
                            </p:childTnLst>
                          </p:cTn>
                        </p:par>
                        <p:par>
                          <p:cTn id="20" fill="hold">
                            <p:stCondLst>
                              <p:cond delay="1500"/>
                            </p:stCondLst>
                            <p:childTnLst>
                              <p:par>
                                <p:cTn id="21" presetID="1" presetClass="entr" presetSubtype="0" fill="hold" grpId="0" nodeType="afterEffect">
                                  <p:stCondLst>
                                    <p:cond delay="0"/>
                                  </p:stCondLst>
                                  <p:childTnLst>
                                    <p:set>
                                      <p:cBhvr>
                                        <p:cTn id="22" dur="1" fill="hold">
                                          <p:stCondLst>
                                            <p:cond delay="0"/>
                                          </p:stCondLst>
                                        </p:cTn>
                                        <p:tgtEl>
                                          <p:spTgt spid="1053716"/>
                                        </p:tgtEl>
                                        <p:attrNameLst>
                                          <p:attrName>style.visibility</p:attrName>
                                        </p:attrNameLst>
                                      </p:cBhvr>
                                      <p:to>
                                        <p:strVal val="visible"/>
                                      </p:to>
                                    </p:set>
                                  </p:childTnLst>
                                </p:cTn>
                              </p:par>
                              <p:par>
                                <p:cTn id="23" presetID="22" presetClass="entr" presetSubtype="8" fill="hold" nodeType="withEffect">
                                  <p:stCondLst>
                                    <p:cond delay="0"/>
                                  </p:stCondLst>
                                  <p:childTnLst>
                                    <p:set>
                                      <p:cBhvr>
                                        <p:cTn id="24" dur="1" fill="hold">
                                          <p:stCondLst>
                                            <p:cond delay="0"/>
                                          </p:stCondLst>
                                        </p:cTn>
                                        <p:tgtEl>
                                          <p:spTgt spid="35868"/>
                                        </p:tgtEl>
                                        <p:attrNameLst>
                                          <p:attrName>style.visibility</p:attrName>
                                        </p:attrNameLst>
                                      </p:cBhvr>
                                      <p:to>
                                        <p:strVal val="visible"/>
                                      </p:to>
                                    </p:set>
                                    <p:animEffect transition="in" filter="wipe(left)">
                                      <p:cBhvr>
                                        <p:cTn id="25" dur="500"/>
                                        <p:tgtEl>
                                          <p:spTgt spid="35868"/>
                                        </p:tgtEl>
                                      </p:cBhvr>
                                    </p:animEffect>
                                  </p:childTnLst>
                                </p:cTn>
                              </p:par>
                            </p:childTnLst>
                          </p:cTn>
                        </p:par>
                        <p:par>
                          <p:cTn id="26" fill="hold">
                            <p:stCondLst>
                              <p:cond delay="2000"/>
                            </p:stCondLst>
                            <p:childTnLst>
                              <p:par>
                                <p:cTn id="27" presetID="1" presetClass="entr" presetSubtype="0" fill="hold" grpId="0" nodeType="afterEffect">
                                  <p:stCondLst>
                                    <p:cond delay="0"/>
                                  </p:stCondLst>
                                  <p:childTnLst>
                                    <p:set>
                                      <p:cBhvr>
                                        <p:cTn id="28" dur="1" fill="hold">
                                          <p:stCondLst>
                                            <p:cond delay="0"/>
                                          </p:stCondLst>
                                        </p:cTn>
                                        <p:tgtEl>
                                          <p:spTgt spid="1053723"/>
                                        </p:tgtEl>
                                        <p:attrNameLst>
                                          <p:attrName>style.visibility</p:attrName>
                                        </p:attrNameLst>
                                      </p:cBhvr>
                                      <p:to>
                                        <p:strVal val="visible"/>
                                      </p:to>
                                    </p:set>
                                  </p:childTnLst>
                                </p:cTn>
                              </p:par>
                              <p:par>
                                <p:cTn id="29" presetID="22" presetClass="entr" presetSubtype="8" fill="hold" nodeType="withEffect">
                                  <p:stCondLst>
                                    <p:cond delay="0"/>
                                  </p:stCondLst>
                                  <p:childTnLst>
                                    <p:set>
                                      <p:cBhvr>
                                        <p:cTn id="30" dur="1" fill="hold">
                                          <p:stCondLst>
                                            <p:cond delay="0"/>
                                          </p:stCondLst>
                                        </p:cTn>
                                        <p:tgtEl>
                                          <p:spTgt spid="35862"/>
                                        </p:tgtEl>
                                        <p:attrNameLst>
                                          <p:attrName>style.visibility</p:attrName>
                                        </p:attrNameLst>
                                      </p:cBhvr>
                                      <p:to>
                                        <p:strVal val="visible"/>
                                      </p:to>
                                    </p:set>
                                    <p:animEffect transition="in" filter="wipe(left)">
                                      <p:cBhvr>
                                        <p:cTn id="31" dur="500"/>
                                        <p:tgtEl>
                                          <p:spTgt spid="35862"/>
                                        </p:tgtEl>
                                      </p:cBhvr>
                                    </p:animEffect>
                                  </p:childTnLst>
                                </p:cTn>
                              </p:par>
                            </p:childTnLst>
                          </p:cTn>
                        </p:par>
                        <p:par>
                          <p:cTn id="32" fill="hold">
                            <p:stCondLst>
                              <p:cond delay="2500"/>
                            </p:stCondLst>
                            <p:childTnLst>
                              <p:par>
                                <p:cTn id="33" presetID="1" presetClass="entr" presetSubtype="0" fill="hold" grpId="0" nodeType="afterEffect">
                                  <p:stCondLst>
                                    <p:cond delay="0"/>
                                  </p:stCondLst>
                                  <p:childTnLst>
                                    <p:set>
                                      <p:cBhvr>
                                        <p:cTn id="34" dur="1" fill="hold">
                                          <p:stCondLst>
                                            <p:cond delay="0"/>
                                          </p:stCondLst>
                                        </p:cTn>
                                        <p:tgtEl>
                                          <p:spTgt spid="1053729"/>
                                        </p:tgtEl>
                                        <p:attrNameLst>
                                          <p:attrName>style.visibility</p:attrName>
                                        </p:attrNameLst>
                                      </p:cBhvr>
                                      <p:to>
                                        <p:strVal val="visible"/>
                                      </p:to>
                                    </p:set>
                                  </p:childTnLst>
                                </p:cTn>
                              </p:par>
                              <p:par>
                                <p:cTn id="35" presetID="22" presetClass="entr" presetSubtype="8" fill="hold" nodeType="withEffect">
                                  <p:stCondLst>
                                    <p:cond delay="0"/>
                                  </p:stCondLst>
                                  <p:childTnLst>
                                    <p:set>
                                      <p:cBhvr>
                                        <p:cTn id="36" dur="1" fill="hold">
                                          <p:stCondLst>
                                            <p:cond delay="0"/>
                                          </p:stCondLst>
                                        </p:cTn>
                                        <p:tgtEl>
                                          <p:spTgt spid="35857"/>
                                        </p:tgtEl>
                                        <p:attrNameLst>
                                          <p:attrName>style.visibility</p:attrName>
                                        </p:attrNameLst>
                                      </p:cBhvr>
                                      <p:to>
                                        <p:strVal val="visible"/>
                                      </p:to>
                                    </p:set>
                                    <p:animEffect transition="in" filter="wipe(left)">
                                      <p:cBhvr>
                                        <p:cTn id="37" dur="500"/>
                                        <p:tgtEl>
                                          <p:spTgt spid="35857"/>
                                        </p:tgtEl>
                                      </p:cBhvr>
                                    </p:animEffect>
                                  </p:childTnLst>
                                </p:cTn>
                              </p:par>
                            </p:childTnLst>
                          </p:cTn>
                        </p:par>
                        <p:par>
                          <p:cTn id="38" fill="hold">
                            <p:stCondLst>
                              <p:cond delay="3000"/>
                            </p:stCondLst>
                            <p:childTnLst>
                              <p:par>
                                <p:cTn id="39" presetID="1" presetClass="entr" presetSubtype="0" fill="hold" grpId="0" nodeType="afterEffect">
                                  <p:stCondLst>
                                    <p:cond delay="0"/>
                                  </p:stCondLst>
                                  <p:childTnLst>
                                    <p:set>
                                      <p:cBhvr>
                                        <p:cTn id="40" dur="1" fill="hold">
                                          <p:stCondLst>
                                            <p:cond delay="0"/>
                                          </p:stCondLst>
                                        </p:cTn>
                                        <p:tgtEl>
                                          <p:spTgt spid="1053698"/>
                                        </p:tgtEl>
                                        <p:attrNameLst>
                                          <p:attrName>style.visibility</p:attrName>
                                        </p:attrNameLst>
                                      </p:cBhvr>
                                      <p:to>
                                        <p:strVal val="visible"/>
                                      </p:to>
                                    </p:set>
                                  </p:childTnLst>
                                </p:cTn>
                              </p:par>
                              <p:par>
                                <p:cTn id="41" presetID="22" presetClass="entr" presetSubtype="8" fill="hold" nodeType="with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wipe(left)">
                                      <p:cBhvr>
                                        <p:cTn id="43" dur="500"/>
                                        <p:tgtEl>
                                          <p:spTgt spid="53"/>
                                        </p:tgtEl>
                                      </p:cBhvr>
                                    </p:animEffect>
                                  </p:childTnLst>
                                </p:cTn>
                              </p:par>
                            </p:childTnLst>
                          </p:cTn>
                        </p:par>
                        <p:par>
                          <p:cTn id="44" fill="hold">
                            <p:stCondLst>
                              <p:cond delay="3500"/>
                            </p:stCondLst>
                            <p:childTnLst>
                              <p:par>
                                <p:cTn id="45" presetID="1" presetClass="entr" presetSubtype="0" fill="hold" grpId="0" nodeType="after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par>
                                <p:cTn id="47" presetID="22" presetClass="entr" presetSubtype="8" fill="hold"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wipe(left)">
                                      <p:cBhvr>
                                        <p:cTn id="49" dur="500"/>
                                        <p:tgtEl>
                                          <p:spTgt spid="3"/>
                                        </p:tgtEl>
                                      </p:cBhvr>
                                    </p:animEffect>
                                  </p:childTnLst>
                                </p:cTn>
                              </p:par>
                            </p:childTnLst>
                          </p:cTn>
                        </p:par>
                        <p:par>
                          <p:cTn id="50" fill="hold">
                            <p:stCondLst>
                              <p:cond delay="4000"/>
                            </p:stCondLst>
                            <p:childTnLst>
                              <p:par>
                                <p:cTn id="51" presetID="1" presetClass="entr" presetSubtype="0" fill="hold" grpId="0" nodeType="afterEffect">
                                  <p:stCondLst>
                                    <p:cond delay="0"/>
                                  </p:stCondLst>
                                  <p:childTnLst>
                                    <p:set>
                                      <p:cBhvr>
                                        <p:cTn id="52" dur="1" fill="hold">
                                          <p:stCondLst>
                                            <p:cond delay="0"/>
                                          </p:stCondLst>
                                        </p:cTn>
                                        <p:tgtEl>
                                          <p:spTgt spid="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164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3702" grpId="0" animBg="1"/>
      <p:bldP spid="1053708" grpId="0" animBg="1"/>
      <p:bldP spid="1053716" grpId="0" animBg="1"/>
      <p:bldP spid="1053723" grpId="0" animBg="1"/>
      <p:bldP spid="1053729" grpId="0" animBg="1"/>
      <p:bldP spid="1053698" grpId="0" animBg="1"/>
      <p:bldP spid="52" grpId="0" animBg="1"/>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ectangle 2"/>
          <p:cNvSpPr>
            <a:spLocks noChangeArrowheads="1"/>
          </p:cNvSpPr>
          <p:nvPr/>
        </p:nvSpPr>
        <p:spPr bwMode="gray">
          <a:xfrm>
            <a:off x="0" y="5397500"/>
            <a:ext cx="9144000" cy="917575"/>
          </a:xfrm>
          <a:prstGeom prst="rect">
            <a:avLst/>
          </a:prstGeom>
          <a:gradFill flip="none" rotWithShape="1">
            <a:gsLst>
              <a:gs pos="0">
                <a:schemeClr val="bg1"/>
              </a:gs>
              <a:gs pos="100000">
                <a:schemeClr val="bg1">
                  <a:lumMod val="85000"/>
                </a:schemeClr>
              </a:gs>
            </a:gsLst>
            <a:lin ang="16200000" scaled="1"/>
            <a:tileRect/>
          </a:gradFill>
          <a:ln w="9525">
            <a:noFill/>
            <a:miter lim="800000"/>
            <a:headEnd/>
            <a:tailEnd/>
          </a:ln>
          <a:effectLst/>
        </p:spPr>
        <p:txBody>
          <a:bodyPr wrap="none" anchor="ctr"/>
          <a:lstStyle/>
          <a:p>
            <a:pPr algn="ctr" eaLnBrk="0" hangingPunct="0">
              <a:defRPr/>
            </a:pPr>
            <a:endParaRPr lang="en-US" altLang="en-US" sz="2400">
              <a:solidFill>
                <a:schemeClr val="folHlink"/>
              </a:solidFill>
              <a:latin typeface="Arial" charset="0"/>
              <a:ea typeface="MS UI Gothic" pitchFamily="34" charset="-128"/>
              <a:cs typeface="+mn-cs"/>
            </a:endParaRPr>
          </a:p>
        </p:txBody>
      </p:sp>
      <p:sp>
        <p:nvSpPr>
          <p:cNvPr id="1061890" name="Rectangle 2"/>
          <p:cNvSpPr>
            <a:spLocks noGrp="1" noChangeArrowheads="1"/>
          </p:cNvSpPr>
          <p:nvPr>
            <p:ph type="title"/>
          </p:nvPr>
        </p:nvSpPr>
        <p:spPr/>
        <p:txBody>
          <a:bodyPr/>
          <a:lstStyle/>
          <a:p>
            <a:r>
              <a:rPr lang="en-US" altLang="ja-JP"/>
              <a:t>Training &amp; Development Initiative Programs</a:t>
            </a:r>
            <a:endParaRPr lang="en-US" altLang="ja-JP" dirty="0"/>
          </a:p>
        </p:txBody>
      </p:sp>
      <p:sp>
        <p:nvSpPr>
          <p:cNvPr id="62534" name="Content Placeholder 134"/>
          <p:cNvSpPr>
            <a:spLocks noGrp="1"/>
          </p:cNvSpPr>
          <p:nvPr>
            <p:ph idx="1"/>
          </p:nvPr>
        </p:nvSpPr>
        <p:spPr>
          <a:xfrm>
            <a:off x="320675" y="5422899"/>
            <a:ext cx="8421688" cy="1072903"/>
          </a:xfrm>
        </p:spPr>
        <p:txBody>
          <a:bodyPr/>
          <a:lstStyle/>
          <a:p>
            <a:r>
              <a:rPr lang="en-US" sz="2000" dirty="0"/>
              <a:t>Certifications</a:t>
            </a:r>
          </a:p>
          <a:p>
            <a:pPr lvl="1"/>
            <a:r>
              <a:rPr lang="en-US" sz="1800" dirty="0"/>
              <a:t>FCI encourages consultants to get certified on various technologies</a:t>
            </a:r>
          </a:p>
          <a:p>
            <a:pPr lvl="1"/>
            <a:r>
              <a:rPr lang="en-US" sz="1800" dirty="0"/>
              <a:t>The cost of certifications is reimbursed by FCI</a:t>
            </a:r>
          </a:p>
        </p:txBody>
      </p:sp>
      <p:sp>
        <p:nvSpPr>
          <p:cNvPr id="101" name="Rectangle 2"/>
          <p:cNvSpPr>
            <a:spLocks noChangeArrowheads="1"/>
          </p:cNvSpPr>
          <p:nvPr/>
        </p:nvSpPr>
        <p:spPr bwMode="gray">
          <a:xfrm>
            <a:off x="0" y="1854200"/>
            <a:ext cx="9144000" cy="917575"/>
          </a:xfrm>
          <a:prstGeom prst="rect">
            <a:avLst/>
          </a:prstGeom>
          <a:gradFill flip="none" rotWithShape="1">
            <a:gsLst>
              <a:gs pos="0">
                <a:schemeClr val="bg1"/>
              </a:gs>
              <a:gs pos="100000">
                <a:schemeClr val="bg1">
                  <a:lumMod val="85000"/>
                </a:schemeClr>
              </a:gs>
            </a:gsLst>
            <a:lin ang="16200000" scaled="1"/>
            <a:tileRect/>
          </a:gradFill>
          <a:ln w="9525">
            <a:noFill/>
            <a:miter lim="800000"/>
            <a:headEnd/>
            <a:tailEnd/>
          </a:ln>
          <a:effectLst/>
        </p:spPr>
        <p:txBody>
          <a:bodyPr wrap="none" anchor="ctr"/>
          <a:lstStyle/>
          <a:p>
            <a:pPr algn="ctr" eaLnBrk="0" hangingPunct="0">
              <a:defRPr/>
            </a:pPr>
            <a:endParaRPr lang="en-US" altLang="en-US" sz="2400">
              <a:solidFill>
                <a:schemeClr val="folHlink"/>
              </a:solidFill>
              <a:latin typeface="Arial" charset="0"/>
              <a:ea typeface="MS UI Gothic" pitchFamily="34" charset="-128"/>
              <a:cs typeface="+mn-cs"/>
            </a:endParaRPr>
          </a:p>
        </p:txBody>
      </p:sp>
      <p:sp>
        <p:nvSpPr>
          <p:cNvPr id="102" name="Rounded Rectangle 101"/>
          <p:cNvSpPr/>
          <p:nvPr/>
        </p:nvSpPr>
        <p:spPr bwMode="gray">
          <a:xfrm>
            <a:off x="593725" y="2855913"/>
            <a:ext cx="7956550" cy="471487"/>
          </a:xfrm>
          <a:prstGeom prst="roundRect">
            <a:avLst/>
          </a:prstGeom>
          <a:gradFill flip="none" rotWithShape="1">
            <a:gsLst>
              <a:gs pos="0">
                <a:schemeClr val="bg1">
                  <a:lumMod val="75000"/>
                </a:schemeClr>
              </a:gs>
              <a:gs pos="100000">
                <a:schemeClr val="bg1"/>
              </a:gs>
            </a:gsLst>
            <a:lin ang="16200000" scaled="1"/>
            <a:tileRect/>
          </a:gradFill>
          <a:ln w="19050">
            <a:noFill/>
            <a:round/>
            <a:headEnd/>
            <a:tailEnd/>
          </a:ln>
        </p:spPr>
        <p:txBody>
          <a:bodyPr wrap="none" anchor="ctr"/>
          <a:lstStyle/>
          <a:p>
            <a:pPr algn="ctr">
              <a:defRPr/>
            </a:pPr>
            <a:endParaRPr lang="en-US">
              <a:latin typeface="Arial" charset="0"/>
              <a:ea typeface="MS UI Gothic" pitchFamily="50" charset="-128"/>
              <a:cs typeface="+mn-cs"/>
            </a:endParaRPr>
          </a:p>
        </p:txBody>
      </p:sp>
      <p:sp>
        <p:nvSpPr>
          <p:cNvPr id="103" name="AutoShape 51"/>
          <p:cNvSpPr>
            <a:spLocks noChangeArrowheads="1"/>
          </p:cNvSpPr>
          <p:nvPr/>
        </p:nvSpPr>
        <p:spPr bwMode="gray">
          <a:xfrm rot="5400000">
            <a:off x="881866" y="4312243"/>
            <a:ext cx="778066" cy="1170198"/>
          </a:xfrm>
          <a:prstGeom prst="flowChartDelay">
            <a:avLst/>
          </a:prstGeom>
          <a:gradFill flip="none" rotWithShape="1">
            <a:gsLst>
              <a:gs pos="0">
                <a:schemeClr val="bg1">
                  <a:lumMod val="65000"/>
                </a:schemeClr>
              </a:gs>
              <a:gs pos="50000">
                <a:schemeClr val="bg1">
                  <a:lumMod val="95000"/>
                </a:schemeClr>
              </a:gs>
              <a:gs pos="100000">
                <a:schemeClr val="bg1"/>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none" anchor="ctr"/>
          <a:lstStyle/>
          <a:p>
            <a:pPr algn="ctr">
              <a:defRPr/>
            </a:pPr>
            <a:endParaRPr lang="en-US"/>
          </a:p>
        </p:txBody>
      </p:sp>
      <p:sp>
        <p:nvSpPr>
          <p:cNvPr id="62474" name="Rectangle 54"/>
          <p:cNvSpPr>
            <a:spLocks noChangeArrowheads="1"/>
          </p:cNvSpPr>
          <p:nvPr/>
        </p:nvSpPr>
        <p:spPr bwMode="gray">
          <a:xfrm>
            <a:off x="744538" y="4508500"/>
            <a:ext cx="1052512" cy="547688"/>
          </a:xfrm>
          <a:prstGeom prst="rect">
            <a:avLst/>
          </a:prstGeom>
          <a:noFill/>
          <a:ln w="9525">
            <a:noFill/>
            <a:miter lim="800000"/>
            <a:headEnd/>
            <a:tailEnd/>
          </a:ln>
        </p:spPr>
        <p:txBody>
          <a:bodyPr lIns="0" rIns="0" bIns="0"/>
          <a:lstStyle/>
          <a:p>
            <a:pPr algn="ctr"/>
            <a:r>
              <a:rPr kumimoji="1" lang="en-US" altLang="ja-JP" sz="1200" b="1"/>
              <a:t>Classroom </a:t>
            </a:r>
          </a:p>
          <a:p>
            <a:pPr algn="ctr"/>
            <a:r>
              <a:rPr kumimoji="1" lang="en-US" altLang="ja-JP" sz="1200" b="1"/>
              <a:t>Trainings</a:t>
            </a:r>
          </a:p>
        </p:txBody>
      </p:sp>
      <p:sp>
        <p:nvSpPr>
          <p:cNvPr id="105" name="AutoShape 47"/>
          <p:cNvSpPr>
            <a:spLocks noChangeArrowheads="1"/>
          </p:cNvSpPr>
          <p:nvPr/>
        </p:nvSpPr>
        <p:spPr bwMode="gray">
          <a:xfrm rot="5400000">
            <a:off x="3795794" y="4312243"/>
            <a:ext cx="778066" cy="1170198"/>
          </a:xfrm>
          <a:prstGeom prst="flowChartDelay">
            <a:avLst/>
          </a:prstGeom>
          <a:gradFill flip="none" rotWithShape="1">
            <a:gsLst>
              <a:gs pos="0">
                <a:schemeClr val="bg1">
                  <a:lumMod val="65000"/>
                </a:schemeClr>
              </a:gs>
              <a:gs pos="50000">
                <a:schemeClr val="bg1">
                  <a:lumMod val="95000"/>
                </a:schemeClr>
              </a:gs>
              <a:gs pos="100000">
                <a:schemeClr val="bg1"/>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none" anchor="ctr"/>
          <a:lstStyle/>
          <a:p>
            <a:pPr algn="ctr">
              <a:defRPr/>
            </a:pPr>
            <a:endParaRPr lang="en-US"/>
          </a:p>
        </p:txBody>
      </p:sp>
      <p:sp>
        <p:nvSpPr>
          <p:cNvPr id="62478" name="Rectangle 55"/>
          <p:cNvSpPr>
            <a:spLocks noChangeArrowheads="1"/>
          </p:cNvSpPr>
          <p:nvPr/>
        </p:nvSpPr>
        <p:spPr bwMode="gray">
          <a:xfrm>
            <a:off x="3695700" y="4508500"/>
            <a:ext cx="977900" cy="547688"/>
          </a:xfrm>
          <a:prstGeom prst="rect">
            <a:avLst/>
          </a:prstGeom>
          <a:noFill/>
          <a:ln w="9525">
            <a:noFill/>
            <a:miter lim="800000"/>
            <a:headEnd/>
            <a:tailEnd/>
          </a:ln>
        </p:spPr>
        <p:txBody>
          <a:bodyPr lIns="0" rIns="0" bIns="0"/>
          <a:lstStyle/>
          <a:p>
            <a:pPr algn="ctr"/>
            <a:r>
              <a:rPr kumimoji="1" lang="en-US" altLang="ja-JP" sz="1200" b="1" dirty="0"/>
              <a:t>Hands-on </a:t>
            </a:r>
            <a:br>
              <a:rPr kumimoji="1" lang="en-US" altLang="ja-JP" sz="1200" b="1" dirty="0"/>
            </a:br>
            <a:r>
              <a:rPr kumimoji="1" lang="en-US" altLang="ja-JP" sz="1200" b="1" dirty="0"/>
              <a:t>Activities/</a:t>
            </a:r>
            <a:br>
              <a:rPr kumimoji="1" lang="en-US" altLang="ja-JP" sz="1200" b="1" dirty="0"/>
            </a:br>
            <a:r>
              <a:rPr kumimoji="1" lang="en-US" altLang="ja-JP" sz="1200" b="1" dirty="0"/>
              <a:t>Exercises</a:t>
            </a:r>
          </a:p>
        </p:txBody>
      </p:sp>
      <p:sp>
        <p:nvSpPr>
          <p:cNvPr id="107" name="AutoShape 46"/>
          <p:cNvSpPr>
            <a:spLocks noChangeArrowheads="1"/>
          </p:cNvSpPr>
          <p:nvPr/>
        </p:nvSpPr>
        <p:spPr bwMode="gray">
          <a:xfrm rot="5400000">
            <a:off x="2338830" y="4084703"/>
            <a:ext cx="778066" cy="1625278"/>
          </a:xfrm>
          <a:prstGeom prst="flowChartDelay">
            <a:avLst/>
          </a:prstGeom>
          <a:gradFill flip="none" rotWithShape="1">
            <a:gsLst>
              <a:gs pos="0">
                <a:schemeClr val="bg1">
                  <a:lumMod val="65000"/>
                </a:schemeClr>
              </a:gs>
              <a:gs pos="50000">
                <a:schemeClr val="bg1">
                  <a:lumMod val="95000"/>
                </a:schemeClr>
              </a:gs>
              <a:gs pos="100000">
                <a:schemeClr val="bg1"/>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none" anchor="ctr"/>
          <a:lstStyle/>
          <a:p>
            <a:pPr algn="ctr">
              <a:defRPr/>
            </a:pPr>
            <a:endParaRPr lang="en-US"/>
          </a:p>
        </p:txBody>
      </p:sp>
      <p:sp>
        <p:nvSpPr>
          <p:cNvPr id="62482" name="Rectangle 56"/>
          <p:cNvSpPr>
            <a:spLocks noChangeArrowheads="1"/>
          </p:cNvSpPr>
          <p:nvPr/>
        </p:nvSpPr>
        <p:spPr bwMode="gray">
          <a:xfrm>
            <a:off x="1990725" y="4508500"/>
            <a:ext cx="1473200" cy="547688"/>
          </a:xfrm>
          <a:prstGeom prst="rect">
            <a:avLst/>
          </a:prstGeom>
          <a:noFill/>
          <a:ln w="9525">
            <a:noFill/>
            <a:miter lim="800000"/>
            <a:headEnd/>
            <a:tailEnd/>
          </a:ln>
        </p:spPr>
        <p:txBody>
          <a:bodyPr lIns="0" rIns="0" bIns="0"/>
          <a:lstStyle/>
          <a:p>
            <a:pPr algn="ctr"/>
            <a:r>
              <a:rPr kumimoji="1" lang="en-US" altLang="ja-JP" sz="1200" b="1"/>
              <a:t>Business Process Workshops and Documentation</a:t>
            </a:r>
          </a:p>
        </p:txBody>
      </p:sp>
      <p:sp>
        <p:nvSpPr>
          <p:cNvPr id="109" name="AutoShape 48"/>
          <p:cNvSpPr>
            <a:spLocks noChangeArrowheads="1"/>
          </p:cNvSpPr>
          <p:nvPr/>
        </p:nvSpPr>
        <p:spPr bwMode="gray">
          <a:xfrm rot="5400000">
            <a:off x="5025218" y="4312243"/>
            <a:ext cx="778066" cy="1170198"/>
          </a:xfrm>
          <a:prstGeom prst="flowChartDelay">
            <a:avLst/>
          </a:prstGeom>
          <a:gradFill flip="none" rotWithShape="1">
            <a:gsLst>
              <a:gs pos="0">
                <a:schemeClr val="bg1">
                  <a:lumMod val="65000"/>
                </a:schemeClr>
              </a:gs>
              <a:gs pos="50000">
                <a:schemeClr val="bg1">
                  <a:lumMod val="95000"/>
                </a:schemeClr>
              </a:gs>
              <a:gs pos="100000">
                <a:schemeClr val="bg1"/>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none" anchor="ctr"/>
          <a:lstStyle/>
          <a:p>
            <a:pPr algn="ctr">
              <a:defRPr/>
            </a:pPr>
            <a:endParaRPr lang="en-US"/>
          </a:p>
        </p:txBody>
      </p:sp>
      <p:sp>
        <p:nvSpPr>
          <p:cNvPr id="62486" name="Rectangle 57"/>
          <p:cNvSpPr>
            <a:spLocks noChangeArrowheads="1"/>
          </p:cNvSpPr>
          <p:nvPr/>
        </p:nvSpPr>
        <p:spPr bwMode="gray">
          <a:xfrm>
            <a:off x="5048250" y="4508500"/>
            <a:ext cx="731838" cy="547688"/>
          </a:xfrm>
          <a:prstGeom prst="rect">
            <a:avLst/>
          </a:prstGeom>
          <a:noFill/>
          <a:ln w="9525">
            <a:noFill/>
            <a:miter lim="800000"/>
            <a:headEnd/>
            <a:tailEnd/>
          </a:ln>
        </p:spPr>
        <p:txBody>
          <a:bodyPr lIns="0" rIns="0" bIns="0"/>
          <a:lstStyle/>
          <a:p>
            <a:pPr algn="ctr"/>
            <a:r>
              <a:rPr kumimoji="1" lang="en-US" altLang="ja-JP" sz="1200" b="1"/>
              <a:t>On-line</a:t>
            </a:r>
            <a:br>
              <a:rPr kumimoji="1" lang="en-US" altLang="ja-JP" sz="1200" b="1"/>
            </a:br>
            <a:r>
              <a:rPr kumimoji="1" lang="en-US" altLang="ja-JP" sz="1200" b="1"/>
              <a:t>Guides</a:t>
            </a:r>
          </a:p>
        </p:txBody>
      </p:sp>
      <p:sp>
        <p:nvSpPr>
          <p:cNvPr id="111" name="AutoShape 49"/>
          <p:cNvSpPr>
            <a:spLocks noChangeArrowheads="1"/>
          </p:cNvSpPr>
          <p:nvPr/>
        </p:nvSpPr>
        <p:spPr bwMode="gray">
          <a:xfrm rot="5400000">
            <a:off x="6254642" y="4312243"/>
            <a:ext cx="778066" cy="1170198"/>
          </a:xfrm>
          <a:prstGeom prst="flowChartDelay">
            <a:avLst/>
          </a:prstGeom>
          <a:gradFill flip="none" rotWithShape="1">
            <a:gsLst>
              <a:gs pos="0">
                <a:schemeClr val="bg1">
                  <a:lumMod val="65000"/>
                </a:schemeClr>
              </a:gs>
              <a:gs pos="50000">
                <a:schemeClr val="bg1">
                  <a:lumMod val="95000"/>
                </a:schemeClr>
              </a:gs>
              <a:gs pos="100000">
                <a:schemeClr val="bg1"/>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none" anchor="ctr"/>
          <a:lstStyle/>
          <a:p>
            <a:pPr algn="ctr">
              <a:defRPr/>
            </a:pPr>
            <a:endParaRPr lang="en-US"/>
          </a:p>
        </p:txBody>
      </p:sp>
      <p:sp>
        <p:nvSpPr>
          <p:cNvPr id="62490" name="Rectangle 58"/>
          <p:cNvSpPr>
            <a:spLocks noChangeArrowheads="1"/>
          </p:cNvSpPr>
          <p:nvPr/>
        </p:nvSpPr>
        <p:spPr bwMode="gray">
          <a:xfrm>
            <a:off x="6145213" y="4508500"/>
            <a:ext cx="996950" cy="547688"/>
          </a:xfrm>
          <a:prstGeom prst="rect">
            <a:avLst/>
          </a:prstGeom>
          <a:noFill/>
          <a:ln w="9525">
            <a:noFill/>
            <a:miter lim="800000"/>
            <a:headEnd/>
            <a:tailEnd/>
          </a:ln>
        </p:spPr>
        <p:txBody>
          <a:bodyPr lIns="0" rIns="0" bIns="0"/>
          <a:lstStyle/>
          <a:p>
            <a:pPr algn="ctr"/>
            <a:r>
              <a:rPr kumimoji="1" lang="en-US" altLang="ja-JP" sz="1200" b="1"/>
              <a:t>Technical Discussion</a:t>
            </a:r>
            <a:br>
              <a:rPr kumimoji="1" lang="en-US" altLang="ja-JP" sz="1200" b="1"/>
            </a:br>
            <a:r>
              <a:rPr kumimoji="1" lang="en-US" altLang="ja-JP" sz="1200" b="1"/>
              <a:t>Forums</a:t>
            </a:r>
          </a:p>
        </p:txBody>
      </p:sp>
      <p:sp>
        <p:nvSpPr>
          <p:cNvPr id="113" name="AutoShape 50"/>
          <p:cNvSpPr>
            <a:spLocks noChangeArrowheads="1"/>
          </p:cNvSpPr>
          <p:nvPr/>
        </p:nvSpPr>
        <p:spPr bwMode="gray">
          <a:xfrm rot="5400000">
            <a:off x="7484068" y="4312243"/>
            <a:ext cx="778066" cy="1170198"/>
          </a:xfrm>
          <a:prstGeom prst="flowChartDelay">
            <a:avLst/>
          </a:prstGeom>
          <a:gradFill flip="none" rotWithShape="1">
            <a:gsLst>
              <a:gs pos="0">
                <a:schemeClr val="bg1">
                  <a:lumMod val="65000"/>
                </a:schemeClr>
              </a:gs>
              <a:gs pos="50000">
                <a:schemeClr val="bg1">
                  <a:lumMod val="95000"/>
                </a:schemeClr>
              </a:gs>
              <a:gs pos="100000">
                <a:schemeClr val="bg1"/>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none" anchor="ctr"/>
          <a:lstStyle/>
          <a:p>
            <a:pPr algn="ctr">
              <a:defRPr/>
            </a:pPr>
            <a:endParaRPr lang="en-US"/>
          </a:p>
        </p:txBody>
      </p:sp>
      <p:sp>
        <p:nvSpPr>
          <p:cNvPr id="62494" name="Rectangle 59"/>
          <p:cNvSpPr>
            <a:spLocks noChangeArrowheads="1"/>
          </p:cNvSpPr>
          <p:nvPr/>
        </p:nvSpPr>
        <p:spPr bwMode="gray">
          <a:xfrm>
            <a:off x="7408863" y="4508500"/>
            <a:ext cx="928687" cy="547688"/>
          </a:xfrm>
          <a:prstGeom prst="rect">
            <a:avLst/>
          </a:prstGeom>
          <a:noFill/>
          <a:ln w="9525">
            <a:noFill/>
            <a:miter lim="800000"/>
            <a:headEnd/>
            <a:tailEnd/>
          </a:ln>
        </p:spPr>
        <p:txBody>
          <a:bodyPr lIns="0" rIns="0" bIns="0"/>
          <a:lstStyle/>
          <a:p>
            <a:pPr algn="ctr"/>
            <a:r>
              <a:rPr kumimoji="1" lang="en-US" altLang="ja-JP" sz="1200" b="1" dirty="0"/>
              <a:t>Trainer</a:t>
            </a:r>
            <a:br>
              <a:rPr kumimoji="1" lang="en-US" altLang="ja-JP" sz="1200" b="1" dirty="0"/>
            </a:br>
            <a:r>
              <a:rPr kumimoji="1" lang="en-US" altLang="ja-JP" sz="1200" b="1" dirty="0"/>
              <a:t>Workshops Material</a:t>
            </a:r>
          </a:p>
        </p:txBody>
      </p:sp>
      <p:sp>
        <p:nvSpPr>
          <p:cNvPr id="115" name="Rectangle 53"/>
          <p:cNvSpPr>
            <a:spLocks noChangeArrowheads="1"/>
          </p:cNvSpPr>
          <p:nvPr/>
        </p:nvSpPr>
        <p:spPr bwMode="gray">
          <a:xfrm>
            <a:off x="685800" y="4240117"/>
            <a:ext cx="7772400" cy="285337"/>
          </a:xfrm>
          <a:prstGeom prst="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lIns="0" tIns="0" rIns="0" bIns="0" anchor="ctr" anchorCtr="1"/>
          <a:lstStyle/>
          <a:p>
            <a:pPr algn="ctr" eaLnBrk="0" hangingPunct="0">
              <a:defRPr/>
            </a:pPr>
            <a:r>
              <a:rPr kumimoji="1" lang="en-US" altLang="ja-JP" sz="1400" b="1">
                <a:solidFill>
                  <a:schemeClr val="bg1"/>
                </a:solidFill>
              </a:rPr>
              <a:t>Training Tools</a:t>
            </a:r>
          </a:p>
        </p:txBody>
      </p:sp>
      <p:sp>
        <p:nvSpPr>
          <p:cNvPr id="116" name="Text Box 9"/>
          <p:cNvSpPr txBox="1">
            <a:spLocks noChangeArrowheads="1"/>
          </p:cNvSpPr>
          <p:nvPr/>
        </p:nvSpPr>
        <p:spPr bwMode="gray">
          <a:xfrm>
            <a:off x="6911917" y="1155700"/>
            <a:ext cx="1554480" cy="927100"/>
          </a:xfrm>
          <a:prstGeom prst="downArrowCallou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eaLnBrk="0" hangingPunct="0">
              <a:defRPr/>
            </a:pPr>
            <a:r>
              <a:rPr kumimoji="1" lang="en-US" altLang="ja-JP" sz="1200" b="1" dirty="0">
                <a:latin typeface="Arial" charset="0"/>
                <a:ea typeface="MS UI Gothic" pitchFamily="50" charset="-128"/>
                <a:cs typeface="+mn-cs"/>
              </a:rPr>
              <a:t>Organizational Training</a:t>
            </a:r>
          </a:p>
        </p:txBody>
      </p:sp>
      <p:sp>
        <p:nvSpPr>
          <p:cNvPr id="117" name="Text Box 15"/>
          <p:cNvSpPr txBox="1">
            <a:spLocks noChangeArrowheads="1"/>
          </p:cNvSpPr>
          <p:nvPr/>
        </p:nvSpPr>
        <p:spPr bwMode="gray">
          <a:xfrm>
            <a:off x="685800" y="1155700"/>
            <a:ext cx="1554480" cy="927100"/>
          </a:xfrm>
          <a:prstGeom prst="downArrowCallout">
            <a:avLst>
              <a:gd name="adj1" fmla="val 25000"/>
              <a:gd name="adj2" fmla="val 25000"/>
              <a:gd name="adj3" fmla="val 25000"/>
              <a:gd name="adj4" fmla="val 64977"/>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eaLnBrk="0" hangingPunct="0">
              <a:defRPr/>
            </a:pPr>
            <a:r>
              <a:rPr kumimoji="1" lang="en-US" altLang="ja-JP" sz="1200" b="1" dirty="0">
                <a:latin typeface="Arial" charset="0"/>
                <a:ea typeface="MS UI Gothic" pitchFamily="50" charset="-128"/>
                <a:cs typeface="+mn-cs"/>
              </a:rPr>
              <a:t>Need Base Training</a:t>
            </a:r>
          </a:p>
        </p:txBody>
      </p:sp>
      <p:sp>
        <p:nvSpPr>
          <p:cNvPr id="118" name="Text Box 21"/>
          <p:cNvSpPr txBox="1">
            <a:spLocks noChangeArrowheads="1"/>
          </p:cNvSpPr>
          <p:nvPr/>
        </p:nvSpPr>
        <p:spPr bwMode="gray">
          <a:xfrm>
            <a:off x="3798858" y="1155700"/>
            <a:ext cx="1554480" cy="927100"/>
          </a:xfrm>
          <a:prstGeom prst="downArrowCallou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eaLnBrk="0" hangingPunct="0">
              <a:defRPr/>
            </a:pPr>
            <a:r>
              <a:rPr kumimoji="1" lang="en-US" altLang="ja-JP" sz="1200" b="1">
                <a:latin typeface="Arial" charset="0"/>
                <a:ea typeface="MS UI Gothic" pitchFamily="50" charset="-128"/>
                <a:cs typeface="+mn-cs"/>
              </a:rPr>
              <a:t>Proactive</a:t>
            </a:r>
          </a:p>
          <a:p>
            <a:pPr algn="ctr" eaLnBrk="0" hangingPunct="0">
              <a:defRPr/>
            </a:pPr>
            <a:r>
              <a:rPr kumimoji="1" lang="en-US" altLang="ja-JP" sz="1200" b="1">
                <a:latin typeface="Arial" charset="0"/>
                <a:ea typeface="MS UI Gothic" pitchFamily="50" charset="-128"/>
                <a:cs typeface="+mn-cs"/>
              </a:rPr>
              <a:t>Training</a:t>
            </a:r>
          </a:p>
        </p:txBody>
      </p:sp>
      <p:sp>
        <p:nvSpPr>
          <p:cNvPr id="119" name="Text Box 27"/>
          <p:cNvSpPr txBox="1">
            <a:spLocks noChangeArrowheads="1"/>
          </p:cNvSpPr>
          <p:nvPr/>
        </p:nvSpPr>
        <p:spPr bwMode="gray">
          <a:xfrm>
            <a:off x="5355387" y="1155700"/>
            <a:ext cx="1554480" cy="927100"/>
          </a:xfrm>
          <a:prstGeom prst="downArrowCallou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eaLnBrk="0" hangingPunct="0">
              <a:defRPr/>
            </a:pPr>
            <a:r>
              <a:rPr kumimoji="1" lang="en-US" altLang="ja-JP" sz="1200" b="1">
                <a:latin typeface="Arial" charset="0"/>
                <a:ea typeface="MS UI Gothic" pitchFamily="50" charset="-128"/>
                <a:cs typeface="+mn-cs"/>
              </a:rPr>
              <a:t>Consultant Specific</a:t>
            </a:r>
          </a:p>
          <a:p>
            <a:pPr algn="ctr" eaLnBrk="0" hangingPunct="0">
              <a:defRPr/>
            </a:pPr>
            <a:r>
              <a:rPr kumimoji="1" lang="en-US" altLang="ja-JP" sz="1200" b="1">
                <a:latin typeface="Arial" charset="0"/>
                <a:ea typeface="MS UI Gothic" pitchFamily="50" charset="-128"/>
                <a:cs typeface="+mn-cs"/>
              </a:rPr>
              <a:t>Training</a:t>
            </a:r>
          </a:p>
        </p:txBody>
      </p:sp>
      <p:sp>
        <p:nvSpPr>
          <p:cNvPr id="120" name="Text Box 33"/>
          <p:cNvSpPr txBox="1">
            <a:spLocks noChangeArrowheads="1"/>
          </p:cNvSpPr>
          <p:nvPr/>
        </p:nvSpPr>
        <p:spPr bwMode="gray">
          <a:xfrm>
            <a:off x="2242329" y="1155700"/>
            <a:ext cx="1554480" cy="927100"/>
          </a:xfrm>
          <a:prstGeom prst="downArrowCallou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eaLnBrk="0" hangingPunct="0">
              <a:defRPr/>
            </a:pPr>
            <a:r>
              <a:rPr kumimoji="1" lang="en-US" altLang="ja-JP" sz="1200" b="1">
                <a:latin typeface="Arial" charset="0"/>
                <a:ea typeface="MS UI Gothic" pitchFamily="50" charset="-128"/>
                <a:cs typeface="+mn-cs"/>
              </a:rPr>
              <a:t>Role Based Training</a:t>
            </a:r>
          </a:p>
        </p:txBody>
      </p:sp>
      <p:sp>
        <p:nvSpPr>
          <p:cNvPr id="121" name="Rectangle 39"/>
          <p:cNvSpPr>
            <a:spLocks noChangeArrowheads="1"/>
          </p:cNvSpPr>
          <p:nvPr/>
        </p:nvSpPr>
        <p:spPr bwMode="gray">
          <a:xfrm>
            <a:off x="685800" y="2159000"/>
            <a:ext cx="7772400" cy="403034"/>
          </a:xfrm>
          <a:prstGeom prst="round2SameRect">
            <a:avLst>
              <a:gd name="adj1" fmla="val 50000"/>
              <a:gd name="adj2" fmla="val 0"/>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0" tIns="0" rIns="0" bIns="0" anchor="ctr" anchorCtr="1"/>
          <a:lstStyle/>
          <a:p>
            <a:pPr>
              <a:lnSpc>
                <a:spcPct val="90000"/>
              </a:lnSpc>
              <a:spcBef>
                <a:spcPct val="50000"/>
              </a:spcBef>
              <a:buClr>
                <a:srgbClr val="FF0000"/>
              </a:buClr>
              <a:buSzPct val="80000"/>
              <a:buFont typeface="Wingdings" pitchFamily="2" charset="2"/>
              <a:buNone/>
              <a:defRPr/>
            </a:pPr>
            <a:r>
              <a:rPr kumimoji="1" lang="en-US" altLang="ja-JP" b="1">
                <a:solidFill>
                  <a:schemeClr val="bg1"/>
                </a:solidFill>
                <a:latin typeface="Arial" charset="0"/>
                <a:ea typeface="MS UI Gothic" pitchFamily="50" charset="-128"/>
                <a:cs typeface="+mn-cs"/>
              </a:rPr>
              <a:t>HCD (Human Capital Development Center )</a:t>
            </a:r>
          </a:p>
        </p:txBody>
      </p:sp>
      <p:grpSp>
        <p:nvGrpSpPr>
          <p:cNvPr id="62516" name="Group 112"/>
          <p:cNvGrpSpPr>
            <a:grpSpLocks/>
          </p:cNvGrpSpPr>
          <p:nvPr/>
        </p:nvGrpSpPr>
        <p:grpSpPr bwMode="auto">
          <a:xfrm>
            <a:off x="685800" y="2578098"/>
            <a:ext cx="7772400" cy="673100"/>
            <a:chOff x="677601" y="2400299"/>
            <a:chExt cx="7856800" cy="672808"/>
          </a:xfrm>
        </p:grpSpPr>
        <p:sp>
          <p:nvSpPr>
            <p:cNvPr id="123" name="Rectangle 40"/>
            <p:cNvSpPr>
              <a:spLocks noChangeArrowheads="1"/>
            </p:cNvSpPr>
            <p:nvPr/>
          </p:nvSpPr>
          <p:spPr bwMode="gray">
            <a:xfrm>
              <a:off x="677601" y="2400299"/>
              <a:ext cx="2241869" cy="672808"/>
            </a:xfrm>
            <a:prstGeom prst="rect">
              <a:avLst/>
            </a:prstGeom>
            <a:solidFill>
              <a:schemeClr val="bg2">
                <a:lumMod val="20000"/>
                <a:lumOff val="8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eaLnBrk="0" hangingPunct="0">
                <a:defRPr/>
              </a:pPr>
              <a:r>
                <a:rPr kumimoji="1" lang="en-US" altLang="ja-JP" sz="1200" b="1">
                  <a:latin typeface="Arial" charset="0"/>
                  <a:ea typeface="MS UI Gothic" pitchFamily="50" charset="-128"/>
                  <a:cs typeface="+mn-cs"/>
                </a:rPr>
                <a:t>Resources with 15 to 20 years of training experience</a:t>
              </a:r>
            </a:p>
          </p:txBody>
        </p:sp>
        <p:sp>
          <p:nvSpPr>
            <p:cNvPr id="124" name="Rectangle 41"/>
            <p:cNvSpPr>
              <a:spLocks noChangeArrowheads="1"/>
            </p:cNvSpPr>
            <p:nvPr/>
          </p:nvSpPr>
          <p:spPr bwMode="gray">
            <a:xfrm>
              <a:off x="2930487" y="2400299"/>
              <a:ext cx="1870113" cy="672808"/>
            </a:xfrm>
            <a:prstGeom prst="rect">
              <a:avLst/>
            </a:prstGeom>
            <a:solidFill>
              <a:schemeClr val="bg2">
                <a:lumMod val="20000"/>
                <a:lumOff val="8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eaLnBrk="0" hangingPunct="0">
                <a:defRPr/>
              </a:pPr>
              <a:r>
                <a:rPr kumimoji="1" lang="en-US" altLang="ja-JP" sz="1200" b="1">
                  <a:latin typeface="Arial" charset="0"/>
                  <a:ea typeface="MS UI Gothic" pitchFamily="50" charset="-128"/>
                  <a:cs typeface="+mn-cs"/>
                </a:rPr>
                <a:t>Track training needs</a:t>
              </a:r>
              <a:br>
                <a:rPr kumimoji="1" lang="en-US" altLang="ja-JP" sz="1200" b="1">
                  <a:latin typeface="Arial" charset="0"/>
                  <a:ea typeface="MS UI Gothic" pitchFamily="50" charset="-128"/>
                  <a:cs typeface="+mn-cs"/>
                </a:rPr>
              </a:br>
              <a:r>
                <a:rPr kumimoji="1" lang="en-US" altLang="ja-JP" sz="1200" b="1">
                  <a:latin typeface="Arial" charset="0"/>
                  <a:ea typeface="MS UI Gothic" pitchFamily="50" charset="-128"/>
                  <a:cs typeface="+mn-cs"/>
                </a:rPr>
                <a:t>and trainings provided</a:t>
              </a:r>
            </a:p>
          </p:txBody>
        </p:sp>
        <p:sp>
          <p:nvSpPr>
            <p:cNvPr id="125" name="Rectangle 42"/>
            <p:cNvSpPr>
              <a:spLocks noChangeArrowheads="1"/>
            </p:cNvSpPr>
            <p:nvPr/>
          </p:nvSpPr>
          <p:spPr bwMode="gray">
            <a:xfrm>
              <a:off x="4800601" y="2400299"/>
              <a:ext cx="3733800" cy="672808"/>
            </a:xfrm>
            <a:prstGeom prst="rect">
              <a:avLst/>
            </a:prstGeom>
            <a:solidFill>
              <a:schemeClr val="bg2">
                <a:lumMod val="20000"/>
                <a:lumOff val="8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gn="ctr" eaLnBrk="0" hangingPunct="0">
                <a:defRPr/>
              </a:pPr>
              <a:r>
                <a:rPr kumimoji="1" lang="en-US" altLang="ja-JP" sz="1200" b="1">
                  <a:latin typeface="Arial" charset="0"/>
                  <a:ea typeface="MS UI Gothic" pitchFamily="50" charset="-128"/>
                  <a:cs typeface="+mn-cs"/>
                </a:rPr>
                <a:t>Trainings programs prepared by internal faculties, if required, external faculties are invited</a:t>
              </a:r>
            </a:p>
          </p:txBody>
        </p:sp>
      </p:grpSp>
      <p:sp>
        <p:nvSpPr>
          <p:cNvPr id="126" name="AutoShape 52"/>
          <p:cNvSpPr>
            <a:spLocks/>
          </p:cNvSpPr>
          <p:nvPr/>
        </p:nvSpPr>
        <p:spPr bwMode="gray">
          <a:xfrm rot="16200000">
            <a:off x="4305300" y="34925"/>
            <a:ext cx="533400" cy="8077200"/>
          </a:xfrm>
          <a:prstGeom prst="leftBrace">
            <a:avLst>
              <a:gd name="adj1" fmla="val 56812"/>
              <a:gd name="adj2" fmla="val 49384"/>
            </a:avLst>
          </a:prstGeom>
          <a:gradFill flip="none" rotWithShape="1">
            <a:gsLst>
              <a:gs pos="0">
                <a:schemeClr val="bg2">
                  <a:lumMod val="20000"/>
                  <a:lumOff val="80000"/>
                  <a:shade val="30000"/>
                  <a:satMod val="115000"/>
                </a:schemeClr>
              </a:gs>
              <a:gs pos="100000">
                <a:schemeClr val="bg1"/>
              </a:gs>
            </a:gsLst>
            <a:lin ang="0" scaled="1"/>
            <a:tileRect/>
          </a:gradFill>
          <a:ln w="19050">
            <a:noFill/>
            <a:round/>
            <a:headEnd/>
            <a:tailEnd/>
          </a:ln>
        </p:spPr>
        <p:txBody>
          <a:bodyPr wrap="none" anchor="ctr"/>
          <a:lstStyle/>
          <a:p>
            <a:pPr algn="ctr">
              <a:defRPr/>
            </a:pPr>
            <a:endParaRPr lang="en-US">
              <a:latin typeface="Arial" charset="0"/>
              <a:ea typeface="MS UI Gothic" pitchFamily="50" charset="-128"/>
              <a:cs typeface="+mn-cs"/>
            </a:endParaRPr>
          </a:p>
        </p:txBody>
      </p:sp>
      <p:sp>
        <p:nvSpPr>
          <p:cNvPr id="127" name="Text Box 68"/>
          <p:cNvSpPr txBox="1">
            <a:spLocks noChangeArrowheads="1"/>
          </p:cNvSpPr>
          <p:nvPr/>
        </p:nvSpPr>
        <p:spPr bwMode="gray">
          <a:xfrm>
            <a:off x="4711891" y="3489134"/>
            <a:ext cx="1737360" cy="384366"/>
          </a:xfrm>
          <a:prstGeom prst="roundRect">
            <a:avLst/>
          </a:prstGeom>
          <a:gradFill flip="none" rotWithShape="1">
            <a:gsLst>
              <a:gs pos="0">
                <a:srgbClr val="D7C98F">
                  <a:shade val="30000"/>
                  <a:satMod val="115000"/>
                </a:srgbClr>
              </a:gs>
              <a:gs pos="50000">
                <a:srgbClr val="D7C98F">
                  <a:shade val="67500"/>
                  <a:satMod val="115000"/>
                </a:srgbClr>
              </a:gs>
              <a:gs pos="100000">
                <a:srgbClr val="D7C98F">
                  <a:shade val="100000"/>
                  <a:satMod val="115000"/>
                </a:srgbClr>
              </a:gs>
            </a:gsLst>
            <a:lin ang="5400000" scaled="1"/>
            <a:tileRect/>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eaLnBrk="0" hangingPunct="0">
              <a:defRPr/>
            </a:pPr>
            <a:r>
              <a:rPr kumimoji="1" lang="en-US" altLang="ja-JP" sz="1400" b="1">
                <a:latin typeface="Arial" charset="0"/>
              </a:rPr>
              <a:t>Sys Admin</a:t>
            </a:r>
          </a:p>
        </p:txBody>
      </p:sp>
      <p:sp>
        <p:nvSpPr>
          <p:cNvPr id="128" name="Text Box 75"/>
          <p:cNvSpPr txBox="1">
            <a:spLocks noChangeArrowheads="1"/>
          </p:cNvSpPr>
          <p:nvPr/>
        </p:nvSpPr>
        <p:spPr bwMode="gray">
          <a:xfrm>
            <a:off x="2694746" y="3489134"/>
            <a:ext cx="1737360" cy="384366"/>
          </a:xfrm>
          <a:prstGeom prst="roundRect">
            <a:avLst/>
          </a:prstGeom>
          <a:gradFill flip="none" rotWithShape="1">
            <a:gsLst>
              <a:gs pos="0">
                <a:srgbClr val="A9B9CF">
                  <a:shade val="30000"/>
                  <a:satMod val="115000"/>
                </a:srgbClr>
              </a:gs>
              <a:gs pos="50000">
                <a:srgbClr val="A9B9CF">
                  <a:shade val="67500"/>
                  <a:satMod val="115000"/>
                </a:srgbClr>
              </a:gs>
              <a:gs pos="100000">
                <a:srgbClr val="A9B9CF">
                  <a:shade val="100000"/>
                  <a:satMod val="115000"/>
                </a:srgbClr>
              </a:gs>
            </a:gsLst>
            <a:lin ang="5400000" scaled="1"/>
            <a:tileRect/>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eaLnBrk="0" hangingPunct="0">
              <a:defRPr/>
            </a:pPr>
            <a:r>
              <a:rPr kumimoji="1" lang="en-US" altLang="ja-JP" sz="1400" b="1" dirty="0">
                <a:latin typeface="Arial" charset="0"/>
              </a:rPr>
              <a:t>Functional</a:t>
            </a:r>
          </a:p>
        </p:txBody>
      </p:sp>
      <p:sp>
        <p:nvSpPr>
          <p:cNvPr id="129" name="Text Box 82"/>
          <p:cNvSpPr txBox="1">
            <a:spLocks noChangeArrowheads="1"/>
          </p:cNvSpPr>
          <p:nvPr/>
        </p:nvSpPr>
        <p:spPr bwMode="gray">
          <a:xfrm>
            <a:off x="6729037" y="3489134"/>
            <a:ext cx="1737360" cy="384366"/>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5400000" scaled="1"/>
            <a:tileRect/>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eaLnBrk="0" hangingPunct="0">
              <a:defRPr/>
            </a:pPr>
            <a:r>
              <a:rPr kumimoji="1" lang="en-US" altLang="ja-JP" sz="1400" b="1">
                <a:latin typeface="Arial" charset="0"/>
              </a:rPr>
              <a:t>DBA</a:t>
            </a:r>
          </a:p>
        </p:txBody>
      </p:sp>
      <p:sp>
        <p:nvSpPr>
          <p:cNvPr id="130" name="Text Box 89"/>
          <p:cNvSpPr txBox="1">
            <a:spLocks noChangeArrowheads="1"/>
          </p:cNvSpPr>
          <p:nvPr/>
        </p:nvSpPr>
        <p:spPr bwMode="gray">
          <a:xfrm>
            <a:off x="677601" y="3489134"/>
            <a:ext cx="1737360" cy="384366"/>
          </a:xfrm>
          <a:prstGeom prst="roundRect">
            <a:avLst/>
          </a:prstGeom>
          <a:gradFill flip="none" rotWithShape="1">
            <a:gsLst>
              <a:gs pos="0">
                <a:srgbClr val="C3D697">
                  <a:shade val="30000"/>
                  <a:satMod val="115000"/>
                </a:srgbClr>
              </a:gs>
              <a:gs pos="50000">
                <a:srgbClr val="C3D697">
                  <a:shade val="67500"/>
                  <a:satMod val="115000"/>
                </a:srgbClr>
              </a:gs>
              <a:gs pos="100000">
                <a:srgbClr val="C3D697">
                  <a:shade val="100000"/>
                  <a:satMod val="115000"/>
                </a:srgbClr>
              </a:gs>
            </a:gsLst>
            <a:lin ang="5400000" scaled="1"/>
            <a:tileRect/>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eaLnBrk="0" hangingPunct="0">
              <a:defRPr/>
            </a:pPr>
            <a:r>
              <a:rPr kumimoji="1" lang="en-US" altLang="ja-JP" sz="1400" b="1" dirty="0">
                <a:latin typeface="Arial" charset="0"/>
                <a:ea typeface="MS UI Gothic" pitchFamily="50" charset="-128"/>
                <a:cs typeface="+mn-cs"/>
              </a:rPr>
              <a:t>Technical</a:t>
            </a:r>
          </a:p>
        </p:txBody>
      </p:sp>
      <p:sp>
        <p:nvSpPr>
          <p:cNvPr id="131" name="Isosceles Triangle 130"/>
          <p:cNvSpPr/>
          <p:nvPr/>
        </p:nvSpPr>
        <p:spPr bwMode="gray">
          <a:xfrm flipV="1">
            <a:off x="1306513" y="3308350"/>
            <a:ext cx="457200" cy="182563"/>
          </a:xfrm>
          <a:prstGeom prst="triangle">
            <a:avLst/>
          </a:prstGeom>
          <a:gradFill flip="none" rotWithShape="1">
            <a:gsLst>
              <a:gs pos="0">
                <a:schemeClr val="bg1">
                  <a:lumMod val="75000"/>
                </a:schemeClr>
              </a:gs>
              <a:gs pos="100000">
                <a:schemeClr val="bg1"/>
              </a:gs>
            </a:gsLst>
            <a:lin ang="16200000" scaled="1"/>
            <a:tileRect/>
          </a:gradFill>
          <a:ln w="19050">
            <a:noFill/>
            <a:round/>
            <a:headEnd/>
            <a:tailEnd/>
          </a:ln>
        </p:spPr>
        <p:txBody>
          <a:bodyPr wrap="none" anchor="ctr"/>
          <a:lstStyle/>
          <a:p>
            <a:pPr algn="ctr">
              <a:defRPr/>
            </a:pPr>
            <a:endParaRPr lang="en-US">
              <a:latin typeface="Arial" charset="0"/>
              <a:ea typeface="MS UI Gothic" pitchFamily="50" charset="-128"/>
              <a:cs typeface="+mn-cs"/>
            </a:endParaRPr>
          </a:p>
        </p:txBody>
      </p:sp>
      <p:sp>
        <p:nvSpPr>
          <p:cNvPr id="132" name="Isosceles Triangle 131"/>
          <p:cNvSpPr/>
          <p:nvPr/>
        </p:nvSpPr>
        <p:spPr bwMode="gray">
          <a:xfrm flipV="1">
            <a:off x="3321050" y="3308350"/>
            <a:ext cx="457200" cy="182563"/>
          </a:xfrm>
          <a:prstGeom prst="triangle">
            <a:avLst/>
          </a:prstGeom>
          <a:gradFill flip="none" rotWithShape="1">
            <a:gsLst>
              <a:gs pos="0">
                <a:schemeClr val="bg1">
                  <a:lumMod val="75000"/>
                </a:schemeClr>
              </a:gs>
              <a:gs pos="100000">
                <a:schemeClr val="bg1"/>
              </a:gs>
            </a:gsLst>
            <a:lin ang="16200000" scaled="1"/>
            <a:tileRect/>
          </a:gradFill>
          <a:ln w="19050">
            <a:noFill/>
            <a:round/>
            <a:headEnd/>
            <a:tailEnd/>
          </a:ln>
        </p:spPr>
        <p:txBody>
          <a:bodyPr wrap="none" anchor="ctr"/>
          <a:lstStyle/>
          <a:p>
            <a:pPr algn="ctr">
              <a:defRPr/>
            </a:pPr>
            <a:endParaRPr lang="en-US">
              <a:latin typeface="Arial" charset="0"/>
              <a:ea typeface="MS UI Gothic" pitchFamily="50" charset="-128"/>
              <a:cs typeface="+mn-cs"/>
            </a:endParaRPr>
          </a:p>
        </p:txBody>
      </p:sp>
      <p:sp>
        <p:nvSpPr>
          <p:cNvPr id="133" name="Isosceles Triangle 132"/>
          <p:cNvSpPr/>
          <p:nvPr/>
        </p:nvSpPr>
        <p:spPr bwMode="gray">
          <a:xfrm flipV="1">
            <a:off x="5334000" y="3308350"/>
            <a:ext cx="457200" cy="182563"/>
          </a:xfrm>
          <a:prstGeom prst="triangle">
            <a:avLst/>
          </a:prstGeom>
          <a:gradFill flip="none" rotWithShape="1">
            <a:gsLst>
              <a:gs pos="0">
                <a:schemeClr val="bg1">
                  <a:lumMod val="75000"/>
                </a:schemeClr>
              </a:gs>
              <a:gs pos="100000">
                <a:schemeClr val="bg1"/>
              </a:gs>
            </a:gsLst>
            <a:lin ang="16200000" scaled="1"/>
            <a:tileRect/>
          </a:gradFill>
          <a:ln w="19050">
            <a:noFill/>
            <a:round/>
            <a:headEnd/>
            <a:tailEnd/>
          </a:ln>
        </p:spPr>
        <p:txBody>
          <a:bodyPr wrap="none" anchor="ctr"/>
          <a:lstStyle/>
          <a:p>
            <a:pPr algn="ctr">
              <a:defRPr/>
            </a:pPr>
            <a:endParaRPr lang="en-US">
              <a:latin typeface="Arial" charset="0"/>
              <a:ea typeface="MS UI Gothic" pitchFamily="50" charset="-128"/>
              <a:cs typeface="+mn-cs"/>
            </a:endParaRPr>
          </a:p>
        </p:txBody>
      </p:sp>
      <p:sp>
        <p:nvSpPr>
          <p:cNvPr id="134" name="Isosceles Triangle 133"/>
          <p:cNvSpPr/>
          <p:nvPr/>
        </p:nvSpPr>
        <p:spPr bwMode="gray">
          <a:xfrm flipV="1">
            <a:off x="7348538" y="3308350"/>
            <a:ext cx="457200" cy="182563"/>
          </a:xfrm>
          <a:prstGeom prst="triangle">
            <a:avLst/>
          </a:prstGeom>
          <a:gradFill flip="none" rotWithShape="1">
            <a:gsLst>
              <a:gs pos="0">
                <a:schemeClr val="bg1">
                  <a:lumMod val="75000"/>
                </a:schemeClr>
              </a:gs>
              <a:gs pos="100000">
                <a:schemeClr val="bg1"/>
              </a:gs>
            </a:gsLst>
            <a:lin ang="16200000" scaled="1"/>
            <a:tileRect/>
          </a:gradFill>
          <a:ln w="19050">
            <a:noFill/>
            <a:round/>
            <a:headEnd/>
            <a:tailEnd/>
          </a:ln>
        </p:spPr>
        <p:txBody>
          <a:bodyPr wrap="none" anchor="ctr"/>
          <a:lstStyle/>
          <a:p>
            <a:pPr algn="ctr">
              <a:defRPr/>
            </a:pPr>
            <a:endParaRPr lang="en-US">
              <a:latin typeface="Arial" charset="0"/>
              <a:ea typeface="MS UI Gothic" pitchFamily="50" charset="-128"/>
              <a:cs typeface="+mn-cs"/>
            </a:endParaRPr>
          </a:p>
        </p:txBody>
      </p:sp>
      <p:sp>
        <p:nvSpPr>
          <p:cNvPr id="46" name="Slide Number Placeholder 45"/>
          <p:cNvSpPr>
            <a:spLocks noGrp="1"/>
          </p:cNvSpPr>
          <p:nvPr>
            <p:ph type="sldNum" sz="quarter" idx="11"/>
          </p:nvPr>
        </p:nvSpPr>
        <p:spPr/>
        <p:txBody>
          <a:bodyPr/>
          <a:lstStyle/>
          <a:p>
            <a:pPr>
              <a:defRPr/>
            </a:pPr>
            <a:fld id="{0EBC7FF7-17A1-4612-B8E3-5462654CC24D}" type="slidenum">
              <a:rPr lang="de-DE" smtClean="0"/>
              <a:pPr>
                <a:defRPr/>
              </a:pPr>
              <a:t>58</a:t>
            </a:fld>
            <a:endParaRPr lang="de-DE" dirty="0"/>
          </a:p>
        </p:txBody>
      </p:sp>
      <p:sp>
        <p:nvSpPr>
          <p:cNvPr id="47" name="Footer Placeholder 46"/>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851" name="Rectangle 3"/>
          <p:cNvSpPr>
            <a:spLocks noGrp="1" noChangeArrowheads="1"/>
          </p:cNvSpPr>
          <p:nvPr>
            <p:ph type="title"/>
          </p:nvPr>
        </p:nvSpPr>
        <p:spPr/>
        <p:txBody>
          <a:bodyPr/>
          <a:lstStyle/>
          <a:p>
            <a:pPr eaLnBrk="1" hangingPunct="1">
              <a:defRPr/>
            </a:pPr>
            <a:r>
              <a:rPr lang="en-GB" dirty="0" err="1">
                <a:cs typeface="+mj-cs"/>
              </a:rPr>
              <a:t>Abc</a:t>
            </a:r>
            <a:r>
              <a:rPr lang="en-GB" dirty="0">
                <a:cs typeface="+mj-cs"/>
              </a:rPr>
              <a:t> Leadership Position</a:t>
            </a:r>
          </a:p>
        </p:txBody>
      </p:sp>
      <p:sp>
        <p:nvSpPr>
          <p:cNvPr id="35" name="Footer Placeholder 34"/>
          <p:cNvSpPr>
            <a:spLocks noGrp="1"/>
          </p:cNvSpPr>
          <p:nvPr>
            <p:ph type="ftr" sz="quarter" idx="10"/>
          </p:nvPr>
        </p:nvSpPr>
        <p:spPr/>
        <p:txBody>
          <a:bodyPr/>
          <a:lstStyle/>
          <a:p>
            <a:pPr>
              <a:defRPr/>
            </a:pPr>
            <a:r>
              <a:rPr lang="en-US" altLang="ja-JP" dirty="0"/>
              <a:t>Copyright 2010 </a:t>
            </a:r>
            <a:r>
              <a:rPr lang="en-US" altLang="ja-JP" dirty="0" err="1"/>
              <a:t>Abc</a:t>
            </a:r>
            <a:r>
              <a:rPr lang="en-US" altLang="ja-JP" dirty="0"/>
              <a:t> Consulting India</a:t>
            </a:r>
          </a:p>
        </p:txBody>
      </p:sp>
      <p:sp>
        <p:nvSpPr>
          <p:cNvPr id="34" name="Slide Number Placeholder 33"/>
          <p:cNvSpPr>
            <a:spLocks noGrp="1"/>
          </p:cNvSpPr>
          <p:nvPr>
            <p:ph type="sldNum" sz="quarter" idx="11"/>
          </p:nvPr>
        </p:nvSpPr>
        <p:spPr/>
        <p:txBody>
          <a:bodyPr/>
          <a:lstStyle/>
          <a:p>
            <a:pPr>
              <a:defRPr/>
            </a:pPr>
            <a:fld id="{2D97AEB8-0959-4713-BDCC-43DD3CBB46F7}" type="slidenum">
              <a:rPr lang="en-US" altLang="ja-JP" smtClean="0"/>
              <a:pPr>
                <a:defRPr/>
              </a:pPr>
              <a:t>5</a:t>
            </a:fld>
            <a:endParaRPr lang="en-US" altLang="ja-JP"/>
          </a:p>
        </p:txBody>
      </p:sp>
      <p:grpSp>
        <p:nvGrpSpPr>
          <p:cNvPr id="2" name="Group 41"/>
          <p:cNvGrpSpPr>
            <a:grpSpLocks/>
          </p:cNvGrpSpPr>
          <p:nvPr/>
        </p:nvGrpSpPr>
        <p:grpSpPr bwMode="auto">
          <a:xfrm>
            <a:off x="3421063" y="2327276"/>
            <a:ext cx="5543550" cy="2232026"/>
            <a:chOff x="2109" y="1616"/>
            <a:chExt cx="3492" cy="1406"/>
          </a:xfrm>
        </p:grpSpPr>
        <p:sp>
          <p:nvSpPr>
            <p:cNvPr id="19476" name="AutoShape 2"/>
            <p:cNvSpPr>
              <a:spLocks noChangeArrowheads="1"/>
            </p:cNvSpPr>
            <p:nvPr/>
          </p:nvSpPr>
          <p:spPr bwMode="gray">
            <a:xfrm>
              <a:off x="2109" y="1616"/>
              <a:ext cx="2540" cy="1406"/>
            </a:xfrm>
            <a:prstGeom prst="roundRect">
              <a:avLst>
                <a:gd name="adj" fmla="val 16667"/>
              </a:avLst>
            </a:prstGeom>
            <a:solidFill>
              <a:schemeClr val="accent3">
                <a:lumMod val="75000"/>
                <a:alpha val="27451"/>
              </a:schemeClr>
            </a:solidFill>
            <a:ln w="9525" cap="rnd" algn="ctr">
              <a:noFill/>
              <a:prstDash val="sysDot"/>
              <a:round/>
              <a:headEnd/>
              <a:tailEnd/>
            </a:ln>
          </p:spPr>
          <p:txBody>
            <a:bodyPr wrap="none" anchor="ctr"/>
            <a:lstStyle/>
            <a:p>
              <a:endParaRPr lang="en-US" sz="2400" dirty="0"/>
            </a:p>
          </p:txBody>
        </p:sp>
        <p:sp>
          <p:nvSpPr>
            <p:cNvPr id="19477" name="Text Box 6"/>
            <p:cNvSpPr txBox="1">
              <a:spLocks noChangeArrowheads="1"/>
            </p:cNvSpPr>
            <p:nvPr/>
          </p:nvSpPr>
          <p:spPr bwMode="gray">
            <a:xfrm>
              <a:off x="4649" y="2069"/>
              <a:ext cx="952" cy="518"/>
            </a:xfrm>
            <a:prstGeom prst="rect">
              <a:avLst/>
            </a:prstGeom>
            <a:noFill/>
            <a:ln w="9525">
              <a:noFill/>
              <a:miter lim="800000"/>
              <a:headEnd/>
              <a:tailEnd/>
            </a:ln>
          </p:spPr>
          <p:txBody>
            <a:bodyPr>
              <a:spAutoFit/>
            </a:bodyPr>
            <a:lstStyle/>
            <a:p>
              <a:pPr algn="ctr"/>
              <a:r>
                <a:rPr lang="en-GB" sz="2400" b="1" dirty="0">
                  <a:cs typeface="Arial" pitchFamily="34" charset="0"/>
                </a:rPr>
                <a:t>IT Products</a:t>
              </a:r>
            </a:p>
          </p:txBody>
        </p:sp>
        <p:sp>
          <p:nvSpPr>
            <p:cNvPr id="1230855" name="Text Box 7"/>
            <p:cNvSpPr txBox="1">
              <a:spLocks noChangeArrowheads="1"/>
            </p:cNvSpPr>
            <p:nvPr/>
          </p:nvSpPr>
          <p:spPr bwMode="gray">
            <a:xfrm>
              <a:off x="4150" y="1979"/>
              <a:ext cx="436" cy="577"/>
            </a:xfrm>
            <a:prstGeom prst="rect">
              <a:avLst/>
            </a:prstGeom>
            <a:noFill/>
            <a:ln w="9525" algn="ctr">
              <a:noFill/>
              <a:miter lim="800000"/>
              <a:headEnd/>
              <a:tailEnd/>
            </a:ln>
            <a:effectLst/>
          </p:spPr>
          <p:txBody>
            <a:bodyPr wrap="none">
              <a:spAutoFit/>
            </a:bodyPr>
            <a:lstStyle/>
            <a:p>
              <a:pPr algn="ctr">
                <a:defRPr/>
              </a:pPr>
              <a:r>
                <a:rPr lang="en-GB">
                  <a:effectLst>
                    <a:outerShdw blurRad="38100" dist="38100" dir="2700000" algn="tl">
                      <a:srgbClr val="C0C0C0"/>
                    </a:outerShdw>
                  </a:effectLst>
                  <a:latin typeface="Arial" charset="0"/>
                  <a:ea typeface="+mn-ea"/>
                  <a:cs typeface="Arial" charset="0"/>
                </a:rPr>
                <a:t>EMC</a:t>
              </a:r>
            </a:p>
            <a:p>
              <a:pPr algn="ctr">
                <a:defRPr/>
              </a:pPr>
              <a:r>
                <a:rPr lang="en-GB">
                  <a:effectLst>
                    <a:outerShdw blurRad="38100" dist="38100" dir="2700000" algn="tl">
                      <a:srgbClr val="C0C0C0"/>
                    </a:outerShdw>
                  </a:effectLst>
                  <a:latin typeface="Arial" charset="0"/>
                  <a:ea typeface="+mn-ea"/>
                  <a:cs typeface="Arial" charset="0"/>
                </a:rPr>
                <a:t>SUN</a:t>
              </a:r>
            </a:p>
            <a:p>
              <a:pPr algn="ctr">
                <a:defRPr/>
              </a:pPr>
              <a:r>
                <a:rPr lang="en-GB">
                  <a:effectLst>
                    <a:outerShdw blurRad="38100" dist="38100" dir="2700000" algn="tl">
                      <a:srgbClr val="C0C0C0"/>
                    </a:outerShdw>
                  </a:effectLst>
                  <a:latin typeface="Arial" charset="0"/>
                  <a:ea typeface="+mn-ea"/>
                  <a:cs typeface="Arial" charset="0"/>
                </a:rPr>
                <a:t>Dell</a:t>
              </a:r>
            </a:p>
          </p:txBody>
        </p:sp>
        <p:sp>
          <p:nvSpPr>
            <p:cNvPr id="1230856" name="Text Box 8"/>
            <p:cNvSpPr txBox="1">
              <a:spLocks noChangeArrowheads="1"/>
            </p:cNvSpPr>
            <p:nvPr/>
          </p:nvSpPr>
          <p:spPr bwMode="gray">
            <a:xfrm>
              <a:off x="3651" y="2614"/>
              <a:ext cx="372" cy="404"/>
            </a:xfrm>
            <a:prstGeom prst="rect">
              <a:avLst/>
            </a:prstGeom>
            <a:noFill/>
            <a:ln w="9525" algn="ctr">
              <a:noFill/>
              <a:miter lim="800000"/>
              <a:headEnd/>
              <a:tailEnd/>
            </a:ln>
            <a:effectLst/>
          </p:spPr>
          <p:txBody>
            <a:bodyPr wrap="none">
              <a:spAutoFit/>
            </a:bodyPr>
            <a:lstStyle/>
            <a:p>
              <a:pPr algn="ctr">
                <a:defRPr/>
              </a:pPr>
              <a:r>
                <a:rPr lang="en-GB">
                  <a:effectLst>
                    <a:outerShdw blurRad="38100" dist="38100" dir="2700000" algn="tl">
                      <a:srgbClr val="C0C0C0"/>
                    </a:outerShdw>
                  </a:effectLst>
                  <a:latin typeface="Arial" charset="0"/>
                  <a:ea typeface="+mn-ea"/>
                  <a:cs typeface="Arial" charset="0"/>
                </a:rPr>
                <a:t>IBM</a:t>
              </a:r>
            </a:p>
            <a:p>
              <a:pPr algn="ctr">
                <a:defRPr/>
              </a:pPr>
              <a:r>
                <a:rPr lang="en-GB">
                  <a:effectLst>
                    <a:outerShdw blurRad="38100" dist="38100" dir="2700000" algn="tl">
                      <a:srgbClr val="C0C0C0"/>
                    </a:outerShdw>
                  </a:effectLst>
                  <a:latin typeface="Arial" charset="0"/>
                  <a:ea typeface="+mn-ea"/>
                  <a:cs typeface="Arial" charset="0"/>
                </a:rPr>
                <a:t>HP</a:t>
              </a:r>
            </a:p>
          </p:txBody>
        </p:sp>
        <p:sp>
          <p:nvSpPr>
            <p:cNvPr id="1230857" name="Text Box 9"/>
            <p:cNvSpPr txBox="1">
              <a:spLocks noChangeArrowheads="1"/>
            </p:cNvSpPr>
            <p:nvPr/>
          </p:nvSpPr>
          <p:spPr bwMode="gray">
            <a:xfrm>
              <a:off x="2225" y="2704"/>
              <a:ext cx="1020" cy="231"/>
            </a:xfrm>
            <a:prstGeom prst="rect">
              <a:avLst/>
            </a:prstGeom>
            <a:noFill/>
            <a:ln w="9525" algn="ctr">
              <a:noFill/>
              <a:miter lim="800000"/>
              <a:headEnd/>
              <a:tailEnd/>
            </a:ln>
            <a:effectLst/>
          </p:spPr>
          <p:txBody>
            <a:bodyPr wrap="none">
              <a:spAutoFit/>
            </a:bodyPr>
            <a:lstStyle/>
            <a:p>
              <a:pPr algn="ctr">
                <a:defRPr/>
              </a:pPr>
              <a:r>
                <a:rPr lang="en-GB">
                  <a:effectLst>
                    <a:outerShdw blurRad="38100" dist="38100" dir="2700000" algn="tl">
                      <a:srgbClr val="C0C0C0"/>
                    </a:outerShdw>
                  </a:effectLst>
                  <a:latin typeface="Arial" charset="0"/>
                  <a:ea typeface="+mn-ea"/>
                  <a:cs typeface="Arial" charset="0"/>
                </a:rPr>
                <a:t>NEC Siemens</a:t>
              </a:r>
            </a:p>
          </p:txBody>
        </p:sp>
        <p:sp>
          <p:nvSpPr>
            <p:cNvPr id="1230859" name="Text Box 11"/>
            <p:cNvSpPr txBox="1">
              <a:spLocks noChangeArrowheads="1"/>
            </p:cNvSpPr>
            <p:nvPr/>
          </p:nvSpPr>
          <p:spPr bwMode="gray">
            <a:xfrm>
              <a:off x="2225" y="2704"/>
              <a:ext cx="1020" cy="231"/>
            </a:xfrm>
            <a:prstGeom prst="rect">
              <a:avLst/>
            </a:prstGeom>
            <a:noFill/>
            <a:ln w="9525" algn="ctr">
              <a:noFill/>
              <a:miter lim="800000"/>
              <a:headEnd/>
              <a:tailEnd/>
            </a:ln>
            <a:effectLst/>
          </p:spPr>
          <p:txBody>
            <a:bodyPr wrap="none">
              <a:spAutoFit/>
            </a:bodyPr>
            <a:lstStyle/>
            <a:p>
              <a:pPr algn="ctr">
                <a:defRPr/>
              </a:pPr>
              <a:r>
                <a:rPr lang="en-GB">
                  <a:effectLst>
                    <a:outerShdw blurRad="38100" dist="38100" dir="2700000" algn="tl">
                      <a:srgbClr val="C0C0C0"/>
                    </a:outerShdw>
                  </a:effectLst>
                  <a:latin typeface="Arial" charset="0"/>
                  <a:ea typeface="+mn-ea"/>
                  <a:cs typeface="Arial" charset="0"/>
                </a:rPr>
                <a:t>NEC Siemens</a:t>
              </a:r>
            </a:p>
          </p:txBody>
        </p:sp>
      </p:grpSp>
      <p:grpSp>
        <p:nvGrpSpPr>
          <p:cNvPr id="3" name="Group 50"/>
          <p:cNvGrpSpPr>
            <a:grpSpLocks/>
          </p:cNvGrpSpPr>
          <p:nvPr/>
        </p:nvGrpSpPr>
        <p:grpSpPr bwMode="auto">
          <a:xfrm>
            <a:off x="2555875" y="2903538"/>
            <a:ext cx="4032250" cy="2689225"/>
            <a:chOff x="2109" y="1979"/>
            <a:chExt cx="2540" cy="1694"/>
          </a:xfrm>
        </p:grpSpPr>
        <p:sp>
          <p:nvSpPr>
            <p:cNvPr id="19473" name="Text Box 38"/>
            <p:cNvSpPr txBox="1">
              <a:spLocks noChangeArrowheads="1"/>
            </p:cNvSpPr>
            <p:nvPr/>
          </p:nvSpPr>
          <p:spPr bwMode="gray">
            <a:xfrm>
              <a:off x="2699" y="3385"/>
              <a:ext cx="1406" cy="288"/>
            </a:xfrm>
            <a:prstGeom prst="rect">
              <a:avLst/>
            </a:prstGeom>
            <a:noFill/>
            <a:ln w="9525">
              <a:noFill/>
              <a:miter lim="800000"/>
              <a:headEnd/>
              <a:tailEnd/>
            </a:ln>
          </p:spPr>
          <p:txBody>
            <a:bodyPr>
              <a:spAutoFit/>
            </a:bodyPr>
            <a:lstStyle/>
            <a:p>
              <a:pPr algn="ctr"/>
              <a:r>
                <a:rPr lang="en-GB" sz="2400" b="1">
                  <a:cs typeface="Arial" pitchFamily="34" charset="0"/>
                </a:rPr>
                <a:t>IT Services</a:t>
              </a:r>
            </a:p>
          </p:txBody>
        </p:sp>
        <p:sp>
          <p:nvSpPr>
            <p:cNvPr id="1230887" name="Text Box 39"/>
            <p:cNvSpPr txBox="1">
              <a:spLocks noChangeArrowheads="1"/>
            </p:cNvSpPr>
            <p:nvPr/>
          </p:nvSpPr>
          <p:spPr bwMode="gray">
            <a:xfrm>
              <a:off x="2654" y="3067"/>
              <a:ext cx="1100" cy="231"/>
            </a:xfrm>
            <a:prstGeom prst="rect">
              <a:avLst/>
            </a:prstGeom>
            <a:noFill/>
            <a:ln w="9525" algn="ctr">
              <a:noFill/>
              <a:miter lim="800000"/>
              <a:headEnd/>
              <a:tailEnd/>
            </a:ln>
            <a:effectLst/>
          </p:spPr>
          <p:txBody>
            <a:bodyPr wrap="none">
              <a:spAutoFit/>
            </a:bodyPr>
            <a:lstStyle/>
            <a:p>
              <a:pPr algn="ctr">
                <a:defRPr/>
              </a:pPr>
              <a:r>
                <a:rPr lang="en-GB">
                  <a:effectLst>
                    <a:outerShdw blurRad="38100" dist="38100" dir="2700000" algn="tl">
                      <a:srgbClr val="C0C0C0"/>
                    </a:outerShdw>
                  </a:effectLst>
                  <a:latin typeface="Arial" charset="0"/>
                  <a:ea typeface="+mn-ea"/>
                  <a:cs typeface="Arial" charset="0"/>
                </a:rPr>
                <a:t>EDS Accenture</a:t>
              </a:r>
            </a:p>
          </p:txBody>
        </p:sp>
        <p:sp>
          <p:nvSpPr>
            <p:cNvPr id="19475" name="AutoShape 40"/>
            <p:cNvSpPr>
              <a:spLocks noChangeArrowheads="1"/>
            </p:cNvSpPr>
            <p:nvPr/>
          </p:nvSpPr>
          <p:spPr bwMode="gray">
            <a:xfrm>
              <a:off x="2109" y="1979"/>
              <a:ext cx="2540" cy="1406"/>
            </a:xfrm>
            <a:prstGeom prst="roundRect">
              <a:avLst>
                <a:gd name="adj" fmla="val 16667"/>
              </a:avLst>
            </a:prstGeom>
            <a:solidFill>
              <a:schemeClr val="accent3">
                <a:lumMod val="75000"/>
                <a:alpha val="27451"/>
              </a:schemeClr>
            </a:solidFill>
            <a:ln w="9525" cap="rnd" algn="ctr">
              <a:noFill/>
              <a:prstDash val="sysDot"/>
              <a:round/>
              <a:headEnd/>
              <a:tailEnd/>
            </a:ln>
          </p:spPr>
          <p:txBody>
            <a:bodyPr wrap="none" anchor="ctr"/>
            <a:lstStyle/>
            <a:p>
              <a:endParaRPr lang="en-US" sz="2400" dirty="0"/>
            </a:p>
          </p:txBody>
        </p:sp>
      </p:grpSp>
      <p:grpSp>
        <p:nvGrpSpPr>
          <p:cNvPr id="4" name="Group 52"/>
          <p:cNvGrpSpPr>
            <a:grpSpLocks/>
          </p:cNvGrpSpPr>
          <p:nvPr/>
        </p:nvGrpSpPr>
        <p:grpSpPr bwMode="auto">
          <a:xfrm>
            <a:off x="179388" y="2327275"/>
            <a:ext cx="5508625" cy="2232025"/>
            <a:chOff x="0" y="1253"/>
            <a:chExt cx="3470" cy="1406"/>
          </a:xfrm>
        </p:grpSpPr>
        <p:sp>
          <p:nvSpPr>
            <p:cNvPr id="19470" name="Text Box 45"/>
            <p:cNvSpPr txBox="1">
              <a:spLocks noChangeArrowheads="1"/>
            </p:cNvSpPr>
            <p:nvPr/>
          </p:nvSpPr>
          <p:spPr bwMode="gray">
            <a:xfrm>
              <a:off x="0" y="1661"/>
              <a:ext cx="952" cy="518"/>
            </a:xfrm>
            <a:prstGeom prst="rect">
              <a:avLst/>
            </a:prstGeom>
            <a:noFill/>
            <a:ln w="9525">
              <a:noFill/>
              <a:miter lim="800000"/>
              <a:headEnd/>
              <a:tailEnd/>
            </a:ln>
          </p:spPr>
          <p:txBody>
            <a:bodyPr>
              <a:spAutoFit/>
            </a:bodyPr>
            <a:lstStyle/>
            <a:p>
              <a:pPr algn="ctr"/>
              <a:r>
                <a:rPr lang="en-GB" sz="2400" b="1">
                  <a:cs typeface="Arial" pitchFamily="34" charset="0"/>
                </a:rPr>
                <a:t>Network Products</a:t>
              </a:r>
            </a:p>
          </p:txBody>
        </p:sp>
        <p:sp>
          <p:nvSpPr>
            <p:cNvPr id="1230894" name="Text Box 46"/>
            <p:cNvSpPr txBox="1">
              <a:spLocks noChangeArrowheads="1"/>
            </p:cNvSpPr>
            <p:nvPr/>
          </p:nvSpPr>
          <p:spPr bwMode="gray">
            <a:xfrm>
              <a:off x="930" y="1480"/>
              <a:ext cx="596" cy="923"/>
            </a:xfrm>
            <a:prstGeom prst="rect">
              <a:avLst/>
            </a:prstGeom>
            <a:noFill/>
            <a:ln w="9525">
              <a:noFill/>
              <a:miter lim="800000"/>
              <a:headEnd/>
              <a:tailEnd/>
            </a:ln>
            <a:effectLst/>
          </p:spPr>
          <p:txBody>
            <a:bodyPr wrap="none">
              <a:spAutoFit/>
            </a:bodyPr>
            <a:lstStyle/>
            <a:p>
              <a:pPr algn="ctr">
                <a:defRPr/>
              </a:pPr>
              <a:r>
                <a:rPr lang="en-GB">
                  <a:effectLst>
                    <a:outerShdw blurRad="38100" dist="38100" dir="2700000" algn="tl">
                      <a:srgbClr val="C0C0C0"/>
                    </a:outerShdw>
                  </a:effectLst>
                  <a:latin typeface="Arial" charset="0"/>
                  <a:ea typeface="+mn-ea"/>
                  <a:cs typeface="Arial" charset="0"/>
                </a:rPr>
                <a:t>Alcatel</a:t>
              </a:r>
            </a:p>
            <a:p>
              <a:pPr algn="ctr">
                <a:defRPr/>
              </a:pPr>
              <a:r>
                <a:rPr lang="en-GB">
                  <a:effectLst>
                    <a:outerShdw blurRad="38100" dist="38100" dir="2700000" algn="tl">
                      <a:srgbClr val="C0C0C0"/>
                    </a:outerShdw>
                  </a:effectLst>
                  <a:latin typeface="Arial" charset="0"/>
                  <a:ea typeface="+mn-ea"/>
                  <a:cs typeface="Arial" charset="0"/>
                </a:rPr>
                <a:t>Cisco</a:t>
              </a:r>
            </a:p>
            <a:p>
              <a:pPr algn="ctr">
                <a:defRPr/>
              </a:pPr>
              <a:r>
                <a:rPr lang="en-GB">
                  <a:effectLst>
                    <a:outerShdw blurRad="38100" dist="38100" dir="2700000" algn="tl">
                      <a:srgbClr val="C0C0C0"/>
                    </a:outerShdw>
                  </a:effectLst>
                  <a:latin typeface="Arial" charset="0"/>
                  <a:ea typeface="+mn-ea"/>
                  <a:cs typeface="Arial" charset="0"/>
                </a:rPr>
                <a:t>Huawei</a:t>
              </a:r>
            </a:p>
            <a:p>
              <a:pPr algn="ctr">
                <a:defRPr/>
              </a:pPr>
              <a:r>
                <a:rPr lang="en-GB">
                  <a:effectLst>
                    <a:outerShdw blurRad="38100" dist="38100" dir="2700000" algn="tl">
                      <a:srgbClr val="C0C0C0"/>
                    </a:outerShdw>
                  </a:effectLst>
                  <a:latin typeface="Arial" charset="0"/>
                  <a:ea typeface="+mn-ea"/>
                  <a:cs typeface="Arial" charset="0"/>
                </a:rPr>
                <a:t>Lucent</a:t>
              </a:r>
            </a:p>
            <a:p>
              <a:pPr algn="ctr">
                <a:defRPr/>
              </a:pPr>
              <a:r>
                <a:rPr lang="en-GB">
                  <a:effectLst>
                    <a:outerShdw blurRad="38100" dist="38100" dir="2700000" algn="tl">
                      <a:srgbClr val="C0C0C0"/>
                    </a:outerShdw>
                  </a:effectLst>
                  <a:latin typeface="Arial" charset="0"/>
                  <a:ea typeface="+mn-ea"/>
                  <a:cs typeface="Arial" charset="0"/>
                </a:rPr>
                <a:t>Nortel</a:t>
              </a:r>
            </a:p>
          </p:txBody>
        </p:sp>
        <p:sp>
          <p:nvSpPr>
            <p:cNvPr id="19472" name="AutoShape 49"/>
            <p:cNvSpPr>
              <a:spLocks noChangeArrowheads="1"/>
            </p:cNvSpPr>
            <p:nvPr/>
          </p:nvSpPr>
          <p:spPr bwMode="gray">
            <a:xfrm>
              <a:off x="930" y="1253"/>
              <a:ext cx="2540" cy="1406"/>
            </a:xfrm>
            <a:prstGeom prst="roundRect">
              <a:avLst>
                <a:gd name="adj" fmla="val 16667"/>
              </a:avLst>
            </a:prstGeom>
            <a:solidFill>
              <a:schemeClr val="accent3">
                <a:lumMod val="75000"/>
                <a:alpha val="27451"/>
              </a:schemeClr>
            </a:solidFill>
            <a:ln w="9525" cap="rnd" algn="ctr">
              <a:noFill/>
              <a:prstDash val="sysDot"/>
              <a:round/>
              <a:headEnd/>
              <a:tailEnd/>
            </a:ln>
          </p:spPr>
          <p:txBody>
            <a:bodyPr wrap="none" anchor="ctr"/>
            <a:lstStyle/>
            <a:p>
              <a:endParaRPr lang="en-US" sz="2400" dirty="0"/>
            </a:p>
          </p:txBody>
        </p:sp>
      </p:grpSp>
      <p:grpSp>
        <p:nvGrpSpPr>
          <p:cNvPr id="5" name="Group 55"/>
          <p:cNvGrpSpPr>
            <a:grpSpLocks/>
          </p:cNvGrpSpPr>
          <p:nvPr/>
        </p:nvGrpSpPr>
        <p:grpSpPr bwMode="auto">
          <a:xfrm>
            <a:off x="2555875" y="1266825"/>
            <a:ext cx="4032250" cy="2716213"/>
            <a:chOff x="1519" y="585"/>
            <a:chExt cx="2540" cy="1711"/>
          </a:xfrm>
        </p:grpSpPr>
        <p:sp>
          <p:nvSpPr>
            <p:cNvPr id="19467" name="AutoShape 51"/>
            <p:cNvSpPr>
              <a:spLocks noChangeArrowheads="1"/>
            </p:cNvSpPr>
            <p:nvPr/>
          </p:nvSpPr>
          <p:spPr bwMode="gray">
            <a:xfrm>
              <a:off x="1519" y="890"/>
              <a:ext cx="2540" cy="1406"/>
            </a:xfrm>
            <a:prstGeom prst="roundRect">
              <a:avLst>
                <a:gd name="adj" fmla="val 16667"/>
              </a:avLst>
            </a:prstGeom>
            <a:solidFill>
              <a:schemeClr val="accent3">
                <a:lumMod val="75000"/>
                <a:alpha val="27451"/>
              </a:schemeClr>
            </a:solidFill>
            <a:ln w="9525" cap="rnd" algn="ctr">
              <a:noFill/>
              <a:prstDash val="sysDot"/>
              <a:round/>
              <a:headEnd/>
              <a:tailEnd/>
            </a:ln>
          </p:spPr>
          <p:txBody>
            <a:bodyPr wrap="none" anchor="ctr"/>
            <a:lstStyle/>
            <a:p>
              <a:endParaRPr lang="en-US" sz="2400" dirty="0"/>
            </a:p>
          </p:txBody>
        </p:sp>
        <p:sp>
          <p:nvSpPr>
            <p:cNvPr id="19468" name="Text Box 53"/>
            <p:cNvSpPr txBox="1">
              <a:spLocks noChangeArrowheads="1"/>
            </p:cNvSpPr>
            <p:nvPr/>
          </p:nvSpPr>
          <p:spPr bwMode="gray">
            <a:xfrm>
              <a:off x="1882" y="585"/>
              <a:ext cx="1906" cy="288"/>
            </a:xfrm>
            <a:prstGeom prst="rect">
              <a:avLst/>
            </a:prstGeom>
            <a:noFill/>
            <a:ln w="9525">
              <a:noFill/>
              <a:miter lim="800000"/>
              <a:headEnd/>
              <a:tailEnd/>
            </a:ln>
          </p:spPr>
          <p:txBody>
            <a:bodyPr>
              <a:spAutoFit/>
            </a:bodyPr>
            <a:lstStyle/>
            <a:p>
              <a:pPr algn="ctr"/>
              <a:r>
                <a:rPr lang="en-GB" sz="2400" b="1">
                  <a:cs typeface="Arial" pitchFamily="34" charset="0"/>
                </a:rPr>
                <a:t>Network Services</a:t>
              </a:r>
            </a:p>
          </p:txBody>
        </p:sp>
        <p:sp>
          <p:nvSpPr>
            <p:cNvPr id="1230902" name="Text Box 54"/>
            <p:cNvSpPr txBox="1">
              <a:spLocks noChangeArrowheads="1"/>
            </p:cNvSpPr>
            <p:nvPr/>
          </p:nvSpPr>
          <p:spPr bwMode="gray">
            <a:xfrm>
              <a:off x="1699" y="994"/>
              <a:ext cx="1987" cy="218"/>
            </a:xfrm>
            <a:prstGeom prst="rect">
              <a:avLst/>
            </a:prstGeom>
            <a:noFill/>
            <a:ln w="9525" algn="ctr">
              <a:noFill/>
              <a:miter lim="800000"/>
              <a:headEnd/>
              <a:tailEnd/>
            </a:ln>
            <a:effectLst/>
          </p:spPr>
          <p:txBody>
            <a:bodyPr wrap="square">
              <a:spAutoFit/>
            </a:bodyPr>
            <a:lstStyle/>
            <a:p>
              <a:pPr algn="ctr">
                <a:defRPr/>
              </a:pPr>
              <a:r>
                <a:rPr lang="en-GB">
                  <a:effectLst>
                    <a:outerShdw blurRad="38100" dist="38100" dir="2700000" algn="tl">
                      <a:srgbClr val="C0C0C0"/>
                    </a:outerShdw>
                  </a:effectLst>
                  <a:latin typeface="Arial" charset="0"/>
                  <a:ea typeface="+mn-ea"/>
                  <a:cs typeface="Arial" charset="0"/>
                </a:rPr>
                <a:t>NTT KDDI BT SBC Vodafone</a:t>
              </a:r>
            </a:p>
          </p:txBody>
        </p:sp>
      </p:grpSp>
      <p:sp>
        <p:nvSpPr>
          <p:cNvPr id="1230904" name="Rectangle 56"/>
          <p:cNvSpPr>
            <a:spLocks noChangeArrowheads="1"/>
          </p:cNvSpPr>
          <p:nvPr/>
        </p:nvSpPr>
        <p:spPr bwMode="gray">
          <a:xfrm>
            <a:off x="285750" y="5721350"/>
            <a:ext cx="8572500" cy="677108"/>
          </a:xfrm>
          <a:prstGeom prst="rect">
            <a:avLst/>
          </a:prstGeom>
          <a:solidFill>
            <a:srgbClr val="DDDDDD"/>
          </a:solidFill>
          <a:ln w="9525">
            <a:noFill/>
            <a:miter lim="800000"/>
            <a:headEnd/>
            <a:tailEnd/>
          </a:ln>
        </p:spPr>
        <p:txBody>
          <a:bodyPr tIns="91440" bIns="91440">
            <a:spAutoFit/>
          </a:bodyPr>
          <a:lstStyle/>
          <a:p>
            <a:pPr>
              <a:spcBef>
                <a:spcPct val="20000"/>
              </a:spcBef>
              <a:buClr>
                <a:srgbClr val="969696"/>
              </a:buClr>
              <a:buSzPct val="90000"/>
              <a:buFont typeface="Wingdings" pitchFamily="2" charset="2"/>
              <a:buNone/>
            </a:pPr>
            <a:r>
              <a:rPr kumimoji="1" lang="en-US" altLang="ja-JP" dirty="0">
                <a:latin typeface="+mj-lt"/>
                <a:ea typeface="ＭＳ Ｐゴシック"/>
                <a:cs typeface="ＭＳ Ｐゴシック"/>
              </a:rPr>
              <a:t>Included in the Dow Jones Sustainability Indexes and FTSE4Good Index Series, </a:t>
            </a:r>
            <a:r>
              <a:rPr kumimoji="1" lang="en-US" altLang="ja-JP" dirty="0" err="1">
                <a:latin typeface="+mj-lt"/>
                <a:ea typeface="ＭＳ Ｐゴシック"/>
                <a:cs typeface="ＭＳ Ｐゴシック"/>
              </a:rPr>
              <a:t>Abc</a:t>
            </a:r>
            <a:r>
              <a:rPr kumimoji="1" lang="en-US" altLang="ja-JP" dirty="0">
                <a:latin typeface="+mj-lt"/>
                <a:ea typeface="ＭＳ Ｐゴシック"/>
                <a:cs typeface="ＭＳ Ｐゴシック"/>
              </a:rPr>
              <a:t> is recognized as an IT industry leader in sustainability and corporate responsibility. </a:t>
            </a:r>
            <a:endParaRPr kumimoji="1" lang="en-GB" altLang="ja-JP" dirty="0">
              <a:latin typeface="+mj-lt"/>
              <a:ea typeface="ＭＳ Ｐゴシック"/>
              <a:cs typeface="ＭＳ Ｐゴシック"/>
            </a:endParaRPr>
          </a:p>
        </p:txBody>
      </p:sp>
      <p:grpSp>
        <p:nvGrpSpPr>
          <p:cNvPr id="6" name="Group 29"/>
          <p:cNvGrpSpPr/>
          <p:nvPr/>
        </p:nvGrpSpPr>
        <p:grpSpPr bwMode="gray">
          <a:xfrm>
            <a:off x="3546467" y="2981320"/>
            <a:ext cx="2049949" cy="1000132"/>
            <a:chOff x="-2241777" y="-5338535"/>
            <a:chExt cx="14147801" cy="6902450"/>
          </a:xfrm>
          <a:solidFill>
            <a:srgbClr val="FF0000"/>
          </a:solidFill>
        </p:grpSpPr>
        <p:sp>
          <p:nvSpPr>
            <p:cNvPr id="25" name="Freeform 12"/>
            <p:cNvSpPr>
              <a:spLocks/>
            </p:cNvSpPr>
            <p:nvPr/>
          </p:nvSpPr>
          <p:spPr bwMode="gray">
            <a:xfrm>
              <a:off x="2431823" y="-5338535"/>
              <a:ext cx="2862263" cy="2216150"/>
            </a:xfrm>
            <a:custGeom>
              <a:avLst/>
              <a:gdLst/>
              <a:ahLst/>
              <a:cxnLst>
                <a:cxn ang="0">
                  <a:pos x="366" y="292"/>
                </a:cxn>
                <a:cxn ang="0">
                  <a:pos x="228" y="245"/>
                </a:cxn>
                <a:cxn ang="0">
                  <a:pos x="0" y="471"/>
                </a:cxn>
                <a:cxn ang="0">
                  <a:pos x="228" y="696"/>
                </a:cxn>
                <a:cxn ang="0">
                  <a:pos x="401" y="618"/>
                </a:cxn>
                <a:cxn ang="0">
                  <a:pos x="401" y="493"/>
                </a:cxn>
                <a:cxn ang="0">
                  <a:pos x="293" y="598"/>
                </a:cxn>
                <a:cxn ang="0">
                  <a:pos x="228" y="612"/>
                </a:cxn>
                <a:cxn ang="0">
                  <a:pos x="85" y="471"/>
                </a:cxn>
                <a:cxn ang="0">
                  <a:pos x="228" y="329"/>
                </a:cxn>
                <a:cxn ang="0">
                  <a:pos x="328" y="371"/>
                </a:cxn>
                <a:cxn ang="0">
                  <a:pos x="416" y="473"/>
                </a:cxn>
                <a:cxn ang="0">
                  <a:pos x="621" y="562"/>
                </a:cxn>
                <a:cxn ang="0">
                  <a:pos x="901" y="283"/>
                </a:cxn>
                <a:cxn ang="0">
                  <a:pos x="621" y="0"/>
                </a:cxn>
                <a:cxn ang="0">
                  <a:pos x="401" y="113"/>
                </a:cxn>
                <a:cxn ang="0">
                  <a:pos x="401" y="281"/>
                </a:cxn>
                <a:cxn ang="0">
                  <a:pos x="621" y="89"/>
                </a:cxn>
                <a:cxn ang="0">
                  <a:pos x="813" y="283"/>
                </a:cxn>
                <a:cxn ang="0">
                  <a:pos x="621" y="475"/>
                </a:cxn>
                <a:cxn ang="0">
                  <a:pos x="496" y="429"/>
                </a:cxn>
                <a:cxn ang="0">
                  <a:pos x="366" y="292"/>
                </a:cxn>
              </a:cxnLst>
              <a:rect l="0" t="0" r="r" b="b"/>
              <a:pathLst>
                <a:path w="901" h="696">
                  <a:moveTo>
                    <a:pt x="366" y="292"/>
                  </a:moveTo>
                  <a:cubicBezTo>
                    <a:pt x="333" y="263"/>
                    <a:pt x="280" y="246"/>
                    <a:pt x="228" y="245"/>
                  </a:cubicBezTo>
                  <a:cubicBezTo>
                    <a:pt x="103" y="245"/>
                    <a:pt x="1" y="344"/>
                    <a:pt x="0" y="471"/>
                  </a:cubicBezTo>
                  <a:cubicBezTo>
                    <a:pt x="0" y="597"/>
                    <a:pt x="103" y="696"/>
                    <a:pt x="228" y="696"/>
                  </a:cubicBezTo>
                  <a:cubicBezTo>
                    <a:pt x="298" y="696"/>
                    <a:pt x="359" y="668"/>
                    <a:pt x="401" y="618"/>
                  </a:cubicBezTo>
                  <a:cubicBezTo>
                    <a:pt x="401" y="493"/>
                    <a:pt x="401" y="493"/>
                    <a:pt x="401" y="493"/>
                  </a:cubicBezTo>
                  <a:cubicBezTo>
                    <a:pt x="379" y="532"/>
                    <a:pt x="334" y="581"/>
                    <a:pt x="293" y="598"/>
                  </a:cubicBezTo>
                  <a:cubicBezTo>
                    <a:pt x="273" y="607"/>
                    <a:pt x="252" y="612"/>
                    <a:pt x="228" y="612"/>
                  </a:cubicBezTo>
                  <a:cubicBezTo>
                    <a:pt x="150" y="612"/>
                    <a:pt x="85" y="551"/>
                    <a:pt x="85" y="471"/>
                  </a:cubicBezTo>
                  <a:cubicBezTo>
                    <a:pt x="85" y="397"/>
                    <a:pt x="144" y="329"/>
                    <a:pt x="228" y="329"/>
                  </a:cubicBezTo>
                  <a:cubicBezTo>
                    <a:pt x="267" y="330"/>
                    <a:pt x="302" y="346"/>
                    <a:pt x="328" y="371"/>
                  </a:cubicBezTo>
                  <a:cubicBezTo>
                    <a:pt x="354" y="397"/>
                    <a:pt x="396" y="451"/>
                    <a:pt x="416" y="473"/>
                  </a:cubicBezTo>
                  <a:cubicBezTo>
                    <a:pt x="467" y="528"/>
                    <a:pt x="540" y="562"/>
                    <a:pt x="621" y="562"/>
                  </a:cubicBezTo>
                  <a:cubicBezTo>
                    <a:pt x="776" y="563"/>
                    <a:pt x="901" y="437"/>
                    <a:pt x="901" y="283"/>
                  </a:cubicBezTo>
                  <a:cubicBezTo>
                    <a:pt x="901" y="129"/>
                    <a:pt x="775" y="0"/>
                    <a:pt x="621" y="0"/>
                  </a:cubicBezTo>
                  <a:cubicBezTo>
                    <a:pt x="531" y="0"/>
                    <a:pt x="452" y="47"/>
                    <a:pt x="401" y="113"/>
                  </a:cubicBezTo>
                  <a:cubicBezTo>
                    <a:pt x="401" y="281"/>
                    <a:pt x="401" y="281"/>
                    <a:pt x="401" y="281"/>
                  </a:cubicBezTo>
                  <a:cubicBezTo>
                    <a:pt x="440" y="174"/>
                    <a:pt x="510" y="89"/>
                    <a:pt x="621" y="89"/>
                  </a:cubicBezTo>
                  <a:cubicBezTo>
                    <a:pt x="727" y="89"/>
                    <a:pt x="814" y="177"/>
                    <a:pt x="813" y="283"/>
                  </a:cubicBezTo>
                  <a:cubicBezTo>
                    <a:pt x="813" y="390"/>
                    <a:pt x="727" y="475"/>
                    <a:pt x="621" y="475"/>
                  </a:cubicBezTo>
                  <a:cubicBezTo>
                    <a:pt x="574" y="475"/>
                    <a:pt x="530" y="458"/>
                    <a:pt x="496" y="429"/>
                  </a:cubicBezTo>
                  <a:cubicBezTo>
                    <a:pt x="455" y="397"/>
                    <a:pt x="409" y="328"/>
                    <a:pt x="366" y="292"/>
                  </a:cubicBezTo>
                </a:path>
              </a:pathLst>
            </a:custGeom>
            <a:grpFill/>
            <a:ln w="9525">
              <a:noFill/>
              <a:round/>
              <a:headEnd/>
              <a:tailEnd/>
            </a:ln>
          </p:spPr>
          <p:txBody>
            <a:bodyPr/>
            <a:lstStyle/>
            <a:p>
              <a:pPr>
                <a:defRPr/>
              </a:pPr>
              <a:endParaRPr lang="en-US" sz="2400">
                <a:latin typeface="Arial" charset="0"/>
                <a:ea typeface="+mn-ea"/>
                <a:cs typeface="+mn-cs"/>
              </a:endParaRPr>
            </a:p>
          </p:txBody>
        </p:sp>
        <p:sp>
          <p:nvSpPr>
            <p:cNvPr id="26" name="Freeform 13"/>
            <p:cNvSpPr>
              <a:spLocks/>
            </p:cNvSpPr>
            <p:nvPr/>
          </p:nvSpPr>
          <p:spPr bwMode="gray">
            <a:xfrm>
              <a:off x="-2241777" y="-2922360"/>
              <a:ext cx="1966913" cy="3216275"/>
            </a:xfrm>
            <a:custGeom>
              <a:avLst/>
              <a:gdLst/>
              <a:ahLst/>
              <a:cxnLst>
                <a:cxn ang="0">
                  <a:pos x="0" y="0"/>
                </a:cxn>
                <a:cxn ang="0">
                  <a:pos x="619" y="0"/>
                </a:cxn>
                <a:cxn ang="0">
                  <a:pos x="619" y="172"/>
                </a:cxn>
                <a:cxn ang="0">
                  <a:pos x="520" y="104"/>
                </a:cxn>
                <a:cxn ang="0">
                  <a:pos x="234" y="104"/>
                </a:cxn>
                <a:cxn ang="0">
                  <a:pos x="234" y="401"/>
                </a:cxn>
                <a:cxn ang="0">
                  <a:pos x="544" y="401"/>
                </a:cxn>
                <a:cxn ang="0">
                  <a:pos x="544" y="559"/>
                </a:cxn>
                <a:cxn ang="0">
                  <a:pos x="459" y="509"/>
                </a:cxn>
                <a:cxn ang="0">
                  <a:pos x="234" y="509"/>
                </a:cxn>
                <a:cxn ang="0">
                  <a:pos x="234" y="915"/>
                </a:cxn>
                <a:cxn ang="0">
                  <a:pos x="298" y="1010"/>
                </a:cxn>
                <a:cxn ang="0">
                  <a:pos x="4" y="1010"/>
                </a:cxn>
                <a:cxn ang="0">
                  <a:pos x="66" y="915"/>
                </a:cxn>
                <a:cxn ang="0">
                  <a:pos x="66" y="106"/>
                </a:cxn>
                <a:cxn ang="0">
                  <a:pos x="0" y="0"/>
                </a:cxn>
              </a:cxnLst>
              <a:rect l="0" t="0" r="r" b="b"/>
              <a:pathLst>
                <a:path w="619" h="1010">
                  <a:moveTo>
                    <a:pt x="0" y="0"/>
                  </a:moveTo>
                  <a:cubicBezTo>
                    <a:pt x="619" y="0"/>
                    <a:pt x="619" y="0"/>
                    <a:pt x="619" y="0"/>
                  </a:cubicBezTo>
                  <a:cubicBezTo>
                    <a:pt x="619" y="172"/>
                    <a:pt x="619" y="172"/>
                    <a:pt x="619" y="172"/>
                  </a:cubicBezTo>
                  <a:cubicBezTo>
                    <a:pt x="619" y="172"/>
                    <a:pt x="587" y="104"/>
                    <a:pt x="520" y="104"/>
                  </a:cubicBezTo>
                  <a:cubicBezTo>
                    <a:pt x="234" y="104"/>
                    <a:pt x="234" y="104"/>
                    <a:pt x="234" y="104"/>
                  </a:cubicBezTo>
                  <a:cubicBezTo>
                    <a:pt x="234" y="401"/>
                    <a:pt x="234" y="401"/>
                    <a:pt x="234" y="401"/>
                  </a:cubicBezTo>
                  <a:cubicBezTo>
                    <a:pt x="544" y="401"/>
                    <a:pt x="544" y="401"/>
                    <a:pt x="544" y="401"/>
                  </a:cubicBezTo>
                  <a:cubicBezTo>
                    <a:pt x="544" y="559"/>
                    <a:pt x="544" y="559"/>
                    <a:pt x="544" y="559"/>
                  </a:cubicBezTo>
                  <a:cubicBezTo>
                    <a:pt x="544" y="559"/>
                    <a:pt x="534" y="509"/>
                    <a:pt x="459" y="509"/>
                  </a:cubicBezTo>
                  <a:cubicBezTo>
                    <a:pt x="234" y="509"/>
                    <a:pt x="234" y="509"/>
                    <a:pt x="234" y="509"/>
                  </a:cubicBezTo>
                  <a:cubicBezTo>
                    <a:pt x="234" y="915"/>
                    <a:pt x="234" y="915"/>
                    <a:pt x="234" y="915"/>
                  </a:cubicBezTo>
                  <a:cubicBezTo>
                    <a:pt x="233" y="975"/>
                    <a:pt x="298" y="1010"/>
                    <a:pt x="298" y="1010"/>
                  </a:cubicBezTo>
                  <a:cubicBezTo>
                    <a:pt x="4" y="1010"/>
                    <a:pt x="4" y="1010"/>
                    <a:pt x="4" y="1010"/>
                  </a:cubicBezTo>
                  <a:cubicBezTo>
                    <a:pt x="4" y="1010"/>
                    <a:pt x="66" y="979"/>
                    <a:pt x="66" y="915"/>
                  </a:cubicBezTo>
                  <a:cubicBezTo>
                    <a:pt x="66" y="106"/>
                    <a:pt x="66" y="106"/>
                    <a:pt x="66" y="106"/>
                  </a:cubicBezTo>
                  <a:cubicBezTo>
                    <a:pt x="66" y="38"/>
                    <a:pt x="0" y="0"/>
                    <a:pt x="0" y="0"/>
                  </a:cubicBezTo>
                </a:path>
              </a:pathLst>
            </a:custGeom>
            <a:grpFill/>
            <a:ln w="9525">
              <a:noFill/>
              <a:round/>
              <a:headEnd/>
              <a:tailEnd/>
            </a:ln>
          </p:spPr>
          <p:txBody>
            <a:bodyPr/>
            <a:lstStyle/>
            <a:p>
              <a:pPr>
                <a:defRPr/>
              </a:pPr>
              <a:endParaRPr lang="en-US" sz="2400">
                <a:latin typeface="Arial" charset="0"/>
                <a:ea typeface="+mn-ea"/>
                <a:cs typeface="+mn-cs"/>
              </a:endParaRPr>
            </a:p>
          </p:txBody>
        </p:sp>
        <p:sp>
          <p:nvSpPr>
            <p:cNvPr id="27" name="Freeform 14"/>
            <p:cNvSpPr>
              <a:spLocks/>
            </p:cNvSpPr>
            <p:nvPr/>
          </p:nvSpPr>
          <p:spPr bwMode="gray">
            <a:xfrm>
              <a:off x="2403248" y="-2922360"/>
              <a:ext cx="1295400" cy="4486275"/>
            </a:xfrm>
            <a:custGeom>
              <a:avLst/>
              <a:gdLst/>
              <a:ahLst/>
              <a:cxnLst>
                <a:cxn ang="0">
                  <a:pos x="94" y="0"/>
                </a:cxn>
                <a:cxn ang="0">
                  <a:pos x="408" y="0"/>
                </a:cxn>
                <a:cxn ang="0">
                  <a:pos x="338" y="88"/>
                </a:cxn>
                <a:cxn ang="0">
                  <a:pos x="338" y="1036"/>
                </a:cxn>
                <a:cxn ang="0">
                  <a:pos x="0" y="1408"/>
                </a:cxn>
                <a:cxn ang="0">
                  <a:pos x="161" y="1036"/>
                </a:cxn>
                <a:cxn ang="0">
                  <a:pos x="161" y="88"/>
                </a:cxn>
                <a:cxn ang="0">
                  <a:pos x="94" y="0"/>
                </a:cxn>
              </a:cxnLst>
              <a:rect l="0" t="0" r="r" b="b"/>
              <a:pathLst>
                <a:path w="408" h="1409">
                  <a:moveTo>
                    <a:pt x="94" y="0"/>
                  </a:moveTo>
                  <a:cubicBezTo>
                    <a:pt x="408" y="0"/>
                    <a:pt x="408" y="0"/>
                    <a:pt x="408" y="0"/>
                  </a:cubicBezTo>
                  <a:cubicBezTo>
                    <a:pt x="408" y="0"/>
                    <a:pt x="338" y="34"/>
                    <a:pt x="338" y="88"/>
                  </a:cubicBezTo>
                  <a:cubicBezTo>
                    <a:pt x="338" y="1036"/>
                    <a:pt x="338" y="1036"/>
                    <a:pt x="338" y="1036"/>
                  </a:cubicBezTo>
                  <a:cubicBezTo>
                    <a:pt x="338" y="1357"/>
                    <a:pt x="16" y="1409"/>
                    <a:pt x="0" y="1408"/>
                  </a:cubicBezTo>
                  <a:cubicBezTo>
                    <a:pt x="27" y="1391"/>
                    <a:pt x="161" y="1277"/>
                    <a:pt x="161" y="1036"/>
                  </a:cubicBezTo>
                  <a:cubicBezTo>
                    <a:pt x="161" y="88"/>
                    <a:pt x="161" y="88"/>
                    <a:pt x="161" y="88"/>
                  </a:cubicBezTo>
                  <a:cubicBezTo>
                    <a:pt x="161" y="37"/>
                    <a:pt x="94" y="0"/>
                    <a:pt x="94" y="0"/>
                  </a:cubicBezTo>
                </a:path>
              </a:pathLst>
            </a:custGeom>
            <a:grpFill/>
            <a:ln w="9525">
              <a:noFill/>
              <a:round/>
              <a:headEnd/>
              <a:tailEnd/>
            </a:ln>
          </p:spPr>
          <p:txBody>
            <a:bodyPr/>
            <a:lstStyle/>
            <a:p>
              <a:pPr>
                <a:defRPr/>
              </a:pPr>
              <a:endParaRPr lang="en-US" sz="2400">
                <a:latin typeface="Arial" charset="0"/>
                <a:ea typeface="+mn-ea"/>
                <a:cs typeface="+mn-cs"/>
              </a:endParaRPr>
            </a:p>
          </p:txBody>
        </p:sp>
        <p:sp>
          <p:nvSpPr>
            <p:cNvPr id="28" name="Freeform 15"/>
            <p:cNvSpPr>
              <a:spLocks/>
            </p:cNvSpPr>
            <p:nvPr/>
          </p:nvSpPr>
          <p:spPr bwMode="gray">
            <a:xfrm>
              <a:off x="3843111" y="-2922360"/>
              <a:ext cx="1000125" cy="3219450"/>
            </a:xfrm>
            <a:custGeom>
              <a:avLst/>
              <a:gdLst/>
              <a:ahLst/>
              <a:cxnLst>
                <a:cxn ang="0">
                  <a:pos x="0" y="0"/>
                </a:cxn>
                <a:cxn ang="0">
                  <a:pos x="315" y="0"/>
                </a:cxn>
                <a:cxn ang="0">
                  <a:pos x="245" y="89"/>
                </a:cxn>
                <a:cxn ang="0">
                  <a:pos x="245" y="915"/>
                </a:cxn>
                <a:cxn ang="0">
                  <a:pos x="315" y="1011"/>
                </a:cxn>
                <a:cxn ang="0">
                  <a:pos x="0" y="1011"/>
                </a:cxn>
                <a:cxn ang="0">
                  <a:pos x="70" y="915"/>
                </a:cxn>
                <a:cxn ang="0">
                  <a:pos x="70" y="89"/>
                </a:cxn>
                <a:cxn ang="0">
                  <a:pos x="0" y="0"/>
                </a:cxn>
              </a:cxnLst>
              <a:rect l="0" t="0" r="r" b="b"/>
              <a:pathLst>
                <a:path w="315" h="1011">
                  <a:moveTo>
                    <a:pt x="0" y="0"/>
                  </a:moveTo>
                  <a:cubicBezTo>
                    <a:pt x="315" y="0"/>
                    <a:pt x="315" y="0"/>
                    <a:pt x="315" y="0"/>
                  </a:cubicBezTo>
                  <a:cubicBezTo>
                    <a:pt x="315" y="0"/>
                    <a:pt x="245" y="34"/>
                    <a:pt x="245" y="89"/>
                  </a:cubicBezTo>
                  <a:cubicBezTo>
                    <a:pt x="245" y="915"/>
                    <a:pt x="245" y="915"/>
                    <a:pt x="245" y="915"/>
                  </a:cubicBezTo>
                  <a:cubicBezTo>
                    <a:pt x="245" y="974"/>
                    <a:pt x="315" y="1011"/>
                    <a:pt x="315" y="1011"/>
                  </a:cubicBezTo>
                  <a:cubicBezTo>
                    <a:pt x="0" y="1011"/>
                    <a:pt x="0" y="1011"/>
                    <a:pt x="0" y="1011"/>
                  </a:cubicBezTo>
                  <a:cubicBezTo>
                    <a:pt x="0" y="1011"/>
                    <a:pt x="70" y="975"/>
                    <a:pt x="70" y="915"/>
                  </a:cubicBezTo>
                  <a:cubicBezTo>
                    <a:pt x="70" y="89"/>
                    <a:pt x="70" y="89"/>
                    <a:pt x="70" y="89"/>
                  </a:cubicBezTo>
                  <a:cubicBezTo>
                    <a:pt x="70" y="34"/>
                    <a:pt x="0" y="0"/>
                    <a:pt x="0" y="0"/>
                  </a:cubicBezTo>
                </a:path>
              </a:pathLst>
            </a:custGeom>
            <a:grpFill/>
            <a:ln w="9525">
              <a:noFill/>
              <a:round/>
              <a:headEnd/>
              <a:tailEnd/>
            </a:ln>
          </p:spPr>
          <p:txBody>
            <a:bodyPr/>
            <a:lstStyle/>
            <a:p>
              <a:pPr>
                <a:defRPr/>
              </a:pPr>
              <a:endParaRPr lang="en-US" sz="2400">
                <a:latin typeface="Arial" charset="0"/>
                <a:ea typeface="+mn-ea"/>
                <a:cs typeface="+mn-cs"/>
              </a:endParaRPr>
            </a:p>
          </p:txBody>
        </p:sp>
        <p:sp>
          <p:nvSpPr>
            <p:cNvPr id="29" name="Freeform 16"/>
            <p:cNvSpPr>
              <a:spLocks/>
            </p:cNvSpPr>
            <p:nvPr/>
          </p:nvSpPr>
          <p:spPr bwMode="gray">
            <a:xfrm>
              <a:off x="4849586" y="-2922360"/>
              <a:ext cx="2405063" cy="3219450"/>
            </a:xfrm>
            <a:custGeom>
              <a:avLst/>
              <a:gdLst/>
              <a:ahLst/>
              <a:cxnLst>
                <a:cxn ang="0">
                  <a:pos x="62" y="0"/>
                </a:cxn>
                <a:cxn ang="0">
                  <a:pos x="757" y="0"/>
                </a:cxn>
                <a:cxn ang="0">
                  <a:pos x="698" y="183"/>
                </a:cxn>
                <a:cxn ang="0">
                  <a:pos x="613" y="106"/>
                </a:cxn>
                <a:cxn ang="0">
                  <a:pos x="468" y="106"/>
                </a:cxn>
                <a:cxn ang="0">
                  <a:pos x="468" y="915"/>
                </a:cxn>
                <a:cxn ang="0">
                  <a:pos x="536" y="1011"/>
                </a:cxn>
                <a:cxn ang="0">
                  <a:pos x="227" y="1011"/>
                </a:cxn>
                <a:cxn ang="0">
                  <a:pos x="294" y="915"/>
                </a:cxn>
                <a:cxn ang="0">
                  <a:pos x="294" y="106"/>
                </a:cxn>
                <a:cxn ang="0">
                  <a:pos x="120" y="106"/>
                </a:cxn>
                <a:cxn ang="0">
                  <a:pos x="0" y="199"/>
                </a:cxn>
                <a:cxn ang="0">
                  <a:pos x="62" y="0"/>
                </a:cxn>
              </a:cxnLst>
              <a:rect l="0" t="0" r="r" b="b"/>
              <a:pathLst>
                <a:path w="757" h="1011">
                  <a:moveTo>
                    <a:pt x="62" y="0"/>
                  </a:moveTo>
                  <a:cubicBezTo>
                    <a:pt x="757" y="0"/>
                    <a:pt x="757" y="0"/>
                    <a:pt x="757" y="0"/>
                  </a:cubicBezTo>
                  <a:cubicBezTo>
                    <a:pt x="698" y="183"/>
                    <a:pt x="698" y="183"/>
                    <a:pt x="698" y="183"/>
                  </a:cubicBezTo>
                  <a:cubicBezTo>
                    <a:pt x="698" y="183"/>
                    <a:pt x="680" y="106"/>
                    <a:pt x="613" y="106"/>
                  </a:cubicBezTo>
                  <a:cubicBezTo>
                    <a:pt x="468" y="106"/>
                    <a:pt x="468" y="106"/>
                    <a:pt x="468" y="106"/>
                  </a:cubicBezTo>
                  <a:cubicBezTo>
                    <a:pt x="468" y="915"/>
                    <a:pt x="468" y="915"/>
                    <a:pt x="468" y="915"/>
                  </a:cubicBezTo>
                  <a:cubicBezTo>
                    <a:pt x="469" y="966"/>
                    <a:pt x="536" y="1011"/>
                    <a:pt x="536" y="1011"/>
                  </a:cubicBezTo>
                  <a:cubicBezTo>
                    <a:pt x="227" y="1011"/>
                    <a:pt x="227" y="1011"/>
                    <a:pt x="227" y="1011"/>
                  </a:cubicBezTo>
                  <a:cubicBezTo>
                    <a:pt x="227" y="1011"/>
                    <a:pt x="294" y="971"/>
                    <a:pt x="294" y="915"/>
                  </a:cubicBezTo>
                  <a:cubicBezTo>
                    <a:pt x="294" y="106"/>
                    <a:pt x="294" y="106"/>
                    <a:pt x="294" y="106"/>
                  </a:cubicBezTo>
                  <a:cubicBezTo>
                    <a:pt x="120" y="106"/>
                    <a:pt x="120" y="106"/>
                    <a:pt x="120" y="106"/>
                  </a:cubicBezTo>
                  <a:cubicBezTo>
                    <a:pt x="71" y="106"/>
                    <a:pt x="0" y="199"/>
                    <a:pt x="0" y="199"/>
                  </a:cubicBezTo>
                  <a:cubicBezTo>
                    <a:pt x="62" y="0"/>
                    <a:pt x="62" y="0"/>
                    <a:pt x="62" y="0"/>
                  </a:cubicBezTo>
                </a:path>
              </a:pathLst>
            </a:custGeom>
            <a:grpFill/>
            <a:ln w="9525">
              <a:noFill/>
              <a:round/>
              <a:headEnd/>
              <a:tailEnd/>
            </a:ln>
          </p:spPr>
          <p:txBody>
            <a:bodyPr/>
            <a:lstStyle/>
            <a:p>
              <a:pPr>
                <a:defRPr/>
              </a:pPr>
              <a:endParaRPr lang="en-US" sz="2400">
                <a:latin typeface="Arial" charset="0"/>
                <a:ea typeface="+mn-ea"/>
                <a:cs typeface="+mn-cs"/>
              </a:endParaRPr>
            </a:p>
          </p:txBody>
        </p:sp>
        <p:sp>
          <p:nvSpPr>
            <p:cNvPr id="30" name="Freeform 17"/>
            <p:cNvSpPr>
              <a:spLocks/>
            </p:cNvSpPr>
            <p:nvPr/>
          </p:nvSpPr>
          <p:spPr bwMode="gray">
            <a:xfrm>
              <a:off x="9221561" y="-2922360"/>
              <a:ext cx="2684463" cy="3267075"/>
            </a:xfrm>
            <a:custGeom>
              <a:avLst/>
              <a:gdLst/>
              <a:ahLst/>
              <a:cxnLst>
                <a:cxn ang="0">
                  <a:pos x="541" y="0"/>
                </a:cxn>
                <a:cxn ang="0">
                  <a:pos x="845" y="0"/>
                </a:cxn>
                <a:cxn ang="0">
                  <a:pos x="780" y="89"/>
                </a:cxn>
                <a:cxn ang="0">
                  <a:pos x="780" y="701"/>
                </a:cxn>
                <a:cxn ang="0">
                  <a:pos x="431" y="1026"/>
                </a:cxn>
                <a:cxn ang="0">
                  <a:pos x="67" y="701"/>
                </a:cxn>
                <a:cxn ang="0">
                  <a:pos x="67" y="89"/>
                </a:cxn>
                <a:cxn ang="0">
                  <a:pos x="0" y="0"/>
                </a:cxn>
                <a:cxn ang="0">
                  <a:pos x="313" y="0"/>
                </a:cxn>
                <a:cxn ang="0">
                  <a:pos x="243" y="89"/>
                </a:cxn>
                <a:cxn ang="0">
                  <a:pos x="243" y="701"/>
                </a:cxn>
                <a:cxn ang="0">
                  <a:pos x="431" y="917"/>
                </a:cxn>
                <a:cxn ang="0">
                  <a:pos x="610" y="701"/>
                </a:cxn>
                <a:cxn ang="0">
                  <a:pos x="610" y="89"/>
                </a:cxn>
                <a:cxn ang="0">
                  <a:pos x="541" y="0"/>
                </a:cxn>
              </a:cxnLst>
              <a:rect l="0" t="0" r="r" b="b"/>
              <a:pathLst>
                <a:path w="845" h="1026">
                  <a:moveTo>
                    <a:pt x="541" y="0"/>
                  </a:moveTo>
                  <a:cubicBezTo>
                    <a:pt x="845" y="0"/>
                    <a:pt x="845" y="0"/>
                    <a:pt x="845" y="0"/>
                  </a:cubicBezTo>
                  <a:cubicBezTo>
                    <a:pt x="845" y="0"/>
                    <a:pt x="780" y="34"/>
                    <a:pt x="780" y="89"/>
                  </a:cubicBezTo>
                  <a:cubicBezTo>
                    <a:pt x="780" y="701"/>
                    <a:pt x="780" y="701"/>
                    <a:pt x="780" y="701"/>
                  </a:cubicBezTo>
                  <a:cubicBezTo>
                    <a:pt x="780" y="950"/>
                    <a:pt x="574" y="1026"/>
                    <a:pt x="431" y="1026"/>
                  </a:cubicBezTo>
                  <a:cubicBezTo>
                    <a:pt x="289" y="1026"/>
                    <a:pt x="66" y="949"/>
                    <a:pt x="67" y="701"/>
                  </a:cubicBezTo>
                  <a:cubicBezTo>
                    <a:pt x="67" y="89"/>
                    <a:pt x="67" y="89"/>
                    <a:pt x="67" y="89"/>
                  </a:cubicBezTo>
                  <a:cubicBezTo>
                    <a:pt x="67" y="34"/>
                    <a:pt x="0" y="0"/>
                    <a:pt x="0" y="0"/>
                  </a:cubicBezTo>
                  <a:cubicBezTo>
                    <a:pt x="313" y="0"/>
                    <a:pt x="313" y="0"/>
                    <a:pt x="313" y="0"/>
                  </a:cubicBezTo>
                  <a:cubicBezTo>
                    <a:pt x="313" y="0"/>
                    <a:pt x="243" y="33"/>
                    <a:pt x="243" y="89"/>
                  </a:cubicBezTo>
                  <a:cubicBezTo>
                    <a:pt x="243" y="701"/>
                    <a:pt x="243" y="701"/>
                    <a:pt x="243" y="701"/>
                  </a:cubicBezTo>
                  <a:cubicBezTo>
                    <a:pt x="243" y="831"/>
                    <a:pt x="329" y="917"/>
                    <a:pt x="431" y="917"/>
                  </a:cubicBezTo>
                  <a:cubicBezTo>
                    <a:pt x="532" y="917"/>
                    <a:pt x="610" y="828"/>
                    <a:pt x="610" y="701"/>
                  </a:cubicBezTo>
                  <a:cubicBezTo>
                    <a:pt x="610" y="89"/>
                    <a:pt x="610" y="89"/>
                    <a:pt x="610" y="89"/>
                  </a:cubicBezTo>
                  <a:cubicBezTo>
                    <a:pt x="610" y="34"/>
                    <a:pt x="541" y="0"/>
                    <a:pt x="541" y="0"/>
                  </a:cubicBezTo>
                </a:path>
              </a:pathLst>
            </a:custGeom>
            <a:grpFill/>
            <a:ln w="9525">
              <a:noFill/>
              <a:round/>
              <a:headEnd/>
              <a:tailEnd/>
            </a:ln>
          </p:spPr>
          <p:txBody>
            <a:bodyPr/>
            <a:lstStyle/>
            <a:p>
              <a:pPr>
                <a:defRPr/>
              </a:pPr>
              <a:endParaRPr lang="en-US" sz="2400">
                <a:latin typeface="Arial" charset="0"/>
                <a:ea typeface="+mn-ea"/>
                <a:cs typeface="+mn-cs"/>
              </a:endParaRPr>
            </a:p>
          </p:txBody>
        </p:sp>
        <p:sp>
          <p:nvSpPr>
            <p:cNvPr id="31" name="Freeform 18"/>
            <p:cNvSpPr>
              <a:spLocks/>
            </p:cNvSpPr>
            <p:nvPr/>
          </p:nvSpPr>
          <p:spPr bwMode="gray">
            <a:xfrm>
              <a:off x="-185964" y="-2922360"/>
              <a:ext cx="2713038" cy="3276600"/>
            </a:xfrm>
            <a:custGeom>
              <a:avLst/>
              <a:gdLst/>
              <a:ahLst/>
              <a:cxnLst>
                <a:cxn ang="0">
                  <a:pos x="544" y="0"/>
                </a:cxn>
                <a:cxn ang="0">
                  <a:pos x="854" y="0"/>
                </a:cxn>
                <a:cxn ang="0">
                  <a:pos x="788" y="90"/>
                </a:cxn>
                <a:cxn ang="0">
                  <a:pos x="788" y="701"/>
                </a:cxn>
                <a:cxn ang="0">
                  <a:pos x="427" y="1029"/>
                </a:cxn>
                <a:cxn ang="0">
                  <a:pos x="63" y="701"/>
                </a:cxn>
                <a:cxn ang="0">
                  <a:pos x="63" y="90"/>
                </a:cxn>
                <a:cxn ang="0">
                  <a:pos x="0" y="0"/>
                </a:cxn>
                <a:cxn ang="0">
                  <a:pos x="313" y="0"/>
                </a:cxn>
                <a:cxn ang="0">
                  <a:pos x="240" y="90"/>
                </a:cxn>
                <a:cxn ang="0">
                  <a:pos x="240" y="701"/>
                </a:cxn>
                <a:cxn ang="0">
                  <a:pos x="427" y="920"/>
                </a:cxn>
                <a:cxn ang="0">
                  <a:pos x="610" y="701"/>
                </a:cxn>
                <a:cxn ang="0">
                  <a:pos x="611" y="90"/>
                </a:cxn>
                <a:cxn ang="0">
                  <a:pos x="544" y="0"/>
                </a:cxn>
              </a:cxnLst>
              <a:rect l="0" t="0" r="r" b="b"/>
              <a:pathLst>
                <a:path w="854" h="1029">
                  <a:moveTo>
                    <a:pt x="544" y="0"/>
                  </a:moveTo>
                  <a:cubicBezTo>
                    <a:pt x="854" y="0"/>
                    <a:pt x="854" y="0"/>
                    <a:pt x="854" y="0"/>
                  </a:cubicBezTo>
                  <a:cubicBezTo>
                    <a:pt x="854" y="0"/>
                    <a:pt x="788" y="36"/>
                    <a:pt x="788" y="90"/>
                  </a:cubicBezTo>
                  <a:cubicBezTo>
                    <a:pt x="788" y="90"/>
                    <a:pt x="788" y="701"/>
                    <a:pt x="788" y="701"/>
                  </a:cubicBezTo>
                  <a:cubicBezTo>
                    <a:pt x="788" y="950"/>
                    <a:pt x="572" y="1029"/>
                    <a:pt x="427" y="1029"/>
                  </a:cubicBezTo>
                  <a:cubicBezTo>
                    <a:pt x="286" y="1029"/>
                    <a:pt x="63" y="949"/>
                    <a:pt x="63" y="701"/>
                  </a:cubicBezTo>
                  <a:cubicBezTo>
                    <a:pt x="63" y="90"/>
                    <a:pt x="63" y="90"/>
                    <a:pt x="63" y="90"/>
                  </a:cubicBezTo>
                  <a:cubicBezTo>
                    <a:pt x="63" y="36"/>
                    <a:pt x="0" y="0"/>
                    <a:pt x="0" y="0"/>
                  </a:cubicBezTo>
                  <a:cubicBezTo>
                    <a:pt x="313" y="0"/>
                    <a:pt x="313" y="0"/>
                    <a:pt x="313" y="0"/>
                  </a:cubicBezTo>
                  <a:cubicBezTo>
                    <a:pt x="313" y="0"/>
                    <a:pt x="240" y="36"/>
                    <a:pt x="240" y="90"/>
                  </a:cubicBezTo>
                  <a:cubicBezTo>
                    <a:pt x="240" y="701"/>
                    <a:pt x="240" y="701"/>
                    <a:pt x="240" y="701"/>
                  </a:cubicBezTo>
                  <a:cubicBezTo>
                    <a:pt x="240" y="830"/>
                    <a:pt x="326" y="919"/>
                    <a:pt x="427" y="920"/>
                  </a:cubicBezTo>
                  <a:cubicBezTo>
                    <a:pt x="529" y="920"/>
                    <a:pt x="610" y="829"/>
                    <a:pt x="610" y="701"/>
                  </a:cubicBezTo>
                  <a:cubicBezTo>
                    <a:pt x="611" y="90"/>
                    <a:pt x="611" y="90"/>
                    <a:pt x="611" y="90"/>
                  </a:cubicBezTo>
                  <a:cubicBezTo>
                    <a:pt x="611" y="35"/>
                    <a:pt x="544" y="0"/>
                    <a:pt x="544" y="0"/>
                  </a:cubicBezTo>
                </a:path>
              </a:pathLst>
            </a:custGeom>
            <a:grpFill/>
            <a:ln w="9525">
              <a:noFill/>
              <a:round/>
              <a:headEnd/>
              <a:tailEnd/>
            </a:ln>
          </p:spPr>
          <p:txBody>
            <a:bodyPr/>
            <a:lstStyle/>
            <a:p>
              <a:pPr>
                <a:defRPr/>
              </a:pPr>
              <a:endParaRPr lang="en-US" sz="2400">
                <a:latin typeface="Arial" charset="0"/>
                <a:ea typeface="+mn-ea"/>
                <a:cs typeface="+mn-cs"/>
              </a:endParaRPr>
            </a:p>
          </p:txBody>
        </p:sp>
        <p:sp>
          <p:nvSpPr>
            <p:cNvPr id="32" name="Freeform 19"/>
            <p:cNvSpPr>
              <a:spLocks/>
            </p:cNvSpPr>
            <p:nvPr/>
          </p:nvSpPr>
          <p:spPr bwMode="gray">
            <a:xfrm>
              <a:off x="7146699" y="-2989035"/>
              <a:ext cx="2068513" cy="3343275"/>
            </a:xfrm>
            <a:custGeom>
              <a:avLst/>
              <a:gdLst/>
              <a:ahLst/>
              <a:cxnLst>
                <a:cxn ang="0">
                  <a:pos x="560" y="183"/>
                </a:cxn>
                <a:cxn ang="0">
                  <a:pos x="389" y="105"/>
                </a:cxn>
                <a:cxn ang="0">
                  <a:pos x="192" y="258"/>
                </a:cxn>
                <a:cxn ang="0">
                  <a:pos x="380" y="448"/>
                </a:cxn>
                <a:cxn ang="0">
                  <a:pos x="650" y="753"/>
                </a:cxn>
                <a:cxn ang="0">
                  <a:pos x="248" y="1050"/>
                </a:cxn>
                <a:cxn ang="0">
                  <a:pos x="59" y="1024"/>
                </a:cxn>
                <a:cxn ang="0">
                  <a:pos x="0" y="830"/>
                </a:cxn>
                <a:cxn ang="0">
                  <a:pos x="251" y="940"/>
                </a:cxn>
                <a:cxn ang="0">
                  <a:pos x="478" y="774"/>
                </a:cxn>
                <a:cxn ang="0">
                  <a:pos x="18" y="279"/>
                </a:cxn>
                <a:cxn ang="0">
                  <a:pos x="371" y="0"/>
                </a:cxn>
                <a:cxn ang="0">
                  <a:pos x="560" y="27"/>
                </a:cxn>
                <a:cxn ang="0">
                  <a:pos x="560" y="183"/>
                </a:cxn>
              </a:cxnLst>
              <a:rect l="0" t="0" r="r" b="b"/>
              <a:pathLst>
                <a:path w="651" h="1050">
                  <a:moveTo>
                    <a:pt x="560" y="183"/>
                  </a:moveTo>
                  <a:cubicBezTo>
                    <a:pt x="560" y="183"/>
                    <a:pt x="516" y="106"/>
                    <a:pt x="389" y="105"/>
                  </a:cubicBezTo>
                  <a:cubicBezTo>
                    <a:pt x="262" y="105"/>
                    <a:pt x="193" y="172"/>
                    <a:pt x="192" y="258"/>
                  </a:cubicBezTo>
                  <a:cubicBezTo>
                    <a:pt x="192" y="356"/>
                    <a:pt x="266" y="393"/>
                    <a:pt x="380" y="448"/>
                  </a:cubicBezTo>
                  <a:cubicBezTo>
                    <a:pt x="488" y="500"/>
                    <a:pt x="651" y="572"/>
                    <a:pt x="650" y="753"/>
                  </a:cubicBezTo>
                  <a:cubicBezTo>
                    <a:pt x="650" y="915"/>
                    <a:pt x="506" y="1050"/>
                    <a:pt x="248" y="1050"/>
                  </a:cubicBezTo>
                  <a:cubicBezTo>
                    <a:pt x="169" y="1050"/>
                    <a:pt x="59" y="1024"/>
                    <a:pt x="59" y="1024"/>
                  </a:cubicBezTo>
                  <a:cubicBezTo>
                    <a:pt x="0" y="830"/>
                    <a:pt x="0" y="830"/>
                    <a:pt x="0" y="830"/>
                  </a:cubicBezTo>
                  <a:cubicBezTo>
                    <a:pt x="55" y="883"/>
                    <a:pt x="152" y="940"/>
                    <a:pt x="251" y="940"/>
                  </a:cubicBezTo>
                  <a:cubicBezTo>
                    <a:pt x="354" y="940"/>
                    <a:pt x="478" y="876"/>
                    <a:pt x="478" y="774"/>
                  </a:cubicBezTo>
                  <a:cubicBezTo>
                    <a:pt x="478" y="577"/>
                    <a:pt x="18" y="610"/>
                    <a:pt x="18" y="279"/>
                  </a:cubicBezTo>
                  <a:cubicBezTo>
                    <a:pt x="18" y="165"/>
                    <a:pt x="97" y="0"/>
                    <a:pt x="371" y="0"/>
                  </a:cubicBezTo>
                  <a:cubicBezTo>
                    <a:pt x="460" y="0"/>
                    <a:pt x="560" y="27"/>
                    <a:pt x="560" y="27"/>
                  </a:cubicBezTo>
                  <a:cubicBezTo>
                    <a:pt x="560" y="183"/>
                    <a:pt x="560" y="183"/>
                    <a:pt x="560" y="183"/>
                  </a:cubicBezTo>
                </a:path>
              </a:pathLst>
            </a:custGeom>
            <a:grpFill/>
            <a:ln w="9525">
              <a:noFill/>
              <a:round/>
              <a:headEnd/>
              <a:tailEnd/>
            </a:ln>
          </p:spPr>
          <p:txBody>
            <a:bodyPr/>
            <a:lstStyle/>
            <a:p>
              <a:pPr>
                <a:defRPr/>
              </a:pPr>
              <a:endParaRPr lang="en-US" sz="2400" dirty="0">
                <a:latin typeface="Arial" charset="0"/>
                <a:ea typeface="+mn-ea"/>
                <a:cs typeface="+mn-cs"/>
              </a:endParaRP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up)">
                                      <p:cBhvr>
                                        <p:cTn id="26" dur="500"/>
                                        <p:tgtEl>
                                          <p:spTgt spid="5"/>
                                        </p:tgtEl>
                                      </p:cBhvr>
                                    </p:animEffect>
                                  </p:childTnLst>
                                </p:cTn>
                              </p:par>
                            </p:childTnLst>
                          </p:cTn>
                        </p:par>
                        <p:par>
                          <p:cTn id="27" fill="hold">
                            <p:stCondLst>
                              <p:cond delay="500"/>
                            </p:stCondLst>
                            <p:childTnLst>
                              <p:par>
                                <p:cTn id="28" presetID="22" presetClass="entr" presetSubtype="4" fill="hold" grpId="0" nodeType="afterEffect">
                                  <p:stCondLst>
                                    <p:cond delay="1000"/>
                                  </p:stCondLst>
                                  <p:childTnLst>
                                    <p:set>
                                      <p:cBhvr>
                                        <p:cTn id="29" dur="1" fill="hold">
                                          <p:stCondLst>
                                            <p:cond delay="0"/>
                                          </p:stCondLst>
                                        </p:cTn>
                                        <p:tgtEl>
                                          <p:spTgt spid="1230904"/>
                                        </p:tgtEl>
                                        <p:attrNameLst>
                                          <p:attrName>style.visibility</p:attrName>
                                        </p:attrNameLst>
                                      </p:cBhvr>
                                      <p:to>
                                        <p:strVal val="visible"/>
                                      </p:to>
                                    </p:set>
                                    <p:animEffect transition="in" filter="wipe(down)">
                                      <p:cBhvr>
                                        <p:cTn id="30" dur="500"/>
                                        <p:tgtEl>
                                          <p:spTgt spid="1230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90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Human Resource Initiatives</a:t>
            </a:r>
            <a:endParaRPr lang="en-US" dirty="0"/>
          </a:p>
        </p:txBody>
      </p:sp>
      <p:sp>
        <p:nvSpPr>
          <p:cNvPr id="16" name="Content Placeholder 15"/>
          <p:cNvSpPr>
            <a:spLocks noGrp="1"/>
          </p:cNvSpPr>
          <p:nvPr>
            <p:ph idx="1"/>
          </p:nvPr>
        </p:nvSpPr>
        <p:spPr/>
        <p:txBody>
          <a:bodyPr/>
          <a:lstStyle/>
          <a:p>
            <a:endParaRPr lang="en-US"/>
          </a:p>
        </p:txBody>
      </p:sp>
      <p:sp>
        <p:nvSpPr>
          <p:cNvPr id="11" name="Footer Placeholder 10"/>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0" name="Slide Number Placeholder 9"/>
          <p:cNvSpPr>
            <a:spLocks noGrp="1"/>
          </p:cNvSpPr>
          <p:nvPr>
            <p:ph type="sldNum" sz="quarter" idx="11"/>
          </p:nvPr>
        </p:nvSpPr>
        <p:spPr/>
        <p:txBody>
          <a:bodyPr/>
          <a:lstStyle/>
          <a:p>
            <a:fld id="{49A8C1D9-9D5D-4A41-BFCB-46F56A56DC0C}" type="slidenum">
              <a:rPr lang="en-US" smtClean="0"/>
              <a:pPr/>
              <a:t>59</a:t>
            </a:fld>
            <a:endParaRPr lang="en-US"/>
          </a:p>
        </p:txBody>
      </p:sp>
    </p:spTree>
  </p:cSld>
  <p:clrMapOvr>
    <a:masterClrMapping/>
  </p:clrMapOvr>
  <p:transition>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gray">
          <a:xfrm>
            <a:off x="1630496" y="5095553"/>
            <a:ext cx="7513504" cy="1427162"/>
          </a:xfrm>
          <a:prstGeom prst="rect">
            <a:avLst/>
          </a:prstGeom>
          <a:gradFill flip="none" rotWithShape="1">
            <a:gsLst>
              <a:gs pos="0">
                <a:schemeClr val="bg1"/>
              </a:gs>
              <a:gs pos="100000">
                <a:schemeClr val="bg1">
                  <a:lumMod val="85000"/>
                </a:schemeClr>
              </a:gs>
            </a:gsLst>
            <a:path path="circle">
              <a:fillToRect t="100000" r="100000"/>
            </a:path>
            <a:tileRect l="-100000" b="-100000"/>
          </a:gradFill>
          <a:ln w="9525">
            <a:noFill/>
            <a:miter lim="800000"/>
            <a:headEnd/>
            <a:tailEnd/>
          </a:ln>
          <a:effectLst/>
        </p:spPr>
        <p:txBody>
          <a:bodyPr wrap="none" anchor="ctr"/>
          <a:lstStyle/>
          <a:p>
            <a:pPr algn="ctr" eaLnBrk="0" hangingPunct="0">
              <a:defRPr/>
            </a:pPr>
            <a:endParaRPr lang="en-US" altLang="en-US" sz="2400">
              <a:solidFill>
                <a:schemeClr val="folHlink"/>
              </a:solidFill>
              <a:latin typeface="Arial" charset="0"/>
              <a:ea typeface="MS UI Gothic" pitchFamily="34" charset="-128"/>
              <a:cs typeface="+mn-cs"/>
            </a:endParaRPr>
          </a:p>
        </p:txBody>
      </p:sp>
      <p:pic>
        <p:nvPicPr>
          <p:cNvPr id="64517" name="Picture 5" descr="E:\Creative Services\Library\Images\Creative Commons\1005737_78279829.jpg"/>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gray">
          <a:xfrm>
            <a:off x="5562600" y="4513195"/>
            <a:ext cx="3581400" cy="2032068"/>
          </a:xfrm>
          <a:prstGeom prst="rect">
            <a:avLst/>
          </a:prstGeom>
          <a:noFill/>
          <a:ln w="9525">
            <a:noFill/>
            <a:miter lim="800000"/>
            <a:headEnd/>
            <a:tailEnd/>
          </a:ln>
        </p:spPr>
      </p:pic>
      <p:sp>
        <p:nvSpPr>
          <p:cNvPr id="1106947" name="Rectangle 3"/>
          <p:cNvSpPr>
            <a:spLocks noGrp="1" noChangeArrowheads="1"/>
          </p:cNvSpPr>
          <p:nvPr>
            <p:ph type="title"/>
          </p:nvPr>
        </p:nvSpPr>
        <p:spPr/>
        <p:txBody>
          <a:bodyPr/>
          <a:lstStyle/>
          <a:p>
            <a:r>
              <a:rPr lang="en-US" dirty="0"/>
              <a:t>HR at </a:t>
            </a:r>
            <a:r>
              <a:rPr lang="en-US" dirty="0" err="1"/>
              <a:t>Abc</a:t>
            </a:r>
            <a:endParaRPr lang="en-US" dirty="0"/>
          </a:p>
        </p:txBody>
      </p:sp>
      <p:sp>
        <p:nvSpPr>
          <p:cNvPr id="64519" name="Content Placeholder 8"/>
          <p:cNvSpPr>
            <a:spLocks noGrp="1"/>
          </p:cNvSpPr>
          <p:nvPr>
            <p:ph idx="1"/>
          </p:nvPr>
        </p:nvSpPr>
        <p:spPr/>
        <p:txBody>
          <a:bodyPr/>
          <a:lstStyle/>
          <a:p>
            <a:r>
              <a:rPr lang="en-US" sz="2400" dirty="0"/>
              <a:t>Matching organizational objectives with individual aspirations</a:t>
            </a:r>
          </a:p>
          <a:p>
            <a:r>
              <a:rPr lang="en-US" sz="2400" dirty="0"/>
              <a:t>Creating a culture of excellence that inspires everyone</a:t>
            </a:r>
          </a:p>
          <a:p>
            <a:r>
              <a:rPr lang="en-US" sz="2400" dirty="0"/>
              <a:t>Partnering with employees for managing their careers</a:t>
            </a:r>
          </a:p>
          <a:p>
            <a:pPr lvl="1"/>
            <a:r>
              <a:rPr lang="en-US" sz="2000" dirty="0"/>
              <a:t>Empowering people to take decisions </a:t>
            </a:r>
          </a:p>
          <a:p>
            <a:r>
              <a:rPr lang="en-US" sz="2400" dirty="0"/>
              <a:t>Embed teamwork in all operational processes</a:t>
            </a:r>
          </a:p>
          <a:p>
            <a:r>
              <a:rPr lang="en-US" sz="2400" dirty="0"/>
              <a:t>Equipping people with skills necessary to perform their jobs</a:t>
            </a:r>
          </a:p>
          <a:p>
            <a:pPr lvl="1"/>
            <a:r>
              <a:rPr lang="en-US" sz="2000" dirty="0"/>
              <a:t>Using training as a development tool for individuals</a:t>
            </a:r>
          </a:p>
        </p:txBody>
      </p:sp>
      <p:sp>
        <p:nvSpPr>
          <p:cNvPr id="17" name="Footer Placeholder 16"/>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6" name="Slide Number Placeholder 15"/>
          <p:cNvSpPr>
            <a:spLocks noGrp="1"/>
          </p:cNvSpPr>
          <p:nvPr>
            <p:ph type="sldNum" sz="quarter" idx="11"/>
          </p:nvPr>
        </p:nvSpPr>
        <p:spPr/>
        <p:txBody>
          <a:bodyPr/>
          <a:lstStyle/>
          <a:p>
            <a:fld id="{0EBC7FF7-17A1-4612-B8E3-5462654CC24D}" type="slidenum">
              <a:rPr lang="de-DE" smtClean="0"/>
              <a:pPr/>
              <a:t>60</a:t>
            </a:fld>
            <a:endParaRPr lang="de-DE" dirty="0"/>
          </a:p>
        </p:txBody>
      </p:sp>
    </p:spTree>
  </p:cSld>
  <p:clrMapOvr>
    <a:masterClrMapping/>
  </p:clrMapOvr>
  <p:transition>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38" name="Group 10"/>
          <p:cNvGrpSpPr>
            <a:grpSpLocks/>
          </p:cNvGrpSpPr>
          <p:nvPr/>
        </p:nvGrpSpPr>
        <p:grpSpPr bwMode="auto">
          <a:xfrm>
            <a:off x="6705600" y="4394200"/>
            <a:ext cx="2438400" cy="2135188"/>
            <a:chOff x="3815255" y="2060028"/>
            <a:chExt cx="5328745" cy="4425896"/>
          </a:xfrm>
        </p:grpSpPr>
        <p:pic>
          <p:nvPicPr>
            <p:cNvPr id="65542" name="Picture 5" descr="E:\Creative Services\Library\Images\Licensed\iStock\For MarCom Only\i-stock for Christine\iStock_000006104193XSmall.jpg"/>
            <p:cNvPicPr>
              <a:picLocks noChangeAspect="1" noChangeArrowheads="1"/>
            </p:cNvPicPr>
            <p:nvPr/>
          </p:nvPicPr>
          <p:blipFill>
            <a:blip r:embed="rId3" cstate="email"/>
            <a:srcRect/>
            <a:stretch>
              <a:fillRect/>
            </a:stretch>
          </p:blipFill>
          <p:spPr bwMode="gray">
            <a:xfrm flipH="1">
              <a:off x="3815255" y="2081049"/>
              <a:ext cx="5328745" cy="4404875"/>
            </a:xfrm>
            <a:prstGeom prst="rect">
              <a:avLst/>
            </a:prstGeom>
            <a:noFill/>
            <a:ln w="9525">
              <a:noFill/>
              <a:miter lim="800000"/>
              <a:headEnd/>
              <a:tailEnd/>
            </a:ln>
          </p:spPr>
        </p:pic>
        <p:sp>
          <p:nvSpPr>
            <p:cNvPr id="59399" name="Rectangle 8"/>
            <p:cNvSpPr>
              <a:spLocks noChangeArrowheads="1"/>
            </p:cNvSpPr>
            <p:nvPr/>
          </p:nvSpPr>
          <p:spPr bwMode="gray">
            <a:xfrm>
              <a:off x="3815255" y="2060028"/>
              <a:ext cx="2753711" cy="4425896"/>
            </a:xfrm>
            <a:prstGeom prst="rect">
              <a:avLst/>
            </a:prstGeom>
            <a:gradFill rotWithShape="1">
              <a:gsLst>
                <a:gs pos="5000">
                  <a:schemeClr val="bg1"/>
                </a:gs>
                <a:gs pos="100000">
                  <a:schemeClr val="bg1">
                    <a:alpha val="0"/>
                  </a:schemeClr>
                </a:gs>
              </a:gsLst>
              <a:lin ang="0" scaled="1"/>
            </a:gradFill>
            <a:ln w="9525" algn="ctr">
              <a:noFill/>
              <a:round/>
              <a:headEnd/>
              <a:tailEnd/>
            </a:ln>
          </p:spPr>
          <p:txBody>
            <a:bodyPr/>
            <a:lstStyle/>
            <a:p>
              <a:pPr algn="ctr">
                <a:defRPr/>
              </a:pPr>
              <a:endParaRPr lang="en-US">
                <a:latin typeface="Arial" charset="0"/>
                <a:ea typeface="MS UI Gothic" pitchFamily="34" charset="-128"/>
                <a:cs typeface="+mn-cs"/>
              </a:endParaRPr>
            </a:p>
          </p:txBody>
        </p:sp>
        <p:sp>
          <p:nvSpPr>
            <p:cNvPr id="59400" name="Rectangle 9"/>
            <p:cNvSpPr>
              <a:spLocks noChangeArrowheads="1"/>
            </p:cNvSpPr>
            <p:nvPr/>
          </p:nvSpPr>
          <p:spPr bwMode="gray">
            <a:xfrm>
              <a:off x="3815255" y="2066484"/>
              <a:ext cx="5328745" cy="1030013"/>
            </a:xfrm>
            <a:prstGeom prst="rect">
              <a:avLst/>
            </a:prstGeom>
            <a:gradFill rotWithShape="1">
              <a:gsLst>
                <a:gs pos="5000">
                  <a:schemeClr val="bg1"/>
                </a:gs>
                <a:gs pos="100000">
                  <a:schemeClr val="bg1">
                    <a:alpha val="0"/>
                  </a:schemeClr>
                </a:gs>
              </a:gsLst>
              <a:lin ang="5400000" scaled="1"/>
            </a:gradFill>
            <a:ln w="9525" algn="ctr">
              <a:noFill/>
              <a:round/>
              <a:headEnd/>
              <a:tailEnd/>
            </a:ln>
          </p:spPr>
          <p:txBody>
            <a:bodyPr/>
            <a:lstStyle/>
            <a:p>
              <a:pPr algn="ctr">
                <a:defRPr/>
              </a:pPr>
              <a:endParaRPr lang="en-US">
                <a:latin typeface="Arial" charset="0"/>
                <a:ea typeface="MS UI Gothic" pitchFamily="34" charset="-128"/>
                <a:cs typeface="+mn-cs"/>
              </a:endParaRPr>
            </a:p>
          </p:txBody>
        </p:sp>
      </p:grpSp>
      <p:sp>
        <p:nvSpPr>
          <p:cNvPr id="1108994" name="Rectangle 2"/>
          <p:cNvSpPr>
            <a:spLocks noGrp="1" noChangeArrowheads="1"/>
          </p:cNvSpPr>
          <p:nvPr>
            <p:ph type="title"/>
          </p:nvPr>
        </p:nvSpPr>
        <p:spPr/>
        <p:txBody>
          <a:bodyPr/>
          <a:lstStyle/>
          <a:p>
            <a:r>
              <a:rPr lang="en-US"/>
              <a:t>Benefits of working with us</a:t>
            </a:r>
          </a:p>
        </p:txBody>
      </p:sp>
      <p:sp>
        <p:nvSpPr>
          <p:cNvPr id="65540" name="Rectangle 3"/>
          <p:cNvSpPr>
            <a:spLocks noGrp="1" noChangeArrowheads="1"/>
          </p:cNvSpPr>
          <p:nvPr>
            <p:ph idx="1"/>
          </p:nvPr>
        </p:nvSpPr>
        <p:spPr>
          <a:xfrm>
            <a:off x="320674" y="1335088"/>
            <a:ext cx="8823326" cy="4983162"/>
          </a:xfrm>
        </p:spPr>
        <p:txBody>
          <a:bodyPr/>
          <a:lstStyle/>
          <a:p>
            <a:r>
              <a:rPr lang="en-US" sz="2400" dirty="0"/>
              <a:t>Recognized leader in providing Business Information Services</a:t>
            </a:r>
          </a:p>
          <a:p>
            <a:r>
              <a:rPr lang="en-US" sz="2400" dirty="0"/>
              <a:t>Focus on Process, People and Technology</a:t>
            </a:r>
          </a:p>
          <a:p>
            <a:pPr lvl="1"/>
            <a:r>
              <a:rPr lang="en-US" sz="2000" dirty="0"/>
              <a:t>Open environment and performance based growth for employees</a:t>
            </a:r>
          </a:p>
          <a:p>
            <a:r>
              <a:rPr sz="2400" dirty="0"/>
              <a:t>Company cares for its employees</a:t>
            </a:r>
          </a:p>
          <a:p>
            <a:pPr lvl="1"/>
            <a:r>
              <a:rPr sz="2000" dirty="0"/>
              <a:t>One of the best welfare plans in the industry with insurance coverage, overtime policies, etc.</a:t>
            </a:r>
          </a:p>
          <a:p>
            <a:r>
              <a:rPr lang="en-US" dirty="0"/>
              <a:t>Huge growth potentials</a:t>
            </a:r>
          </a:p>
          <a:p>
            <a:r>
              <a:rPr lang="en-US" sz="2400" dirty="0"/>
              <a:t>Indian office has established business </a:t>
            </a:r>
            <a:br>
              <a:rPr lang="en-US" sz="2400" dirty="0"/>
            </a:br>
            <a:r>
              <a:rPr lang="en-US" sz="2400" dirty="0"/>
              <a:t>relationship in various countries across </a:t>
            </a:r>
            <a:br>
              <a:rPr lang="en-US" sz="2400" dirty="0"/>
            </a:br>
            <a:r>
              <a:rPr lang="en-US" sz="2400" dirty="0"/>
              <a:t>the globe</a:t>
            </a:r>
          </a:p>
        </p:txBody>
      </p:sp>
      <p:sp>
        <p:nvSpPr>
          <p:cNvPr id="16" name="Footer Placeholder 15"/>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5" name="Slide Number Placeholder 14"/>
          <p:cNvSpPr>
            <a:spLocks noGrp="1"/>
          </p:cNvSpPr>
          <p:nvPr>
            <p:ph type="sldNum" sz="quarter" idx="11"/>
          </p:nvPr>
        </p:nvSpPr>
        <p:spPr/>
        <p:txBody>
          <a:bodyPr/>
          <a:lstStyle/>
          <a:p>
            <a:fld id="{0EBC7FF7-17A1-4612-B8E3-5462654CC24D}" type="slidenum">
              <a:rPr lang="de-DE" smtClean="0"/>
              <a:pPr/>
              <a:t>61</a:t>
            </a:fld>
            <a:endParaRPr lang="de-DE" dirty="0"/>
          </a:p>
        </p:txBody>
      </p:sp>
    </p:spTree>
  </p:cSld>
  <p:clrMapOvr>
    <a:masterClrMapping/>
  </p:clrMapOvr>
  <p:transition>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1043" name="Rectangle 3"/>
          <p:cNvSpPr>
            <a:spLocks noGrp="1" noChangeArrowheads="1"/>
          </p:cNvSpPr>
          <p:nvPr>
            <p:ph type="title"/>
          </p:nvPr>
        </p:nvSpPr>
        <p:spPr/>
        <p:txBody>
          <a:bodyPr/>
          <a:lstStyle/>
          <a:p>
            <a:r>
              <a:rPr lang="en-US"/>
              <a:t>Camaraderie and Competitive Spirit</a:t>
            </a:r>
          </a:p>
        </p:txBody>
      </p:sp>
      <p:sp>
        <p:nvSpPr>
          <p:cNvPr id="66564" name="Rectangle 2"/>
          <p:cNvSpPr>
            <a:spLocks noGrp="1" noChangeArrowheads="1"/>
          </p:cNvSpPr>
          <p:nvPr>
            <p:ph idx="1"/>
          </p:nvPr>
        </p:nvSpPr>
        <p:spPr>
          <a:xfrm>
            <a:off x="320675" y="1335088"/>
            <a:ext cx="4213225" cy="4983162"/>
          </a:xfrm>
        </p:spPr>
        <p:txBody>
          <a:bodyPr/>
          <a:lstStyle/>
          <a:p>
            <a:r>
              <a:rPr lang="en-US" sz="2000" dirty="0"/>
              <a:t>Competitions</a:t>
            </a:r>
          </a:p>
          <a:p>
            <a:pPr lvl="1"/>
            <a:r>
              <a:rPr lang="en-US" sz="1800" dirty="0"/>
              <a:t>Painting /Drawing competition held for employees’ children</a:t>
            </a:r>
          </a:p>
          <a:p>
            <a:pPr lvl="1"/>
            <a:r>
              <a:rPr lang="en-US" sz="1800" dirty="0"/>
              <a:t>Inter Practice &amp; Corporate Cricket and Soccer Tournaments</a:t>
            </a:r>
          </a:p>
          <a:p>
            <a:pPr lvl="1"/>
            <a:r>
              <a:rPr lang="en-US" sz="1800" dirty="0"/>
              <a:t>Inter Practice Tug Of War </a:t>
            </a:r>
          </a:p>
          <a:p>
            <a:pPr lvl="1"/>
            <a:r>
              <a:rPr sz="1800" dirty="0"/>
              <a:t>Children’s Painting </a:t>
            </a:r>
            <a:br>
              <a:rPr sz="1800" dirty="0"/>
            </a:br>
            <a:r>
              <a:rPr sz="1800" dirty="0"/>
              <a:t>Competition</a:t>
            </a:r>
          </a:p>
          <a:p>
            <a:r>
              <a:rPr lang="en-US" sz="2000" dirty="0"/>
              <a:t>Year calendar</a:t>
            </a:r>
          </a:p>
          <a:p>
            <a:pPr lvl="1"/>
            <a:r>
              <a:rPr lang="en-US" sz="1800" dirty="0"/>
              <a:t>Paintings used in the</a:t>
            </a:r>
            <a:br>
              <a:rPr lang="en-US" sz="1800" dirty="0"/>
            </a:br>
            <a:r>
              <a:rPr lang="en-US" sz="1800" dirty="0"/>
              <a:t>FC India 2008 calendar</a:t>
            </a:r>
            <a:br>
              <a:rPr lang="en-US" sz="1800" dirty="0"/>
            </a:br>
            <a:r>
              <a:rPr lang="en-US" sz="1800" dirty="0"/>
              <a:t>were drawn by the children of FC India employees</a:t>
            </a:r>
          </a:p>
          <a:p>
            <a:pPr lvl="1"/>
            <a:r>
              <a:rPr lang="en-US" sz="1800" dirty="0"/>
              <a:t>FC India calendars created since are based on the same theme</a:t>
            </a:r>
          </a:p>
        </p:txBody>
      </p:sp>
      <p:sp>
        <p:nvSpPr>
          <p:cNvPr id="24" name="Footer Placeholder 23"/>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23" name="Slide Number Placeholder 22"/>
          <p:cNvSpPr>
            <a:spLocks noGrp="1"/>
          </p:cNvSpPr>
          <p:nvPr>
            <p:ph type="sldNum" sz="quarter" idx="11"/>
          </p:nvPr>
        </p:nvSpPr>
        <p:spPr/>
        <p:txBody>
          <a:bodyPr/>
          <a:lstStyle/>
          <a:p>
            <a:fld id="{0EBC7FF7-17A1-4612-B8E3-5462654CC24D}" type="slidenum">
              <a:rPr lang="de-DE" smtClean="0"/>
              <a:pPr/>
              <a:t>62</a:t>
            </a:fld>
            <a:endParaRPr lang="de-DE" dirty="0"/>
          </a:p>
        </p:txBody>
      </p:sp>
      <p:grpSp>
        <p:nvGrpSpPr>
          <p:cNvPr id="20" name="Group 19"/>
          <p:cNvGrpSpPr/>
          <p:nvPr/>
        </p:nvGrpSpPr>
        <p:grpSpPr>
          <a:xfrm>
            <a:off x="4629229" y="1435100"/>
            <a:ext cx="4451271" cy="5062538"/>
            <a:chOff x="4729728" y="1549400"/>
            <a:chExt cx="4350772" cy="4948238"/>
          </a:xfrm>
        </p:grpSpPr>
        <p:sp>
          <p:nvSpPr>
            <p:cNvPr id="16" name="Left Arrow Callout 15"/>
            <p:cNvSpPr/>
            <p:nvPr/>
          </p:nvSpPr>
          <p:spPr bwMode="gray">
            <a:xfrm>
              <a:off x="7607300" y="4741452"/>
              <a:ext cx="1473200" cy="1749222"/>
            </a:xfrm>
            <a:prstGeom prst="leftArrowCallout">
              <a:avLst>
                <a:gd name="adj1" fmla="val 15698"/>
                <a:gd name="adj2" fmla="val 17248"/>
                <a:gd name="adj3" fmla="val 11822"/>
                <a:gd name="adj4" fmla="val 81202"/>
              </a:avLst>
            </a:prstGeom>
            <a:gradFill flip="none" rotWithShape="1">
              <a:gsLst>
                <a:gs pos="0">
                  <a:schemeClr val="bg1"/>
                </a:gs>
                <a:gs pos="100000">
                  <a:schemeClr val="bg1">
                    <a:lumMod val="85000"/>
                  </a:schemeClr>
                </a:gs>
              </a:gsLst>
              <a:lin ang="10800000" scaled="1"/>
              <a:tileRect/>
            </a:gradFill>
            <a:ln w="9525">
              <a:noFill/>
              <a:miter lim="800000"/>
              <a:headEnd/>
              <a:tailEnd/>
            </a:ln>
            <a:effectLst/>
          </p:spPr>
          <p:txBody>
            <a:bodyPr wrap="none" anchor="ctr"/>
            <a:lstStyle/>
            <a:p>
              <a:pPr algn="ctr" eaLnBrk="0" hangingPunct="0">
                <a:defRPr/>
              </a:pPr>
              <a:endParaRPr lang="en-US" altLang="en-US" sz="2400">
                <a:solidFill>
                  <a:schemeClr val="folHlink"/>
                </a:solidFill>
                <a:latin typeface="Arial" charset="0"/>
                <a:ea typeface="MS UI Gothic" pitchFamily="34" charset="-128"/>
                <a:cs typeface="+mn-cs"/>
              </a:endParaRPr>
            </a:p>
          </p:txBody>
        </p:sp>
        <p:pic>
          <p:nvPicPr>
            <p:cNvPr id="66566" name="Picture 5" descr="Cricke1edit"/>
            <p:cNvPicPr>
              <a:picLocks noChangeAspect="1" noChangeArrowheads="1"/>
            </p:cNvPicPr>
            <p:nvPr/>
          </p:nvPicPr>
          <p:blipFill>
            <a:blip r:embed="rId3" cstate="email"/>
            <a:srcRect/>
            <a:stretch>
              <a:fillRect/>
            </a:stretch>
          </p:blipFill>
          <p:spPr bwMode="gray">
            <a:xfrm>
              <a:off x="7141872" y="3202527"/>
              <a:ext cx="1924701" cy="1444223"/>
            </a:xfrm>
            <a:prstGeom prst="rect">
              <a:avLst/>
            </a:prstGeom>
            <a:noFill/>
            <a:ln w="9525">
              <a:solidFill>
                <a:srgbClr val="000000"/>
              </a:solidFill>
              <a:miter lim="800000"/>
              <a:headEnd/>
              <a:tailEnd/>
            </a:ln>
          </p:spPr>
        </p:pic>
        <p:pic>
          <p:nvPicPr>
            <p:cNvPr id="66567" name="Picture 7"/>
            <p:cNvPicPr>
              <a:picLocks noChangeAspect="1" noChangeArrowheads="1"/>
            </p:cNvPicPr>
            <p:nvPr/>
          </p:nvPicPr>
          <p:blipFill>
            <a:blip r:embed="rId4" cstate="email"/>
            <a:srcRect/>
            <a:stretch>
              <a:fillRect/>
            </a:stretch>
          </p:blipFill>
          <p:spPr bwMode="gray">
            <a:xfrm>
              <a:off x="4729728" y="3204616"/>
              <a:ext cx="2349473" cy="1444223"/>
            </a:xfrm>
            <a:prstGeom prst="rect">
              <a:avLst/>
            </a:prstGeom>
            <a:noFill/>
            <a:ln w="9525">
              <a:noFill/>
              <a:miter lim="800000"/>
              <a:headEnd/>
              <a:tailEnd/>
            </a:ln>
          </p:spPr>
        </p:pic>
        <p:pic>
          <p:nvPicPr>
            <p:cNvPr id="66568" name="Picture 6" descr="kidspartyEdit"/>
            <p:cNvPicPr>
              <a:picLocks noChangeAspect="1" noChangeArrowheads="1"/>
            </p:cNvPicPr>
            <p:nvPr/>
          </p:nvPicPr>
          <p:blipFill>
            <a:blip r:embed="rId5" cstate="email"/>
            <a:srcRect/>
            <a:stretch>
              <a:fillRect/>
            </a:stretch>
          </p:blipFill>
          <p:spPr bwMode="gray">
            <a:xfrm>
              <a:off x="5002696" y="1553579"/>
              <a:ext cx="2048651" cy="1536140"/>
            </a:xfrm>
            <a:prstGeom prst="rect">
              <a:avLst/>
            </a:prstGeom>
            <a:noFill/>
            <a:ln w="9525">
              <a:solidFill>
                <a:schemeClr val="tx1"/>
              </a:solidFill>
              <a:miter lim="800000"/>
              <a:headEnd/>
              <a:tailEnd/>
            </a:ln>
          </p:spPr>
        </p:pic>
        <p:pic>
          <p:nvPicPr>
            <p:cNvPr id="66569" name="Picture 8"/>
            <p:cNvPicPr>
              <a:picLocks noChangeAspect="1" noChangeArrowheads="1"/>
            </p:cNvPicPr>
            <p:nvPr/>
          </p:nvPicPr>
          <p:blipFill>
            <a:blip r:embed="rId6" cstate="email"/>
            <a:srcRect/>
            <a:stretch>
              <a:fillRect/>
            </a:stretch>
          </p:blipFill>
          <p:spPr bwMode="gray">
            <a:xfrm>
              <a:off x="7136301" y="1549400"/>
              <a:ext cx="1937236" cy="1536141"/>
            </a:xfrm>
            <a:prstGeom prst="rect">
              <a:avLst/>
            </a:prstGeom>
            <a:noFill/>
            <a:ln w="9525" algn="ctr">
              <a:solidFill>
                <a:schemeClr val="tx1"/>
              </a:solidFill>
              <a:miter lim="800000"/>
              <a:headEnd/>
              <a:tailEnd/>
            </a:ln>
          </p:spPr>
        </p:pic>
        <p:pic>
          <p:nvPicPr>
            <p:cNvPr id="66570" name="Picture 9"/>
            <p:cNvPicPr>
              <a:picLocks noChangeAspect="1" noChangeArrowheads="1"/>
            </p:cNvPicPr>
            <p:nvPr/>
          </p:nvPicPr>
          <p:blipFill>
            <a:blip r:embed="rId7" cstate="email"/>
            <a:srcRect/>
            <a:stretch>
              <a:fillRect/>
            </a:stretch>
          </p:blipFill>
          <p:spPr bwMode="gray">
            <a:xfrm>
              <a:off x="4729728" y="4763735"/>
              <a:ext cx="2774244" cy="1733903"/>
            </a:xfrm>
            <a:prstGeom prst="rect">
              <a:avLst/>
            </a:prstGeom>
            <a:noFill/>
            <a:ln w="28575">
              <a:solidFill>
                <a:schemeClr val="tx1"/>
              </a:solidFill>
              <a:miter lim="800000"/>
              <a:headEnd/>
              <a:tailEnd/>
            </a:ln>
          </p:spPr>
        </p:pic>
        <p:pic>
          <p:nvPicPr>
            <p:cNvPr id="66571" name="Picture 10"/>
            <p:cNvPicPr>
              <a:picLocks noChangeAspect="1" noChangeArrowheads="1"/>
            </p:cNvPicPr>
            <p:nvPr/>
          </p:nvPicPr>
          <p:blipFill>
            <a:blip r:embed="rId8" cstate="email"/>
            <a:srcRect/>
            <a:stretch>
              <a:fillRect/>
            </a:stretch>
          </p:blipFill>
          <p:spPr bwMode="gray">
            <a:xfrm>
              <a:off x="8005341" y="4852867"/>
              <a:ext cx="1061232" cy="1501323"/>
            </a:xfrm>
            <a:prstGeom prst="rect">
              <a:avLst/>
            </a:prstGeom>
            <a:noFill/>
            <a:ln w="19050">
              <a:solidFill>
                <a:schemeClr val="tx1"/>
              </a:solidFill>
              <a:miter lim="800000"/>
              <a:headEnd/>
              <a:tailEnd/>
            </a:ln>
          </p:spPr>
        </p:pic>
      </p:grpSp>
    </p:spTree>
  </p:cSld>
  <p:clrMapOvr>
    <a:masterClrMapping/>
  </p:clrMapOvr>
  <p:transition>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3091" name="Rectangle 3"/>
          <p:cNvSpPr>
            <a:spLocks noGrp="1" noChangeArrowheads="1"/>
          </p:cNvSpPr>
          <p:nvPr>
            <p:ph type="title"/>
          </p:nvPr>
        </p:nvSpPr>
        <p:spPr/>
        <p:txBody>
          <a:bodyPr/>
          <a:lstStyle/>
          <a:p>
            <a:r>
              <a:rPr lang="en-US"/>
              <a:t>Fun at Work</a:t>
            </a:r>
          </a:p>
        </p:txBody>
      </p:sp>
      <p:sp>
        <p:nvSpPr>
          <p:cNvPr id="67587" name="Rectangle 2"/>
          <p:cNvSpPr>
            <a:spLocks noGrp="1" noChangeArrowheads="1"/>
          </p:cNvSpPr>
          <p:nvPr>
            <p:ph idx="1"/>
          </p:nvPr>
        </p:nvSpPr>
        <p:spPr>
          <a:xfrm>
            <a:off x="320675" y="1335088"/>
            <a:ext cx="4630704" cy="4983162"/>
          </a:xfrm>
        </p:spPr>
        <p:txBody>
          <a:bodyPr/>
          <a:lstStyle/>
          <a:p>
            <a:r>
              <a:rPr lang="en-US" sz="2400" dirty="0"/>
              <a:t>Work hard, party harder…</a:t>
            </a:r>
          </a:p>
          <a:p>
            <a:pPr lvl="1"/>
            <a:r>
              <a:rPr lang="en-US" sz="2000" dirty="0"/>
              <a:t>Independence Day Celebration</a:t>
            </a:r>
          </a:p>
          <a:p>
            <a:pPr lvl="2"/>
            <a:r>
              <a:rPr lang="en-US" sz="1800" dirty="0"/>
              <a:t>Patriotic Singing Competition</a:t>
            </a:r>
          </a:p>
          <a:p>
            <a:pPr lvl="1"/>
            <a:r>
              <a:rPr lang="en-US" sz="2000" dirty="0"/>
              <a:t>Celebration of Festivals</a:t>
            </a:r>
          </a:p>
          <a:p>
            <a:pPr lvl="2"/>
            <a:r>
              <a:rPr lang="en-US" sz="1800" dirty="0"/>
              <a:t>We celebrate festivals together!</a:t>
            </a:r>
          </a:p>
          <a:p>
            <a:pPr lvl="2"/>
            <a:r>
              <a:rPr lang="en-US" sz="1800" dirty="0" err="1"/>
              <a:t>Navratri</a:t>
            </a:r>
            <a:r>
              <a:rPr lang="en-US" sz="1800" dirty="0"/>
              <a:t>, Kite flying and more!</a:t>
            </a:r>
          </a:p>
          <a:p>
            <a:pPr lvl="1"/>
            <a:r>
              <a:rPr lang="en-US" sz="2000" dirty="0"/>
              <a:t>Outdoor Activities</a:t>
            </a:r>
          </a:p>
          <a:p>
            <a:pPr lvl="2"/>
            <a:r>
              <a:rPr lang="en-US" sz="1800" dirty="0"/>
              <a:t>Team building exercises to foster camaraderie</a:t>
            </a:r>
          </a:p>
          <a:p>
            <a:pPr lvl="1"/>
            <a:r>
              <a:rPr lang="en-US" sz="2000" dirty="0"/>
              <a:t>Annual Event</a:t>
            </a:r>
          </a:p>
          <a:p>
            <a:pPr lvl="2"/>
            <a:r>
              <a:rPr lang="en-US" sz="1800" dirty="0"/>
              <a:t>Corporate Open-House</a:t>
            </a:r>
          </a:p>
          <a:p>
            <a:pPr lvl="2"/>
            <a:r>
              <a:rPr lang="en-US" sz="1800" dirty="0"/>
              <a:t>Offsite Party</a:t>
            </a:r>
          </a:p>
          <a:p>
            <a:pPr lvl="2"/>
            <a:r>
              <a:rPr lang="en-US" sz="1800" dirty="0"/>
              <a:t>Talent Showcase</a:t>
            </a:r>
          </a:p>
          <a:p>
            <a:pPr lvl="2"/>
            <a:r>
              <a:rPr lang="en-US" sz="1800" dirty="0"/>
              <a:t>Orchestra Musical Evening</a:t>
            </a:r>
          </a:p>
        </p:txBody>
      </p:sp>
      <p:sp>
        <p:nvSpPr>
          <p:cNvPr id="18" name="Footer Placeholder 17"/>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7" name="Slide Number Placeholder 16"/>
          <p:cNvSpPr>
            <a:spLocks noGrp="1"/>
          </p:cNvSpPr>
          <p:nvPr>
            <p:ph type="sldNum" sz="quarter" idx="11"/>
          </p:nvPr>
        </p:nvSpPr>
        <p:spPr/>
        <p:txBody>
          <a:bodyPr/>
          <a:lstStyle/>
          <a:p>
            <a:fld id="{0EBC7FF7-17A1-4612-B8E3-5462654CC24D}" type="slidenum">
              <a:rPr lang="de-DE" smtClean="0"/>
              <a:pPr/>
              <a:t>63</a:t>
            </a:fld>
            <a:endParaRPr lang="de-DE" dirty="0"/>
          </a:p>
        </p:txBody>
      </p:sp>
      <p:pic>
        <p:nvPicPr>
          <p:cNvPr id="67589" name="Picture 6" descr="dandiya2EDIT"/>
          <p:cNvPicPr>
            <a:picLocks noChangeAspect="1" noChangeArrowheads="1"/>
          </p:cNvPicPr>
          <p:nvPr/>
        </p:nvPicPr>
        <p:blipFill>
          <a:blip r:embed="rId3" cstate="email"/>
          <a:srcRect/>
          <a:stretch>
            <a:fillRect/>
          </a:stretch>
        </p:blipFill>
        <p:spPr bwMode="gray">
          <a:xfrm>
            <a:off x="4996313" y="2115832"/>
            <a:ext cx="1849512" cy="2266727"/>
          </a:xfrm>
          <a:prstGeom prst="rect">
            <a:avLst/>
          </a:prstGeom>
          <a:noFill/>
          <a:ln w="9525">
            <a:solidFill>
              <a:srgbClr val="000000"/>
            </a:solidFill>
            <a:miter lim="800000"/>
            <a:headEnd/>
            <a:tailEnd/>
          </a:ln>
        </p:spPr>
      </p:pic>
      <p:pic>
        <p:nvPicPr>
          <p:cNvPr id="67590" name="Picture 8"/>
          <p:cNvPicPr>
            <a:picLocks noChangeAspect="1" noChangeArrowheads="1"/>
          </p:cNvPicPr>
          <p:nvPr/>
        </p:nvPicPr>
        <p:blipFill>
          <a:blip r:embed="rId4" cstate="email"/>
          <a:srcRect/>
          <a:stretch>
            <a:fillRect/>
          </a:stretch>
        </p:blipFill>
        <p:spPr bwMode="gray">
          <a:xfrm>
            <a:off x="4329629" y="4484882"/>
            <a:ext cx="2524799" cy="1926934"/>
          </a:xfrm>
          <a:prstGeom prst="rect">
            <a:avLst/>
          </a:prstGeom>
          <a:noFill/>
          <a:ln w="9525">
            <a:noFill/>
            <a:miter lim="800000"/>
            <a:headEnd/>
            <a:tailEnd/>
          </a:ln>
        </p:spPr>
      </p:pic>
      <p:pic>
        <p:nvPicPr>
          <p:cNvPr id="67591" name="Picture 4" descr="Ebiz"/>
          <p:cNvPicPr>
            <a:picLocks noChangeAspect="1" noChangeArrowheads="1"/>
          </p:cNvPicPr>
          <p:nvPr/>
        </p:nvPicPr>
        <p:blipFill>
          <a:blip r:embed="rId5" cstate="email"/>
          <a:srcRect/>
          <a:stretch>
            <a:fillRect/>
          </a:stretch>
        </p:blipFill>
        <p:spPr bwMode="gray">
          <a:xfrm>
            <a:off x="6923247" y="4929792"/>
            <a:ext cx="2147728" cy="1471007"/>
          </a:xfrm>
          <a:prstGeom prst="rect">
            <a:avLst/>
          </a:prstGeom>
          <a:noFill/>
          <a:ln w="9525">
            <a:solidFill>
              <a:srgbClr val="000000"/>
            </a:solidFill>
            <a:miter lim="800000"/>
            <a:headEnd/>
            <a:tailEnd/>
          </a:ln>
        </p:spPr>
      </p:pic>
      <p:pic>
        <p:nvPicPr>
          <p:cNvPr id="67592" name="Picture 5" descr="DahihEdit"/>
          <p:cNvPicPr>
            <a:picLocks noChangeAspect="1" noChangeArrowheads="1"/>
          </p:cNvPicPr>
          <p:nvPr/>
        </p:nvPicPr>
        <p:blipFill>
          <a:blip r:embed="rId6" cstate="email"/>
          <a:srcRect/>
          <a:stretch>
            <a:fillRect/>
          </a:stretch>
        </p:blipFill>
        <p:spPr bwMode="gray">
          <a:xfrm>
            <a:off x="6923247" y="3236103"/>
            <a:ext cx="2147728" cy="1610080"/>
          </a:xfrm>
          <a:prstGeom prst="rect">
            <a:avLst/>
          </a:prstGeom>
          <a:noFill/>
          <a:ln w="9525">
            <a:solidFill>
              <a:srgbClr val="000000"/>
            </a:solidFill>
            <a:miter lim="800000"/>
            <a:headEnd/>
            <a:tailEnd/>
          </a:ln>
        </p:spPr>
      </p:pic>
      <p:pic>
        <p:nvPicPr>
          <p:cNvPr id="67593" name="Picture 7"/>
          <p:cNvPicPr>
            <a:picLocks noChangeAspect="1" noChangeArrowheads="1"/>
          </p:cNvPicPr>
          <p:nvPr/>
        </p:nvPicPr>
        <p:blipFill>
          <a:blip r:embed="rId7" cstate="email"/>
          <a:srcRect/>
          <a:stretch>
            <a:fillRect/>
          </a:stretch>
        </p:blipFill>
        <p:spPr bwMode="gray">
          <a:xfrm>
            <a:off x="6923247" y="1525210"/>
            <a:ext cx="2147728" cy="1627284"/>
          </a:xfrm>
          <a:prstGeom prst="rect">
            <a:avLst/>
          </a:prstGeom>
          <a:noFill/>
          <a:ln w="9525">
            <a:noFill/>
            <a:miter lim="800000"/>
            <a:headEnd/>
            <a:tailEnd/>
          </a:ln>
        </p:spPr>
      </p:pic>
    </p:spTree>
  </p:cSld>
  <p:clrMapOvr>
    <a:masterClrMapping/>
  </p:clrMapOvr>
  <p:transition>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7684" name="Rectangle 4"/>
          <p:cNvSpPr>
            <a:spLocks noGrp="1" noChangeArrowheads="1"/>
          </p:cNvSpPr>
          <p:nvPr>
            <p:ph type="title"/>
          </p:nvPr>
        </p:nvSpPr>
        <p:spPr/>
        <p:txBody>
          <a:bodyPr/>
          <a:lstStyle/>
          <a:p>
            <a:r>
              <a:rPr lang="en-US" dirty="0"/>
              <a:t>HR Benefit Package and more…</a:t>
            </a:r>
          </a:p>
        </p:txBody>
      </p:sp>
      <p:graphicFrame>
        <p:nvGraphicFramePr>
          <p:cNvPr id="25" name="Content Placeholder 24"/>
          <p:cNvGraphicFramePr>
            <a:graphicFrameLocks noGrp="1"/>
          </p:cNvGraphicFramePr>
          <p:nvPr>
            <p:ph idx="1"/>
          </p:nvPr>
        </p:nvGraphicFramePr>
        <p:xfrm>
          <a:off x="0" y="1335088"/>
          <a:ext cx="7200899" cy="5078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Footer Placeholder 18"/>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8" name="Slide Number Placeholder 17"/>
          <p:cNvSpPr>
            <a:spLocks noGrp="1"/>
          </p:cNvSpPr>
          <p:nvPr>
            <p:ph type="sldNum" sz="quarter" idx="11"/>
          </p:nvPr>
        </p:nvSpPr>
        <p:spPr/>
        <p:txBody>
          <a:bodyPr/>
          <a:lstStyle/>
          <a:p>
            <a:fld id="{0EBC7FF7-17A1-4612-B8E3-5462654CC24D}" type="slidenum">
              <a:rPr lang="de-DE" smtClean="0"/>
              <a:pPr/>
              <a:t>64</a:t>
            </a:fld>
            <a:endParaRPr lang="de-DE" dirty="0"/>
          </a:p>
        </p:txBody>
      </p:sp>
      <p:sp>
        <p:nvSpPr>
          <p:cNvPr id="68617" name="Rectangle 3"/>
          <p:cNvSpPr>
            <a:spLocks noChangeArrowheads="1"/>
          </p:cNvSpPr>
          <p:nvPr/>
        </p:nvSpPr>
        <p:spPr bwMode="gray">
          <a:xfrm>
            <a:off x="5013325" y="1922463"/>
            <a:ext cx="3606800" cy="1331912"/>
          </a:xfrm>
          <a:prstGeom prst="rect">
            <a:avLst/>
          </a:prstGeom>
          <a:noFill/>
          <a:ln w="9525">
            <a:noFill/>
            <a:miter lim="800000"/>
            <a:headEnd/>
            <a:tailEnd/>
          </a:ln>
        </p:spPr>
        <p:txBody>
          <a:bodyPr lIns="0" tIns="0" rIns="0" bIns="0"/>
          <a:lstStyle/>
          <a:p>
            <a:pPr marL="346075" lvl="1" indent="-231775">
              <a:spcBef>
                <a:spcPct val="25000"/>
              </a:spcBef>
              <a:buClr>
                <a:srgbClr val="FF0000"/>
              </a:buClr>
              <a:buSzPct val="80000"/>
              <a:buFont typeface="Wingdings" pitchFamily="2" charset="2"/>
              <a:buChar char="n"/>
            </a:pPr>
            <a:endParaRPr kumimoji="1" lang="en-US"/>
          </a:p>
        </p:txBody>
      </p:sp>
      <p:pic>
        <p:nvPicPr>
          <p:cNvPr id="68618" name="Picture 8" descr="E:\Creative Services\Library\Images\Licensed\iStock\For MarCom Only\iStock for Shelly\iStock_000005421640Medium_cookie-tower.jpg"/>
          <p:cNvPicPr>
            <a:picLocks noChangeAspect="1" noChangeArrowheads="1"/>
          </p:cNvPicPr>
          <p:nvPr/>
        </p:nvPicPr>
        <p:blipFill>
          <a:blip r:embed="rId8" cstate="email"/>
          <a:srcRect/>
          <a:stretch>
            <a:fillRect/>
          </a:stretch>
        </p:blipFill>
        <p:spPr bwMode="gray">
          <a:xfrm>
            <a:off x="6959600" y="3671270"/>
            <a:ext cx="2184400" cy="2857294"/>
          </a:xfrm>
          <a:prstGeom prst="rect">
            <a:avLst/>
          </a:prstGeom>
          <a:noFill/>
          <a:ln w="9525">
            <a:noFill/>
            <a:miter lim="800000"/>
            <a:headEnd/>
            <a:tailEnd/>
          </a:ln>
        </p:spPr>
      </p:pic>
    </p:spTree>
  </p:cSld>
  <p:clrMapOvr>
    <a:masterClrMapping/>
  </p:clrMapOvr>
  <p:transition>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gray">
          <a:xfrm>
            <a:off x="0" y="5371742"/>
            <a:ext cx="9144000" cy="1150247"/>
          </a:xfrm>
          <a:prstGeom prst="rect">
            <a:avLst/>
          </a:prstGeom>
          <a:gradFill flip="none" rotWithShape="1">
            <a:gsLst>
              <a:gs pos="0">
                <a:schemeClr val="bg1"/>
              </a:gs>
              <a:gs pos="100000">
                <a:schemeClr val="bg1">
                  <a:lumMod val="85000"/>
                </a:schemeClr>
              </a:gs>
            </a:gsLst>
            <a:lin ang="16200000" scaled="1"/>
            <a:tileRect/>
          </a:gradFill>
          <a:ln w="9525">
            <a:noFill/>
            <a:miter lim="800000"/>
            <a:headEnd/>
            <a:tailEnd/>
          </a:ln>
          <a:effectLst/>
        </p:spPr>
        <p:txBody>
          <a:bodyPr wrap="none" anchor="ctr"/>
          <a:lstStyle/>
          <a:p>
            <a:pPr algn="ctr" eaLnBrk="0" hangingPunct="0">
              <a:defRPr/>
            </a:pPr>
            <a:endParaRPr lang="en-US" altLang="en-US" sz="2400">
              <a:solidFill>
                <a:schemeClr val="folHlink"/>
              </a:solidFill>
              <a:latin typeface="Arial" charset="0"/>
              <a:ea typeface="MS UI Gothic" pitchFamily="34" charset="-128"/>
              <a:cs typeface="+mn-cs"/>
            </a:endParaRPr>
          </a:p>
        </p:txBody>
      </p:sp>
      <p:sp>
        <p:nvSpPr>
          <p:cNvPr id="973827" name="Rectangle 3"/>
          <p:cNvSpPr>
            <a:spLocks noGrp="1" noChangeArrowheads="1"/>
          </p:cNvSpPr>
          <p:nvPr>
            <p:ph type="title"/>
          </p:nvPr>
        </p:nvSpPr>
        <p:spPr/>
        <p:txBody>
          <a:bodyPr/>
          <a:lstStyle/>
          <a:p>
            <a:r>
              <a:rPr lang="en-US"/>
              <a:t>Strengths in Resourcing</a:t>
            </a:r>
          </a:p>
        </p:txBody>
      </p:sp>
      <p:sp>
        <p:nvSpPr>
          <p:cNvPr id="69636" name="Content Placeholder 10"/>
          <p:cNvSpPr>
            <a:spLocks noGrp="1"/>
          </p:cNvSpPr>
          <p:nvPr>
            <p:ph idx="1"/>
          </p:nvPr>
        </p:nvSpPr>
        <p:spPr/>
        <p:txBody>
          <a:bodyPr/>
          <a:lstStyle/>
          <a:p>
            <a:r>
              <a:rPr lang="en-US" dirty="0"/>
              <a:t>Strong Recruitment Team with established track record in Technical Recruiting and Overseas placements</a:t>
            </a:r>
          </a:p>
          <a:p>
            <a:r>
              <a:rPr lang="en-US" dirty="0"/>
              <a:t>Integrated Sourcing – Internal and External</a:t>
            </a:r>
          </a:p>
          <a:p>
            <a:r>
              <a:rPr lang="en-US" dirty="0"/>
              <a:t>Employee Referrals, Job Sites, External Agencies</a:t>
            </a:r>
          </a:p>
          <a:p>
            <a:r>
              <a:rPr lang="en-US" dirty="0"/>
              <a:t>Engagement / HR Executive for all Consultants</a:t>
            </a:r>
          </a:p>
        </p:txBody>
      </p:sp>
      <p:sp>
        <p:nvSpPr>
          <p:cNvPr id="69638" name="Rectangle 2"/>
          <p:cNvSpPr>
            <a:spLocks noChangeArrowheads="1"/>
          </p:cNvSpPr>
          <p:nvPr/>
        </p:nvSpPr>
        <p:spPr bwMode="gray">
          <a:xfrm>
            <a:off x="5013325" y="1922463"/>
            <a:ext cx="3606800" cy="1331912"/>
          </a:xfrm>
          <a:prstGeom prst="rect">
            <a:avLst/>
          </a:prstGeom>
          <a:noFill/>
          <a:ln w="9525">
            <a:noFill/>
            <a:miter lim="800000"/>
            <a:headEnd/>
            <a:tailEnd/>
          </a:ln>
        </p:spPr>
        <p:txBody>
          <a:bodyPr lIns="0" tIns="0" rIns="0" bIns="0"/>
          <a:lstStyle/>
          <a:p>
            <a:pPr marL="346075" lvl="1" indent="-231775">
              <a:spcBef>
                <a:spcPct val="25000"/>
              </a:spcBef>
              <a:buClr>
                <a:srgbClr val="FF0000"/>
              </a:buClr>
              <a:buSzPct val="80000"/>
              <a:buFont typeface="Wingdings" pitchFamily="2" charset="2"/>
              <a:buChar char="n"/>
            </a:pPr>
            <a:endParaRPr kumimoji="1" lang="en-US"/>
          </a:p>
        </p:txBody>
      </p:sp>
      <p:sp>
        <p:nvSpPr>
          <p:cNvPr id="69639" name="Rectangle 5"/>
          <p:cNvSpPr>
            <a:spLocks noChangeArrowheads="1"/>
          </p:cNvSpPr>
          <p:nvPr/>
        </p:nvSpPr>
        <p:spPr bwMode="gray">
          <a:xfrm>
            <a:off x="1371600" y="0"/>
            <a:ext cx="6553200" cy="609600"/>
          </a:xfrm>
          <a:prstGeom prst="rect">
            <a:avLst/>
          </a:prstGeom>
          <a:noFill/>
          <a:ln w="9525">
            <a:noFill/>
            <a:miter lim="800000"/>
            <a:headEnd/>
            <a:tailEnd/>
          </a:ln>
        </p:spPr>
        <p:txBody>
          <a:bodyPr wrap="none" anchor="ctr"/>
          <a:lstStyle/>
          <a:p>
            <a:endParaRPr kumimoji="1" lang="en-US" sz="2400"/>
          </a:p>
        </p:txBody>
      </p:sp>
      <p:pic>
        <p:nvPicPr>
          <p:cNvPr id="69640" name="Picture 9" descr="E:\Creative Services\Library\Images\Creative Commons\207291_8230.jpg"/>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gray">
          <a:xfrm>
            <a:off x="5883007" y="4313008"/>
            <a:ext cx="3260993" cy="2127480"/>
          </a:xfrm>
          <a:prstGeom prst="rect">
            <a:avLst/>
          </a:prstGeom>
          <a:noFill/>
          <a:ln w="9525">
            <a:noFill/>
            <a:miter lim="800000"/>
            <a:headEnd/>
            <a:tailEnd/>
          </a:ln>
        </p:spPr>
      </p:pic>
      <p:sp>
        <p:nvSpPr>
          <p:cNvPr id="18" name="Slide Number Placeholder 17"/>
          <p:cNvSpPr>
            <a:spLocks noGrp="1"/>
          </p:cNvSpPr>
          <p:nvPr>
            <p:ph type="sldNum" sz="quarter" idx="11"/>
          </p:nvPr>
        </p:nvSpPr>
        <p:spPr/>
        <p:txBody>
          <a:bodyPr/>
          <a:lstStyle/>
          <a:p>
            <a:pPr>
              <a:defRPr/>
            </a:pPr>
            <a:fld id="{0EBC7FF7-17A1-4612-B8E3-5462654CC24D}" type="slidenum">
              <a:rPr lang="de-DE" smtClean="0"/>
              <a:pPr>
                <a:defRPr/>
              </a:pPr>
              <a:t>65</a:t>
            </a:fld>
            <a:endParaRPr lang="de-DE" dirty="0"/>
          </a:p>
        </p:txBody>
      </p:sp>
      <p:sp>
        <p:nvSpPr>
          <p:cNvPr id="19" name="Footer Placeholder 18"/>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en-US"/>
              <a:t>Role Based Model</a:t>
            </a:r>
          </a:p>
        </p:txBody>
      </p:sp>
      <p:sp>
        <p:nvSpPr>
          <p:cNvPr id="71684" name="Rectangle 3"/>
          <p:cNvSpPr>
            <a:spLocks noGrp="1" noChangeArrowheads="1"/>
          </p:cNvSpPr>
          <p:nvPr>
            <p:ph idx="1"/>
          </p:nvPr>
        </p:nvSpPr>
        <p:spPr/>
        <p:txBody>
          <a:bodyPr/>
          <a:lstStyle/>
          <a:p>
            <a:r>
              <a:rPr lang="en-US" sz="2500" dirty="0"/>
              <a:t>Ensure elimination of hierarchy driven structure and give way to a more lean and efficient system that will govern and drive the organization on holistic growth path</a:t>
            </a:r>
            <a:endParaRPr lang="en-CA" sz="2500" dirty="0"/>
          </a:p>
          <a:p>
            <a:r>
              <a:rPr lang="en-CA" sz="2500" dirty="0"/>
              <a:t>People management and/or business management should not be the only growth path for our people. We seek to provide </a:t>
            </a:r>
            <a:r>
              <a:rPr lang="en-US" sz="2500" dirty="0"/>
              <a:t>flexibility and openness for associates to perform multiple roles without being restricted by designation or title</a:t>
            </a:r>
          </a:p>
          <a:p>
            <a:r>
              <a:rPr lang="en-US" sz="2500" dirty="0"/>
              <a:t>Provide flexibility of movement depending on business requirement</a:t>
            </a:r>
          </a:p>
          <a:p>
            <a:r>
              <a:rPr lang="en-US" sz="2500" dirty="0"/>
              <a:t>“De-Glamorization” of the designation based system</a:t>
            </a:r>
          </a:p>
        </p:txBody>
      </p:sp>
      <p:sp>
        <p:nvSpPr>
          <p:cNvPr id="11" name="Footer Placeholder 10"/>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0" name="Slide Number Placeholder 9"/>
          <p:cNvSpPr>
            <a:spLocks noGrp="1"/>
          </p:cNvSpPr>
          <p:nvPr>
            <p:ph type="sldNum" sz="quarter" idx="11"/>
          </p:nvPr>
        </p:nvSpPr>
        <p:spPr/>
        <p:txBody>
          <a:bodyPr/>
          <a:lstStyle/>
          <a:p>
            <a:fld id="{0EBC7FF7-17A1-4612-B8E3-5462654CC24D}" type="slidenum">
              <a:rPr lang="de-DE" smtClean="0"/>
              <a:pPr/>
              <a:t>66</a:t>
            </a:fld>
            <a:endParaRPr lang="de-DE" dirty="0"/>
          </a:p>
        </p:txBody>
      </p:sp>
    </p:spTree>
  </p:cSld>
  <p:clrMapOvr>
    <a:masterClrMapping/>
  </p:clrMapOvr>
  <p:transition>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noFill/>
        </p:spPr>
        <p:txBody>
          <a:bodyPr/>
          <a:lstStyle/>
          <a:p>
            <a:r>
              <a:rPr lang="en-US"/>
              <a:t>Career Streams &amp; Roles</a:t>
            </a:r>
          </a:p>
        </p:txBody>
      </p:sp>
      <p:graphicFrame>
        <p:nvGraphicFramePr>
          <p:cNvPr id="11" name="Content Placeholder 10"/>
          <p:cNvGraphicFramePr>
            <a:graphicFrameLocks noGrp="1"/>
          </p:cNvGraphicFramePr>
          <p:nvPr>
            <p:ph idx="1"/>
          </p:nvPr>
        </p:nvGraphicFramePr>
        <p:xfrm>
          <a:off x="362852" y="1294951"/>
          <a:ext cx="8389257" cy="5024101"/>
        </p:xfrm>
        <a:graphic>
          <a:graphicData uri="http://schemas.openxmlformats.org/drawingml/2006/table">
            <a:tbl>
              <a:tblPr firstRow="1" bandRow="1">
                <a:tableStyleId>{85BE263C-DBD7-4A20-BB59-AAB30ACAA65A}</a:tableStyleId>
              </a:tblPr>
              <a:tblGrid>
                <a:gridCol w="1435626">
                  <a:extLst>
                    <a:ext uri="{9D8B030D-6E8A-4147-A177-3AD203B41FA5}">
                      <a16:colId xmlns:a16="http://schemas.microsoft.com/office/drawing/2014/main" val="20000"/>
                    </a:ext>
                  </a:extLst>
                </a:gridCol>
                <a:gridCol w="1169770">
                  <a:extLst>
                    <a:ext uri="{9D8B030D-6E8A-4147-A177-3AD203B41FA5}">
                      <a16:colId xmlns:a16="http://schemas.microsoft.com/office/drawing/2014/main" val="20001"/>
                    </a:ext>
                  </a:extLst>
                </a:gridCol>
                <a:gridCol w="1796010">
                  <a:extLst>
                    <a:ext uri="{9D8B030D-6E8A-4147-A177-3AD203B41FA5}">
                      <a16:colId xmlns:a16="http://schemas.microsoft.com/office/drawing/2014/main" val="20002"/>
                    </a:ext>
                  </a:extLst>
                </a:gridCol>
                <a:gridCol w="1784194">
                  <a:extLst>
                    <a:ext uri="{9D8B030D-6E8A-4147-A177-3AD203B41FA5}">
                      <a16:colId xmlns:a16="http://schemas.microsoft.com/office/drawing/2014/main" val="20003"/>
                    </a:ext>
                  </a:extLst>
                </a:gridCol>
                <a:gridCol w="2203657">
                  <a:extLst>
                    <a:ext uri="{9D8B030D-6E8A-4147-A177-3AD203B41FA5}">
                      <a16:colId xmlns:a16="http://schemas.microsoft.com/office/drawing/2014/main" val="20004"/>
                    </a:ext>
                  </a:extLst>
                </a:gridCol>
              </a:tblGrid>
              <a:tr h="482087">
                <a:tc>
                  <a:txBody>
                    <a:bodyPr/>
                    <a:lstStyle/>
                    <a:p>
                      <a:pPr marL="0" algn="l" defTabSz="914400" rtl="0" eaLnBrk="1" latinLnBrk="0" hangingPunct="1"/>
                      <a:r>
                        <a:rPr lang="en-US" sz="1300" kern="1200" baseline="0" dirty="0"/>
                        <a:t>Titles</a:t>
                      </a:r>
                      <a:endParaRPr lang="en-US" sz="1300" b="1" kern="1200" baseline="0" dirty="0">
                        <a:solidFill>
                          <a:schemeClr val="lt1"/>
                        </a:solidFill>
                        <a:latin typeface="+mn-lt"/>
                        <a:ea typeface="+mn-ea"/>
                        <a:cs typeface="+mn-cs"/>
                      </a:endParaRPr>
                    </a:p>
                  </a:txBody>
                  <a:tcPr marL="85075" marR="85075" marT="42537" marB="42537" anchor="ctr">
                    <a:lnL>
                      <a:noFill/>
                    </a:lnL>
                    <a:lnR w="6350" cap="flat" cmpd="sng" algn="ctr">
                      <a:solidFill>
                        <a:schemeClr val="bg2"/>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tcPr>
                </a:tc>
                <a:tc>
                  <a:txBody>
                    <a:bodyPr/>
                    <a:lstStyle/>
                    <a:p>
                      <a:pPr marL="0" algn="ctr" defTabSz="914400" rtl="0" eaLnBrk="1" latinLnBrk="0" hangingPunct="1"/>
                      <a:r>
                        <a:rPr lang="en-US" sz="1300" kern="1200" baseline="0" dirty="0" err="1"/>
                        <a:t>Classifica-tion</a:t>
                      </a:r>
                      <a:r>
                        <a:rPr lang="en-US" sz="1300" kern="1200" baseline="0" dirty="0"/>
                        <a:t> Levels</a:t>
                      </a:r>
                      <a:endParaRPr lang="en-US" sz="1300" b="1" kern="1200" baseline="0" dirty="0">
                        <a:solidFill>
                          <a:schemeClr val="lt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tcPr>
                </a:tc>
                <a:tc>
                  <a:txBody>
                    <a:bodyPr/>
                    <a:lstStyle/>
                    <a:p>
                      <a:pPr marL="0" algn="l" defTabSz="914400" rtl="0" eaLnBrk="1" latinLnBrk="0" hangingPunct="1"/>
                      <a:r>
                        <a:rPr lang="en-US" sz="1300" kern="1200" baseline="0" dirty="0"/>
                        <a:t>Management</a:t>
                      </a:r>
                      <a:endParaRPr lang="en-US" sz="1300" b="1" kern="1200" baseline="0" dirty="0">
                        <a:solidFill>
                          <a:schemeClr val="lt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tcPr>
                </a:tc>
                <a:tc>
                  <a:txBody>
                    <a:bodyPr/>
                    <a:lstStyle/>
                    <a:p>
                      <a:pPr marL="0" algn="l" defTabSz="914400" rtl="0" eaLnBrk="1" latinLnBrk="0" hangingPunct="1"/>
                      <a:r>
                        <a:rPr lang="en-US" sz="1300" kern="1200" baseline="0" dirty="0"/>
                        <a:t>Delivery</a:t>
                      </a:r>
                      <a:endParaRPr lang="en-US" sz="1300" b="1" kern="1200" baseline="0" dirty="0">
                        <a:solidFill>
                          <a:schemeClr val="lt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tcPr>
                </a:tc>
                <a:tc>
                  <a:txBody>
                    <a:bodyPr/>
                    <a:lstStyle/>
                    <a:p>
                      <a:pPr marL="0" algn="l" defTabSz="914400" rtl="0" eaLnBrk="1" latinLnBrk="0" hangingPunct="1"/>
                      <a:r>
                        <a:rPr lang="en-US" sz="1300" kern="1200" baseline="0" dirty="0"/>
                        <a:t>Solution Architecture</a:t>
                      </a:r>
                      <a:endParaRPr lang="en-US" sz="1300" b="1" kern="1200" baseline="0" dirty="0">
                        <a:solidFill>
                          <a:schemeClr val="lt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a:noFill/>
                    </a:lnR>
                    <a:lnT w="25400" cmpd="sng">
                      <a:noFill/>
                    </a:lnT>
                    <a:lnB w="25400" cmpd="sng">
                      <a:noFill/>
                    </a:lnB>
                    <a:lnTlToBr w="12700" cmpd="sng">
                      <a:noFill/>
                      <a:prstDash val="solid"/>
                    </a:lnTlToBr>
                    <a:lnBlToTr w="12700" cmpd="sng">
                      <a:noFill/>
                      <a:prstDash val="solid"/>
                    </a:lnBlToTr>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tcPr>
                </a:tc>
                <a:extLst>
                  <a:ext uri="{0D108BD9-81ED-4DB2-BD59-A6C34878D82A}">
                    <a16:rowId xmlns:a16="http://schemas.microsoft.com/office/drawing/2014/main" val="10000"/>
                  </a:ext>
                </a:extLst>
              </a:tr>
              <a:tr h="1020890">
                <a:tc rowSpan="2">
                  <a:txBody>
                    <a:bodyPr/>
                    <a:lstStyle/>
                    <a:p>
                      <a:r>
                        <a:rPr lang="en-US" sz="1500" b="1" kern="1200" baseline="0" dirty="0"/>
                        <a:t>Lead IT</a:t>
                      </a:r>
                    </a:p>
                    <a:p>
                      <a:r>
                        <a:rPr lang="en-US" sz="1500" b="1" kern="1200" baseline="0" dirty="0"/>
                        <a:t>Consultants</a:t>
                      </a:r>
                      <a:endParaRPr lang="en-US" sz="1500" b="1" kern="1200" baseline="0" dirty="0">
                        <a:solidFill>
                          <a:schemeClr val="dk1"/>
                        </a:solidFill>
                        <a:latin typeface="+mn-lt"/>
                        <a:ea typeface="+mn-ea"/>
                        <a:cs typeface="+mn-cs"/>
                      </a:endParaRPr>
                    </a:p>
                  </a:txBody>
                  <a:tcPr marL="85075" marR="85075" marT="42537" marB="42537" anchor="ctr">
                    <a:lnR w="6350" cap="flat" cmpd="sng" algn="ctr">
                      <a:solidFill>
                        <a:schemeClr val="bg2"/>
                      </a:solidFill>
                      <a:prstDash val="solid"/>
                      <a:round/>
                      <a:headEnd type="none" w="med" len="med"/>
                      <a:tailEnd type="none" w="med" len="med"/>
                    </a:lnR>
                    <a:lnT w="25400" cmpd="sng">
                      <a:noFill/>
                    </a:lnT>
                  </a:tcPr>
                </a:tc>
                <a:tc>
                  <a:txBody>
                    <a:bodyPr/>
                    <a:lstStyle/>
                    <a:p>
                      <a:pPr algn="ctr"/>
                      <a:r>
                        <a:rPr lang="en-US" sz="1300" b="1" kern="1200" baseline="0" dirty="0"/>
                        <a:t>C7</a:t>
                      </a:r>
                      <a:endParaRPr lang="en-US" sz="1300" b="1" kern="1200" baseline="0" dirty="0">
                        <a:solidFill>
                          <a:schemeClr val="dk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5400" cmpd="sng">
                      <a:noFill/>
                    </a:lnT>
                  </a:tcPr>
                </a:tc>
                <a:tc>
                  <a:txBody>
                    <a:bodyPr/>
                    <a:lstStyle/>
                    <a:p>
                      <a:pPr marL="0" algn="l" defTabSz="914400" rtl="0" eaLnBrk="1" latinLnBrk="0" hangingPunct="1">
                        <a:spcBef>
                          <a:spcPts val="200"/>
                        </a:spcBef>
                      </a:pPr>
                      <a:r>
                        <a:rPr lang="en-US" sz="1000" kern="1200" baseline="0" dirty="0"/>
                        <a:t>Project Lead / Project Mgr / Practice Mgr / Client Mgr / Delivery Mgr/ Pre Sales Mgr/ Project Lead</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5400" cmpd="sng">
                      <a:noFill/>
                    </a:lnT>
                  </a:tcPr>
                </a:tc>
                <a:tc>
                  <a:txBody>
                    <a:bodyPr/>
                    <a:lstStyle/>
                    <a:p>
                      <a:r>
                        <a:rPr lang="en-US" sz="1000" kern="1200" baseline="0" dirty="0"/>
                        <a:t>Functional Consultant / DBA</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5400" cmpd="sng">
                      <a:noFill/>
                    </a:lnT>
                  </a:tcPr>
                </a:tc>
                <a:tc>
                  <a:txBody>
                    <a:bodyPr/>
                    <a:lstStyle/>
                    <a:p>
                      <a:pPr marL="0" algn="l" defTabSz="914400" rtl="0" eaLnBrk="1" latinLnBrk="0" hangingPunct="1">
                        <a:spcBef>
                          <a:spcPts val="200"/>
                        </a:spcBef>
                      </a:pPr>
                      <a:r>
                        <a:rPr lang="en-US" sz="1000" kern="1200" baseline="0" dirty="0"/>
                        <a:t>Solution Architect/ Product Architects/ Business Application Architects / Enterprise Architects / Technology Architects / Business Process Expert / Industry Product Expert</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T w="25400" cmpd="sng">
                      <a:noFill/>
                    </a:lnT>
                  </a:tcPr>
                </a:tc>
                <a:extLst>
                  <a:ext uri="{0D108BD9-81ED-4DB2-BD59-A6C34878D82A}">
                    <a16:rowId xmlns:a16="http://schemas.microsoft.com/office/drawing/2014/main" val="10001"/>
                  </a:ext>
                </a:extLst>
              </a:tr>
              <a:tr h="888552">
                <a:tc vMerge="1">
                  <a:txBody>
                    <a:bodyPr/>
                    <a:lstStyle/>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a:tc>
                <a:tc>
                  <a:txBody>
                    <a:bodyPr/>
                    <a:lstStyle/>
                    <a:p>
                      <a:pPr marL="0" algn="ctr" defTabSz="914400" rtl="0" eaLnBrk="1" latinLnBrk="0" hangingPunct="1">
                        <a:spcBef>
                          <a:spcPts val="200"/>
                        </a:spcBef>
                      </a:pPr>
                      <a:r>
                        <a:rPr lang="en-US" sz="1300" b="1" kern="1200" baseline="0" dirty="0"/>
                        <a:t>C6</a:t>
                      </a:r>
                      <a:endParaRPr lang="en-US" sz="1300" b="1" kern="1200" baseline="0" dirty="0">
                        <a:solidFill>
                          <a:schemeClr val="dk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200"/>
                        </a:spcBef>
                        <a:spcAft>
                          <a:spcPts val="0"/>
                        </a:spcAft>
                        <a:buClrTx/>
                        <a:buSzTx/>
                        <a:buFontTx/>
                        <a:buNone/>
                        <a:tabLst/>
                        <a:defRPr/>
                      </a:pPr>
                      <a:r>
                        <a:rPr lang="en-US" sz="1000" kern="1200" baseline="0" dirty="0"/>
                        <a:t>Project Lead / Project Mgr/ Practice Mgr / Client Mgr / Delivery Mgr / Pre Sales Mgr / Project Lead</a:t>
                      </a:r>
                    </a:p>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r>
                        <a:rPr lang="en-US" sz="1000" kern="1200" baseline="0" dirty="0"/>
                        <a:t>Tester / Trainer / Functional Consultant / DBA</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r>
                        <a:rPr lang="en-US" sz="1000" kern="1200" baseline="0" dirty="0"/>
                        <a:t>Solution Architect/ Product Architects/Business Application Architects / Enterprise Architects / Technology Architects</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0002"/>
                  </a:ext>
                </a:extLst>
              </a:tr>
              <a:tr h="552982">
                <a:tc rowSpan="2">
                  <a:txBody>
                    <a:bodyPr/>
                    <a:lstStyle/>
                    <a:p>
                      <a:r>
                        <a:rPr lang="en-US" sz="1500" b="1" kern="1200" baseline="0" dirty="0"/>
                        <a:t>Senior IT Consultants</a:t>
                      </a:r>
                      <a:endParaRPr lang="en-US" sz="1500" b="1" kern="1200" baseline="0" dirty="0">
                        <a:solidFill>
                          <a:schemeClr val="dk1"/>
                        </a:solidFill>
                        <a:latin typeface="+mn-lt"/>
                        <a:ea typeface="+mn-ea"/>
                        <a:cs typeface="+mn-cs"/>
                      </a:endParaRPr>
                    </a:p>
                  </a:txBody>
                  <a:tcPr marL="85075" marR="85075" marT="42537" marB="42537" anchor="ctr">
                    <a:lnR w="6350" cap="flat" cmpd="sng" algn="ctr">
                      <a:solidFill>
                        <a:schemeClr val="bg2"/>
                      </a:solidFill>
                      <a:prstDash val="solid"/>
                      <a:round/>
                      <a:headEnd type="none" w="med" len="med"/>
                      <a:tailEnd type="none" w="med" len="med"/>
                    </a:lnR>
                    <a:solidFill>
                      <a:schemeClr val="bg1"/>
                    </a:solidFill>
                  </a:tcPr>
                </a:tc>
                <a:tc>
                  <a:txBody>
                    <a:bodyPr/>
                    <a:lstStyle/>
                    <a:p>
                      <a:pPr marL="0" algn="ctr" defTabSz="914400" rtl="0" eaLnBrk="1" latinLnBrk="0" hangingPunct="1">
                        <a:spcBef>
                          <a:spcPts val="200"/>
                        </a:spcBef>
                      </a:pPr>
                      <a:r>
                        <a:rPr lang="en-US" sz="1300" b="1" kern="1200" baseline="0" dirty="0"/>
                        <a:t>C5</a:t>
                      </a:r>
                      <a:endParaRPr lang="en-US" sz="1300" b="1" kern="1200" baseline="0" dirty="0">
                        <a:solidFill>
                          <a:schemeClr val="dk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r>
                        <a:rPr lang="en-US" sz="1000" kern="1200" baseline="0" dirty="0"/>
                        <a:t>Project Lead / Project Mgr/ Client Mgr / Delivery Mgr / Project Lead</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r>
                        <a:rPr lang="en-US" sz="1000" kern="1200" baseline="0" dirty="0"/>
                        <a:t>Developer / Tester </a:t>
                      </a:r>
                    </a:p>
                    <a:p>
                      <a:r>
                        <a:rPr lang="en-US" sz="1000" kern="1200" baseline="0" dirty="0"/>
                        <a:t>/ Trainer/ Functional Consultant / DBA</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r>
                        <a:rPr lang="en-US" sz="1000" kern="1200" baseline="0" dirty="0"/>
                        <a:t>Competency Lead / Senior Development Consultant / Senior Business Consultant</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0003"/>
                  </a:ext>
                </a:extLst>
              </a:tr>
              <a:tr h="552982">
                <a:tc vMerge="1">
                  <a:txBody>
                    <a:bodyPr/>
                    <a:lstStyle/>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a:tc>
                <a:tc>
                  <a:txBody>
                    <a:bodyPr/>
                    <a:lstStyle/>
                    <a:p>
                      <a:pPr marL="0" algn="ctr" defTabSz="914400" rtl="0" eaLnBrk="1" latinLnBrk="0" hangingPunct="1">
                        <a:spcBef>
                          <a:spcPts val="200"/>
                        </a:spcBef>
                      </a:pPr>
                      <a:r>
                        <a:rPr lang="en-US" sz="1300" b="1" kern="1200" baseline="0" dirty="0"/>
                        <a:t>C4</a:t>
                      </a:r>
                      <a:endParaRPr lang="en-US" sz="1300" b="1" kern="1200" baseline="0" dirty="0">
                        <a:solidFill>
                          <a:schemeClr val="dk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r>
                        <a:rPr lang="en-US" sz="1000" kern="1200" baseline="0" dirty="0"/>
                        <a:t>Project Lead/ Client Mgr</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r>
                        <a:rPr lang="en-US" sz="1000" kern="1200" baseline="0" dirty="0"/>
                        <a:t>Developer / Tester / Trainer/ Functional Consultant / DBA</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r>
                        <a:rPr lang="en-US" sz="1000" kern="1200" baseline="0" dirty="0"/>
                        <a:t>Development Consultant / Business Consultant</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0004"/>
                  </a:ext>
                </a:extLst>
              </a:tr>
              <a:tr h="552982">
                <a:tc rowSpan="3">
                  <a:txBody>
                    <a:bodyPr/>
                    <a:lstStyle/>
                    <a:p>
                      <a:r>
                        <a:rPr lang="en-US" sz="1500" b="1" kern="1200" baseline="0" dirty="0"/>
                        <a:t>IT Consultants</a:t>
                      </a:r>
                      <a:endParaRPr lang="en-US" sz="1500" b="1" kern="1200" baseline="0" dirty="0">
                        <a:solidFill>
                          <a:schemeClr val="dk1"/>
                        </a:solidFill>
                        <a:latin typeface="+mn-lt"/>
                        <a:ea typeface="+mn-ea"/>
                        <a:cs typeface="+mn-cs"/>
                      </a:endParaRPr>
                    </a:p>
                  </a:txBody>
                  <a:tcPr marL="85075" marR="85075" marT="42537" marB="42537" anchor="ctr">
                    <a:lnR w="6350" cap="flat" cmpd="sng" algn="ctr">
                      <a:solidFill>
                        <a:schemeClr val="bg2"/>
                      </a:solidFill>
                      <a:prstDash val="solid"/>
                      <a:round/>
                      <a:headEnd type="none" w="med" len="med"/>
                      <a:tailEnd type="none" w="med" len="med"/>
                    </a:lnR>
                  </a:tcPr>
                </a:tc>
                <a:tc>
                  <a:txBody>
                    <a:bodyPr/>
                    <a:lstStyle/>
                    <a:p>
                      <a:pPr marL="0" algn="ctr" defTabSz="914400" rtl="0" eaLnBrk="1" latinLnBrk="0" hangingPunct="1">
                        <a:spcBef>
                          <a:spcPts val="200"/>
                        </a:spcBef>
                      </a:pPr>
                      <a:r>
                        <a:rPr lang="en-US" sz="1300" b="1" kern="1200" baseline="0" dirty="0"/>
                        <a:t>C3</a:t>
                      </a:r>
                      <a:endParaRPr lang="en-US" sz="1300" b="1" kern="1200" baseline="0" dirty="0">
                        <a:solidFill>
                          <a:schemeClr val="dk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r>
                        <a:rPr lang="en-US" sz="1000" kern="1200" baseline="0" dirty="0"/>
                        <a:t>Project Lead</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r>
                        <a:rPr lang="en-US" sz="1000" kern="1200" baseline="0" dirty="0"/>
                        <a:t>Developer Tester / Trainer / Functional Consultant / DBA</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0005"/>
                  </a:ext>
                </a:extLst>
              </a:tr>
              <a:tr h="552982">
                <a:tc vMerge="1">
                  <a:txBody>
                    <a:bodyPr/>
                    <a:lstStyle/>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a:tc>
                <a:tc>
                  <a:txBody>
                    <a:bodyPr/>
                    <a:lstStyle/>
                    <a:p>
                      <a:pPr marL="0" algn="ctr" defTabSz="914400" rtl="0" eaLnBrk="1" latinLnBrk="0" hangingPunct="1">
                        <a:spcBef>
                          <a:spcPts val="200"/>
                        </a:spcBef>
                      </a:pPr>
                      <a:r>
                        <a:rPr lang="en-US" sz="1300" b="1" kern="1200" baseline="0" dirty="0"/>
                        <a:t>C2</a:t>
                      </a:r>
                      <a:endParaRPr lang="en-US" sz="1300" b="1" kern="1200" baseline="0" dirty="0">
                        <a:solidFill>
                          <a:schemeClr val="dk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r>
                        <a:rPr lang="en-US" sz="1000" kern="1200" baseline="0" dirty="0"/>
                        <a:t>Developer / Tester / Trainer/ Functional Consultant / DBA</a:t>
                      </a: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0006"/>
                  </a:ext>
                </a:extLst>
              </a:tr>
              <a:tr h="420644">
                <a:tc vMerge="1">
                  <a:txBody>
                    <a:bodyPr/>
                    <a:lstStyle/>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a:tc>
                <a:tc>
                  <a:txBody>
                    <a:bodyPr/>
                    <a:lstStyle/>
                    <a:p>
                      <a:pPr marL="0" algn="ctr" defTabSz="914400" rtl="0" eaLnBrk="1" latinLnBrk="0" hangingPunct="1">
                        <a:spcBef>
                          <a:spcPts val="200"/>
                        </a:spcBef>
                      </a:pPr>
                      <a:r>
                        <a:rPr lang="en-US" sz="1300" b="1" kern="1200" baseline="0" dirty="0"/>
                        <a:t>C1</a:t>
                      </a:r>
                      <a:endParaRPr lang="en-US" sz="1300" b="1" kern="1200" baseline="0" dirty="0">
                        <a:solidFill>
                          <a:schemeClr val="dk1"/>
                        </a:solidFill>
                        <a:latin typeface="+mn-lt"/>
                        <a:ea typeface="+mn-ea"/>
                        <a:cs typeface="+mn-cs"/>
                      </a:endParaRPr>
                    </a:p>
                  </a:txBody>
                  <a:tcPr marL="85075" marR="85075" marT="42537" marB="42537"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200"/>
                        </a:spcBef>
                        <a:spcAft>
                          <a:spcPts val="0"/>
                        </a:spcAft>
                        <a:buClrTx/>
                        <a:buSzTx/>
                        <a:buFontTx/>
                        <a:buNone/>
                        <a:tabLst/>
                        <a:defRPr/>
                      </a:pPr>
                      <a:r>
                        <a:rPr lang="en-US" sz="1000" kern="1200" baseline="0" dirty="0"/>
                        <a:t>Developer / Tester / DBA</a:t>
                      </a:r>
                    </a:p>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tcPr>
                </a:tc>
                <a:tc>
                  <a:txBody>
                    <a:bodyPr/>
                    <a:lstStyle/>
                    <a:p>
                      <a:pPr marL="0" algn="l" defTabSz="914400" rtl="0" eaLnBrk="1" latinLnBrk="0" hangingPunct="1">
                        <a:spcBef>
                          <a:spcPts val="200"/>
                        </a:spcBef>
                      </a:pPr>
                      <a:endParaRPr lang="en-US" sz="1000" kern="1200" baseline="0" dirty="0">
                        <a:solidFill>
                          <a:schemeClr val="dk1"/>
                        </a:solidFill>
                        <a:latin typeface="+mn-lt"/>
                        <a:ea typeface="+mn-ea"/>
                        <a:cs typeface="+mn-cs"/>
                      </a:endParaRPr>
                    </a:p>
                  </a:txBody>
                  <a:tcPr marL="85075" marR="85075" marT="42537" marB="42537">
                    <a:lnL w="635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0007"/>
                  </a:ext>
                </a:extLst>
              </a:tr>
            </a:tbl>
          </a:graphicData>
        </a:graphic>
      </p:graphicFrame>
      <p:sp>
        <p:nvSpPr>
          <p:cNvPr id="12" name="Line 4"/>
          <p:cNvSpPr>
            <a:spLocks noChangeShapeType="1"/>
          </p:cNvSpPr>
          <p:nvPr/>
        </p:nvSpPr>
        <p:spPr bwMode="auto">
          <a:xfrm flipH="1" flipV="1">
            <a:off x="4808583" y="1804651"/>
            <a:ext cx="11540" cy="4345232"/>
          </a:xfrm>
          <a:prstGeom prst="line">
            <a:avLst/>
          </a:prstGeom>
          <a:noFill/>
          <a:ln w="50800">
            <a:solidFill>
              <a:srgbClr val="FF0000"/>
            </a:solidFill>
            <a:prstDash val="sysDot"/>
            <a:round/>
            <a:headEnd/>
            <a:tailEnd type="triangle" w="med" len="med"/>
          </a:ln>
          <a:effectLst/>
        </p:spPr>
        <p:txBody>
          <a:bodyPr wrap="none" anchor="ctr"/>
          <a:lstStyle/>
          <a:p>
            <a:pPr fontAlgn="base">
              <a:spcBef>
                <a:spcPct val="0"/>
              </a:spcBef>
              <a:spcAft>
                <a:spcPct val="0"/>
              </a:spcAft>
            </a:pPr>
            <a:endParaRPr lang="en-US" b="1">
              <a:solidFill>
                <a:srgbClr val="000000"/>
              </a:solidFill>
            </a:endParaRPr>
          </a:p>
        </p:txBody>
      </p:sp>
      <p:sp>
        <p:nvSpPr>
          <p:cNvPr id="13" name="Line 5"/>
          <p:cNvSpPr>
            <a:spLocks noChangeShapeType="1"/>
          </p:cNvSpPr>
          <p:nvPr/>
        </p:nvSpPr>
        <p:spPr bwMode="auto">
          <a:xfrm flipV="1">
            <a:off x="4998754" y="2957420"/>
            <a:ext cx="1659669" cy="798815"/>
          </a:xfrm>
          <a:prstGeom prst="line">
            <a:avLst/>
          </a:prstGeom>
          <a:noFill/>
          <a:ln w="50800">
            <a:solidFill>
              <a:schemeClr val="hlink"/>
            </a:solidFill>
            <a:prstDash val="dash"/>
            <a:round/>
            <a:headEnd/>
            <a:tailEnd type="triangle" w="med" len="med"/>
          </a:ln>
          <a:effectLst/>
        </p:spPr>
        <p:txBody>
          <a:bodyPr wrap="none" anchor="ctr"/>
          <a:lstStyle/>
          <a:p>
            <a:pPr fontAlgn="base">
              <a:spcBef>
                <a:spcPct val="0"/>
              </a:spcBef>
              <a:spcAft>
                <a:spcPct val="0"/>
              </a:spcAft>
            </a:pPr>
            <a:endParaRPr lang="en-US" b="1">
              <a:solidFill>
                <a:srgbClr val="000000"/>
              </a:solidFill>
            </a:endParaRPr>
          </a:p>
        </p:txBody>
      </p:sp>
      <p:sp>
        <p:nvSpPr>
          <p:cNvPr id="14" name="Line 6"/>
          <p:cNvSpPr>
            <a:spLocks noChangeShapeType="1"/>
          </p:cNvSpPr>
          <p:nvPr/>
        </p:nvSpPr>
        <p:spPr bwMode="auto">
          <a:xfrm>
            <a:off x="4763128" y="4196427"/>
            <a:ext cx="2009596" cy="45719"/>
          </a:xfrm>
          <a:prstGeom prst="line">
            <a:avLst/>
          </a:prstGeom>
          <a:noFill/>
          <a:ln w="50800">
            <a:solidFill>
              <a:srgbClr val="006600"/>
            </a:solidFill>
            <a:prstDash val="sysDot"/>
            <a:round/>
            <a:headEnd/>
            <a:tailEnd type="triangle" w="med" len="med"/>
          </a:ln>
          <a:effectLst/>
        </p:spPr>
        <p:txBody>
          <a:bodyPr wrap="none" anchor="ctr"/>
          <a:lstStyle/>
          <a:p>
            <a:pPr fontAlgn="base">
              <a:spcBef>
                <a:spcPct val="0"/>
              </a:spcBef>
              <a:spcAft>
                <a:spcPct val="0"/>
              </a:spcAft>
            </a:pPr>
            <a:endParaRPr lang="en-US" b="1">
              <a:solidFill>
                <a:srgbClr val="000000"/>
              </a:solidFill>
            </a:endParaRPr>
          </a:p>
        </p:txBody>
      </p:sp>
      <p:sp>
        <p:nvSpPr>
          <p:cNvPr id="15" name="Line 7"/>
          <p:cNvSpPr>
            <a:spLocks noChangeShapeType="1"/>
          </p:cNvSpPr>
          <p:nvPr/>
        </p:nvSpPr>
        <p:spPr bwMode="auto">
          <a:xfrm flipH="1" flipV="1">
            <a:off x="4537524" y="2830418"/>
            <a:ext cx="2082800" cy="1143001"/>
          </a:xfrm>
          <a:prstGeom prst="line">
            <a:avLst/>
          </a:prstGeom>
          <a:noFill/>
          <a:ln w="50800">
            <a:solidFill>
              <a:srgbClr val="006600"/>
            </a:solidFill>
            <a:prstDash val="sysDot"/>
            <a:round/>
            <a:headEnd/>
            <a:tailEnd type="triangle" w="med" len="med"/>
          </a:ln>
          <a:effectLst/>
        </p:spPr>
        <p:txBody>
          <a:bodyPr wrap="none" anchor="ctr"/>
          <a:lstStyle/>
          <a:p>
            <a:pPr fontAlgn="base">
              <a:spcBef>
                <a:spcPct val="0"/>
              </a:spcBef>
              <a:spcAft>
                <a:spcPct val="0"/>
              </a:spcAft>
            </a:pPr>
            <a:endParaRPr lang="en-US" b="1">
              <a:solidFill>
                <a:srgbClr val="000000"/>
              </a:solidFill>
            </a:endParaRPr>
          </a:p>
        </p:txBody>
      </p:sp>
      <p:sp>
        <p:nvSpPr>
          <p:cNvPr id="16" name="Line 8"/>
          <p:cNvSpPr>
            <a:spLocks noChangeShapeType="1"/>
          </p:cNvSpPr>
          <p:nvPr/>
        </p:nvSpPr>
        <p:spPr bwMode="auto">
          <a:xfrm>
            <a:off x="4725028" y="2307140"/>
            <a:ext cx="1920240" cy="0"/>
          </a:xfrm>
          <a:prstGeom prst="line">
            <a:avLst/>
          </a:prstGeom>
          <a:noFill/>
          <a:ln w="50800">
            <a:solidFill>
              <a:schemeClr val="hlink"/>
            </a:solidFill>
            <a:prstDash val="sysDot"/>
            <a:round/>
            <a:headEnd/>
            <a:tailEnd type="triangle" w="med" len="med"/>
          </a:ln>
          <a:effectLst/>
        </p:spPr>
        <p:txBody>
          <a:bodyPr wrap="none" anchor="ctr"/>
          <a:lstStyle/>
          <a:p>
            <a:pPr fontAlgn="base">
              <a:spcBef>
                <a:spcPct val="0"/>
              </a:spcBef>
              <a:spcAft>
                <a:spcPct val="0"/>
              </a:spcAft>
            </a:pPr>
            <a:endParaRPr lang="en-US" b="1">
              <a:solidFill>
                <a:srgbClr val="000000"/>
              </a:solidFill>
            </a:endParaRPr>
          </a:p>
        </p:txBody>
      </p:sp>
      <p:sp>
        <p:nvSpPr>
          <p:cNvPr id="22" name="Slide Number Placeholder 21"/>
          <p:cNvSpPr>
            <a:spLocks noGrp="1"/>
          </p:cNvSpPr>
          <p:nvPr>
            <p:ph type="sldNum" sz="quarter" idx="11"/>
          </p:nvPr>
        </p:nvSpPr>
        <p:spPr/>
        <p:txBody>
          <a:bodyPr/>
          <a:lstStyle/>
          <a:p>
            <a:pPr>
              <a:defRPr/>
            </a:pPr>
            <a:fld id="{0EBC7FF7-17A1-4612-B8E3-5462654CC24D}" type="slidenum">
              <a:rPr lang="de-DE" smtClean="0"/>
              <a:pPr>
                <a:defRPr/>
              </a:pPr>
              <a:t>67</a:t>
            </a:fld>
            <a:endParaRPr lang="de-DE" dirty="0"/>
          </a:p>
        </p:txBody>
      </p:sp>
      <p:sp>
        <p:nvSpPr>
          <p:cNvPr id="23" name="Footer Placeholder 22"/>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1650" name="Rectangle 2"/>
          <p:cNvSpPr>
            <a:spLocks noGrp="1" noChangeArrowheads="1"/>
          </p:cNvSpPr>
          <p:nvPr>
            <p:ph type="title"/>
          </p:nvPr>
        </p:nvSpPr>
        <p:spPr/>
        <p:txBody>
          <a:bodyPr/>
          <a:lstStyle/>
          <a:p>
            <a:r>
              <a:rPr lang="en-US" dirty="0"/>
              <a:t>The </a:t>
            </a:r>
            <a:r>
              <a:rPr lang="en-US" dirty="0" err="1"/>
              <a:t>Abc</a:t>
            </a:r>
            <a:r>
              <a:rPr lang="en-US" dirty="0"/>
              <a:t> Advantage</a:t>
            </a:r>
          </a:p>
        </p:txBody>
      </p:sp>
      <p:sp>
        <p:nvSpPr>
          <p:cNvPr id="70660" name="Rectangle 3"/>
          <p:cNvSpPr>
            <a:spLocks noGrp="1" noChangeArrowheads="1"/>
          </p:cNvSpPr>
          <p:nvPr>
            <p:ph idx="1"/>
          </p:nvPr>
        </p:nvSpPr>
        <p:spPr/>
        <p:txBody>
          <a:bodyPr/>
          <a:lstStyle/>
          <a:p>
            <a:r>
              <a:rPr lang="en-US" dirty="0"/>
              <a:t>At </a:t>
            </a:r>
            <a:r>
              <a:rPr lang="en-US" dirty="0" err="1"/>
              <a:t>Abc</a:t>
            </a:r>
            <a:r>
              <a:rPr lang="en-US" dirty="0"/>
              <a:t>, we…</a:t>
            </a:r>
          </a:p>
          <a:p>
            <a:pPr lvl="1"/>
            <a:r>
              <a:rPr lang="en-US" sz="2000" dirty="0"/>
              <a:t>Deliver sustainable business value to our clients</a:t>
            </a:r>
          </a:p>
          <a:p>
            <a:pPr lvl="1"/>
            <a:r>
              <a:rPr lang="en-US" sz="2000" dirty="0"/>
              <a:t>Partner with the best technology enablers</a:t>
            </a:r>
          </a:p>
          <a:p>
            <a:pPr lvl="1"/>
            <a:r>
              <a:rPr lang="en-US" sz="2000" dirty="0"/>
              <a:t>Rely on proven, rigorous methodology</a:t>
            </a:r>
          </a:p>
          <a:p>
            <a:pPr lvl="1"/>
            <a:r>
              <a:rPr lang="en-US" sz="2000" dirty="0"/>
              <a:t>Have capability for Rapid Deployment</a:t>
            </a:r>
          </a:p>
          <a:p>
            <a:pPr lvl="2"/>
            <a:r>
              <a:rPr lang="en-US" sz="1800" dirty="0"/>
              <a:t>Fully trained and certified practitioners</a:t>
            </a:r>
          </a:p>
          <a:p>
            <a:pPr lvl="2"/>
            <a:r>
              <a:rPr lang="en-US" sz="1800" dirty="0"/>
              <a:t>Reusable frameworks</a:t>
            </a:r>
          </a:p>
          <a:p>
            <a:pPr lvl="3"/>
            <a:r>
              <a:rPr lang="en-US" sz="1600" dirty="0"/>
              <a:t>Pre-built interconnectors</a:t>
            </a:r>
          </a:p>
          <a:p>
            <a:pPr lvl="3"/>
            <a:r>
              <a:rPr lang="en-US" sz="1600" dirty="0"/>
              <a:t>Enabling technology frameworks</a:t>
            </a:r>
          </a:p>
          <a:p>
            <a:pPr lvl="3"/>
            <a:r>
              <a:rPr lang="en-US" sz="1600" dirty="0"/>
              <a:t>Industry specific business process frameworks</a:t>
            </a:r>
          </a:p>
          <a:p>
            <a:pPr lvl="2"/>
            <a:r>
              <a:rPr lang="en-US" sz="1800" dirty="0"/>
              <a:t>Accelerators, Tools for faster implementation/support</a:t>
            </a:r>
          </a:p>
          <a:p>
            <a:pPr lvl="1"/>
            <a:r>
              <a:rPr lang="en-US" sz="2000" dirty="0"/>
              <a:t>Maintain a global reach with a local touch</a:t>
            </a:r>
          </a:p>
          <a:p>
            <a:pPr lvl="2"/>
            <a:r>
              <a:rPr lang="en-US" sz="1800" dirty="0"/>
              <a:t>We have multiple Information Management labs around the globe</a:t>
            </a:r>
          </a:p>
        </p:txBody>
      </p:sp>
      <p:sp>
        <p:nvSpPr>
          <p:cNvPr id="14" name="Footer Placeholder 13"/>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3" name="Slide Number Placeholder 12"/>
          <p:cNvSpPr>
            <a:spLocks noGrp="1"/>
          </p:cNvSpPr>
          <p:nvPr>
            <p:ph type="sldNum" sz="quarter" idx="11"/>
          </p:nvPr>
        </p:nvSpPr>
        <p:spPr/>
        <p:txBody>
          <a:bodyPr/>
          <a:lstStyle/>
          <a:p>
            <a:fld id="{0EBC7FF7-17A1-4612-B8E3-5462654CC24D}" type="slidenum">
              <a:rPr lang="de-DE" smtClean="0"/>
              <a:pPr/>
              <a:t>68</a:t>
            </a:fld>
            <a:endParaRPr lang="de-DE" dirty="0"/>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506" name="Rectangle 2"/>
          <p:cNvSpPr>
            <a:spLocks noGrp="1" noChangeArrowheads="1"/>
          </p:cNvSpPr>
          <p:nvPr>
            <p:ph type="title"/>
          </p:nvPr>
        </p:nvSpPr>
        <p:spPr/>
        <p:txBody>
          <a:bodyPr/>
          <a:lstStyle/>
          <a:p>
            <a:r>
              <a:rPr lang="en-US" dirty="0" err="1"/>
              <a:t>Abc</a:t>
            </a:r>
            <a:r>
              <a:rPr lang="en-US" dirty="0"/>
              <a:t> Consulting India - Overview</a:t>
            </a:r>
          </a:p>
        </p:txBody>
      </p:sp>
      <p:sp>
        <p:nvSpPr>
          <p:cNvPr id="20" name="Footer Placeholder 19"/>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19" name="Slide Number Placeholder 18"/>
          <p:cNvSpPr>
            <a:spLocks noGrp="1"/>
          </p:cNvSpPr>
          <p:nvPr>
            <p:ph type="sldNum" sz="quarter" idx="11"/>
          </p:nvPr>
        </p:nvSpPr>
        <p:spPr/>
        <p:txBody>
          <a:bodyPr/>
          <a:lstStyle/>
          <a:p>
            <a:fld id="{0EBC7FF7-17A1-4612-B8E3-5462654CC24D}" type="slidenum">
              <a:rPr lang="de-DE" smtClean="0"/>
              <a:pPr/>
              <a:t>6</a:t>
            </a:fld>
            <a:endParaRPr lang="de-DE" dirty="0"/>
          </a:p>
        </p:txBody>
      </p:sp>
      <p:grpSp>
        <p:nvGrpSpPr>
          <p:cNvPr id="15" name="Group 14"/>
          <p:cNvGrpSpPr/>
          <p:nvPr/>
        </p:nvGrpSpPr>
        <p:grpSpPr>
          <a:xfrm>
            <a:off x="2750361" y="4746689"/>
            <a:ext cx="6393639" cy="1779385"/>
            <a:chOff x="38100" y="3775075"/>
            <a:chExt cx="9077325" cy="2762250"/>
          </a:xfrm>
        </p:grpSpPr>
        <p:pic>
          <p:nvPicPr>
            <p:cNvPr id="20482" name="Picture 4" descr="E:\Creative Services\Library\Images\FCIL Images\Hi-Res Pune Facility Images\ForScreen\Rapidigm mail 03.jpg"/>
            <p:cNvPicPr>
              <a:picLocks noChangeAspect="1" noChangeArrowheads="1"/>
            </p:cNvPicPr>
            <p:nvPr/>
          </p:nvPicPr>
          <p:blipFill>
            <a:blip r:embed="rId3" cstate="email"/>
            <a:srcRect/>
            <a:stretch>
              <a:fillRect/>
            </a:stretch>
          </p:blipFill>
          <p:spPr bwMode="gray">
            <a:xfrm>
              <a:off x="38100" y="3775075"/>
              <a:ext cx="3733800" cy="2762250"/>
            </a:xfrm>
            <a:prstGeom prst="rect">
              <a:avLst/>
            </a:prstGeom>
            <a:noFill/>
            <a:ln w="9525">
              <a:noFill/>
              <a:miter lim="800000"/>
              <a:headEnd/>
              <a:tailEnd/>
            </a:ln>
          </p:spPr>
        </p:pic>
        <p:pic>
          <p:nvPicPr>
            <p:cNvPr id="20483" name="Picture 5" descr="_J1I8092"/>
            <p:cNvPicPr>
              <a:picLocks noChangeAspect="1" noChangeArrowheads="1"/>
            </p:cNvPicPr>
            <p:nvPr/>
          </p:nvPicPr>
          <p:blipFill>
            <a:blip r:embed="rId4" cstate="email"/>
            <a:srcRect/>
            <a:stretch>
              <a:fillRect/>
            </a:stretch>
          </p:blipFill>
          <p:spPr bwMode="gray">
            <a:xfrm>
              <a:off x="3770313" y="3775075"/>
              <a:ext cx="5345112" cy="2762250"/>
            </a:xfrm>
            <a:prstGeom prst="rect">
              <a:avLst/>
            </a:prstGeom>
            <a:noFill/>
            <a:ln w="9525">
              <a:noFill/>
              <a:miter lim="800000"/>
              <a:headEnd/>
              <a:tailEnd/>
            </a:ln>
          </p:spPr>
        </p:pic>
      </p:grpSp>
      <p:sp>
        <p:nvSpPr>
          <p:cNvPr id="23556" name="Rectangle 24"/>
          <p:cNvSpPr>
            <a:spLocks noChangeArrowheads="1"/>
          </p:cNvSpPr>
          <p:nvPr/>
        </p:nvSpPr>
        <p:spPr bwMode="gray">
          <a:xfrm>
            <a:off x="2692657" y="4613177"/>
            <a:ext cx="6451343" cy="1800375"/>
          </a:xfrm>
          <a:prstGeom prst="rect">
            <a:avLst/>
          </a:prstGeom>
          <a:gradFill rotWithShape="1">
            <a:gsLst>
              <a:gs pos="5000">
                <a:schemeClr val="bg1"/>
              </a:gs>
              <a:gs pos="100000">
                <a:schemeClr val="bg1">
                  <a:alpha val="0"/>
                </a:schemeClr>
              </a:gs>
            </a:gsLst>
            <a:lin ang="5400000" scaled="1"/>
          </a:gradFill>
          <a:ln w="9525" algn="ctr">
            <a:noFill/>
            <a:round/>
            <a:headEnd/>
            <a:tailEnd/>
          </a:ln>
        </p:spPr>
        <p:txBody>
          <a:bodyPr/>
          <a:lstStyle/>
          <a:p>
            <a:pPr algn="ctr">
              <a:defRPr/>
            </a:pPr>
            <a:endParaRPr lang="en-US">
              <a:latin typeface="Arial" charset="0"/>
              <a:ea typeface="MS UI Gothic" pitchFamily="34" charset="-128"/>
              <a:cs typeface="+mn-cs"/>
            </a:endParaRPr>
          </a:p>
        </p:txBody>
      </p:sp>
      <p:sp>
        <p:nvSpPr>
          <p:cNvPr id="29" name="Rectangle 24"/>
          <p:cNvSpPr>
            <a:spLocks noChangeArrowheads="1"/>
          </p:cNvSpPr>
          <p:nvPr/>
        </p:nvSpPr>
        <p:spPr bwMode="gray">
          <a:xfrm rot="16200000">
            <a:off x="2808065" y="4743293"/>
            <a:ext cx="1592643" cy="1976373"/>
          </a:xfrm>
          <a:prstGeom prst="rect">
            <a:avLst/>
          </a:prstGeom>
          <a:gradFill rotWithShape="1">
            <a:gsLst>
              <a:gs pos="5000">
                <a:schemeClr val="bg1"/>
              </a:gs>
              <a:gs pos="100000">
                <a:schemeClr val="bg1">
                  <a:alpha val="0"/>
                </a:schemeClr>
              </a:gs>
            </a:gsLst>
            <a:lin ang="5400000" scaled="1"/>
          </a:gradFill>
          <a:ln w="9525" algn="ctr">
            <a:noFill/>
            <a:round/>
            <a:headEnd/>
            <a:tailEnd/>
          </a:ln>
        </p:spPr>
        <p:txBody>
          <a:bodyPr/>
          <a:lstStyle/>
          <a:p>
            <a:pPr algn="ctr">
              <a:defRPr/>
            </a:pPr>
            <a:endParaRPr lang="en-US">
              <a:latin typeface="Arial" charset="0"/>
              <a:ea typeface="MS UI Gothic" pitchFamily="34" charset="-128"/>
              <a:cs typeface="+mn-cs"/>
            </a:endParaRPr>
          </a:p>
        </p:txBody>
      </p:sp>
      <p:sp>
        <p:nvSpPr>
          <p:cNvPr id="20488" name="Content Placeholder 9"/>
          <p:cNvSpPr>
            <a:spLocks noGrp="1"/>
          </p:cNvSpPr>
          <p:nvPr>
            <p:ph idx="1"/>
          </p:nvPr>
        </p:nvSpPr>
        <p:spPr/>
        <p:txBody>
          <a:bodyPr/>
          <a:lstStyle/>
          <a:p>
            <a:r>
              <a:rPr lang="en-US" sz="2700" dirty="0"/>
              <a:t>Operational since 2001</a:t>
            </a:r>
          </a:p>
          <a:p>
            <a:r>
              <a:rPr lang="en-US" sz="2700" dirty="0"/>
              <a:t>Employees: 1900+</a:t>
            </a:r>
          </a:p>
          <a:p>
            <a:r>
              <a:rPr lang="en-US" sz="2700" dirty="0"/>
              <a:t>Areas of Specialization</a:t>
            </a:r>
          </a:p>
          <a:p>
            <a:pPr lvl="1"/>
            <a:r>
              <a:rPr lang="en-US" altLang="ja-JP" sz="2000" dirty="0"/>
              <a:t>Oracle (Oracle EBS, Siebel, PeopleSoft, Remote DBA, </a:t>
            </a:r>
            <a:br>
              <a:rPr lang="en-US" altLang="ja-JP" sz="2000" dirty="0"/>
            </a:br>
            <a:r>
              <a:rPr lang="en-US" altLang="ja-JP" sz="2000" dirty="0"/>
              <a:t>Hyperion, Portals and Primavera)</a:t>
            </a:r>
          </a:p>
          <a:p>
            <a:pPr lvl="1"/>
            <a:r>
              <a:rPr lang="en-US" altLang="ja-JP" sz="2000" dirty="0"/>
              <a:t>SAP (Core ERP, SAP-BW, SCM, Net Weaver, CRM and BO)</a:t>
            </a:r>
          </a:p>
          <a:p>
            <a:pPr lvl="1"/>
            <a:r>
              <a:rPr lang="en-US" altLang="ja-JP" sz="2000" dirty="0"/>
              <a:t>Infrastructure Management</a:t>
            </a:r>
          </a:p>
          <a:p>
            <a:pPr lvl="1"/>
            <a:r>
              <a:rPr lang="en-US" altLang="ja-JP" sz="2000" dirty="0"/>
              <a:t>AIS (Application Development and support - Microsoft, Open Systems, Testing, Legacy and Data Warehousing)</a:t>
            </a:r>
          </a:p>
        </p:txBody>
      </p:sp>
    </p:spTree>
  </p:cSld>
  <p:clrMapOvr>
    <a:masterClrMapping/>
  </p:clrMapOvr>
  <p:transition>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02" name="Group 11"/>
          <p:cNvGrpSpPr>
            <a:grpSpLocks/>
          </p:cNvGrpSpPr>
          <p:nvPr/>
        </p:nvGrpSpPr>
        <p:grpSpPr bwMode="auto">
          <a:xfrm>
            <a:off x="0" y="1735507"/>
            <a:ext cx="9144000" cy="4798033"/>
            <a:chOff x="0" y="1333500"/>
            <a:chExt cx="9144000" cy="5143501"/>
          </a:xfrm>
        </p:grpSpPr>
        <p:sp>
          <p:nvSpPr>
            <p:cNvPr id="6" name="Rectangle 2"/>
            <p:cNvSpPr>
              <a:spLocks noChangeArrowheads="1"/>
            </p:cNvSpPr>
            <p:nvPr/>
          </p:nvSpPr>
          <p:spPr bwMode="gray">
            <a:xfrm>
              <a:off x="0" y="1333500"/>
              <a:ext cx="9144000" cy="2082995"/>
            </a:xfrm>
            <a:prstGeom prst="rect">
              <a:avLst/>
            </a:prstGeom>
            <a:gradFill rotWithShape="1">
              <a:gsLst>
                <a:gs pos="0">
                  <a:schemeClr val="bg1"/>
                </a:gs>
                <a:gs pos="100000">
                  <a:schemeClr val="bg1">
                    <a:lumMod val="85000"/>
                  </a:schemeClr>
                </a:gs>
              </a:gsLst>
              <a:lin ang="5400000" scaled="1"/>
            </a:gradFill>
            <a:ln w="9525">
              <a:noFill/>
              <a:miter lim="800000"/>
              <a:headEnd/>
              <a:tailEnd/>
            </a:ln>
            <a:effectLst/>
          </p:spPr>
          <p:txBody>
            <a:bodyPr wrap="none" anchor="ctr"/>
            <a:lstStyle/>
            <a:p>
              <a:pPr eaLnBrk="0" hangingPunct="0">
                <a:defRPr/>
              </a:pPr>
              <a:endParaRPr lang="en-US" altLang="en-US" sz="2400">
                <a:solidFill>
                  <a:schemeClr val="folHlink"/>
                </a:solidFill>
              </a:endParaRPr>
            </a:p>
          </p:txBody>
        </p:sp>
        <p:sp>
          <p:nvSpPr>
            <p:cNvPr id="5" name="Rectangle 2"/>
            <p:cNvSpPr>
              <a:spLocks noChangeArrowheads="1"/>
            </p:cNvSpPr>
            <p:nvPr/>
          </p:nvSpPr>
          <p:spPr bwMode="gray">
            <a:xfrm flipV="1">
              <a:off x="0" y="3416496"/>
              <a:ext cx="9144000" cy="3060505"/>
            </a:xfrm>
            <a:prstGeom prst="rect">
              <a:avLst/>
            </a:prstGeom>
            <a:gradFill rotWithShape="1">
              <a:gsLst>
                <a:gs pos="0">
                  <a:schemeClr val="bg1">
                    <a:lumMod val="65000"/>
                  </a:schemeClr>
                </a:gs>
                <a:gs pos="100000">
                  <a:schemeClr val="tx1"/>
                </a:gs>
              </a:gsLst>
              <a:lin ang="5400000" scaled="1"/>
            </a:gradFill>
            <a:ln w="9525">
              <a:noFill/>
              <a:miter lim="800000"/>
              <a:headEnd/>
              <a:tailEnd/>
            </a:ln>
            <a:effectLst/>
          </p:spPr>
          <p:txBody>
            <a:bodyPr wrap="none" anchor="ctr"/>
            <a:lstStyle/>
            <a:p>
              <a:pPr eaLnBrk="0" hangingPunct="0">
                <a:defRPr/>
              </a:pPr>
              <a:endParaRPr lang="en-US" altLang="en-US" sz="2400">
                <a:solidFill>
                  <a:schemeClr val="folHlink"/>
                </a:solidFill>
              </a:endParaRPr>
            </a:p>
          </p:txBody>
        </p:sp>
      </p:grpSp>
      <p:sp>
        <p:nvSpPr>
          <p:cNvPr id="4" name="TextBox 3"/>
          <p:cNvSpPr txBox="1"/>
          <p:nvPr/>
        </p:nvSpPr>
        <p:spPr bwMode="gray">
          <a:xfrm>
            <a:off x="9524" y="1908175"/>
            <a:ext cx="4562475" cy="2215991"/>
          </a:xfrm>
          <a:prstGeom prst="rect">
            <a:avLst/>
          </a:prstGeom>
          <a:noFill/>
          <a:effectLst>
            <a:glow rad="139700">
              <a:schemeClr val="accent4">
                <a:satMod val="175000"/>
                <a:alpha val="40000"/>
              </a:schemeClr>
            </a:glow>
          </a:effectLst>
        </p:spPr>
        <p:txBody>
          <a:bodyPr>
            <a:spAutoFit/>
          </a:bodyPr>
          <a:lstStyle/>
          <a:p>
            <a:pPr>
              <a:defRPr/>
            </a:pPr>
            <a:r>
              <a:rPr kumimoji="1" lang="en-US" sz="13800" kern="0" spc="50" dirty="0">
                <a:ln w="12700" cmpd="sng">
                  <a:solidFill>
                    <a:schemeClr val="bg1">
                      <a:lumMod val="65000"/>
                    </a:schemeClr>
                  </a:solidFill>
                  <a:prstDash val="solid"/>
                </a:ln>
                <a:solidFill>
                  <a:schemeClr val="accent6">
                    <a:tint val="1000"/>
                  </a:schemeClr>
                </a:solidFill>
                <a:effectLst>
                  <a:glow rad="101600">
                    <a:schemeClr val="bg1">
                      <a:lumMod val="50000"/>
                      <a:alpha val="40000"/>
                    </a:schemeClr>
                  </a:glow>
                  <a:outerShdw blurRad="50800" dist="38100" dir="2700000" algn="tl" rotWithShape="0">
                    <a:prstClr val="black">
                      <a:alpha val="74000"/>
                    </a:prstClr>
                  </a:outerShdw>
                  <a:reflection blurRad="6350" stA="60000" endA="900" endPos="58000" dir="5400000" sy="-100000" algn="bl" rotWithShape="0"/>
                </a:effectLst>
                <a:latin typeface="Arial"/>
                <a:cs typeface="+mj-cs"/>
              </a:rPr>
              <a:t>Q</a:t>
            </a:r>
            <a:r>
              <a:rPr kumimoji="1" lang="en-US" sz="8000" kern="0" spc="50" dirty="0">
                <a:ln w="12700" cmpd="sng">
                  <a:solidFill>
                    <a:schemeClr val="bg1">
                      <a:lumMod val="65000"/>
                    </a:schemeClr>
                  </a:solidFill>
                  <a:prstDash val="solid"/>
                </a:ln>
                <a:solidFill>
                  <a:schemeClr val="accent6">
                    <a:tint val="1000"/>
                  </a:schemeClr>
                </a:solidFill>
                <a:effectLst>
                  <a:glow rad="101600">
                    <a:schemeClr val="bg1">
                      <a:lumMod val="50000"/>
                      <a:alpha val="40000"/>
                    </a:schemeClr>
                  </a:glow>
                  <a:outerShdw blurRad="50800" dist="38100" dir="2700000" algn="tl" rotWithShape="0">
                    <a:prstClr val="black">
                      <a:alpha val="74000"/>
                    </a:prstClr>
                  </a:outerShdw>
                  <a:reflection blurRad="6350" stA="60000" endA="900" endPos="58000" dir="5400000" sy="-100000" algn="bl" rotWithShape="0"/>
                </a:effectLst>
                <a:latin typeface="Arial"/>
                <a:cs typeface="+mj-cs"/>
              </a:rPr>
              <a:t>&amp;</a:t>
            </a:r>
            <a:r>
              <a:rPr kumimoji="1" lang="en-US" sz="13800" kern="0" spc="50" dirty="0">
                <a:ln w="12700" cmpd="sng">
                  <a:solidFill>
                    <a:schemeClr val="bg1">
                      <a:lumMod val="65000"/>
                    </a:schemeClr>
                  </a:solidFill>
                  <a:prstDash val="solid"/>
                </a:ln>
                <a:solidFill>
                  <a:schemeClr val="accent6">
                    <a:tint val="1000"/>
                  </a:schemeClr>
                </a:solidFill>
                <a:effectLst>
                  <a:glow rad="101600">
                    <a:schemeClr val="bg1">
                      <a:lumMod val="50000"/>
                      <a:alpha val="40000"/>
                    </a:schemeClr>
                  </a:glow>
                  <a:outerShdw blurRad="50800" dist="38100" dir="2700000" algn="tl" rotWithShape="0">
                    <a:prstClr val="black">
                      <a:alpha val="74000"/>
                    </a:prstClr>
                  </a:outerShdw>
                  <a:reflection blurRad="6350" stA="60000" endA="900" endPos="58000" dir="5400000" sy="-100000" algn="bl" rotWithShape="0"/>
                </a:effectLst>
                <a:latin typeface="Arial"/>
                <a:cs typeface="+mj-cs"/>
              </a:rPr>
              <a:t>A</a:t>
            </a:r>
            <a:endParaRPr lang="en-US" sz="11500" spc="50" dirty="0">
              <a:ln w="12700" cmpd="sng">
                <a:solidFill>
                  <a:schemeClr val="bg1">
                    <a:lumMod val="65000"/>
                  </a:schemeClr>
                </a:solidFill>
                <a:prstDash val="solid"/>
              </a:ln>
              <a:solidFill>
                <a:schemeClr val="accent6">
                  <a:tint val="1000"/>
                </a:schemeClr>
              </a:solidFill>
              <a:effectLst>
                <a:glow rad="101600">
                  <a:schemeClr val="bg1">
                    <a:lumMod val="50000"/>
                    <a:alpha val="40000"/>
                  </a:schemeClr>
                </a:glow>
                <a:outerShdw blurRad="50800" dist="38100" dir="2700000" algn="tl" rotWithShape="0">
                  <a:prstClr val="black">
                    <a:alpha val="74000"/>
                  </a:prstClr>
                </a:outerShdw>
                <a:reflection blurRad="6350" stA="60000" endA="900" endPos="58000" dir="5400000" sy="-100000" algn="bl" rotWithShape="0"/>
              </a:effectLst>
            </a:endParaRPr>
          </a:p>
        </p:txBody>
      </p:sp>
      <p:sp>
        <p:nvSpPr>
          <p:cNvPr id="7" name="Rounded Rectangular Callout 6"/>
          <p:cNvSpPr/>
          <p:nvPr/>
        </p:nvSpPr>
        <p:spPr bwMode="gray">
          <a:xfrm>
            <a:off x="4330700" y="1574800"/>
            <a:ext cx="3759200" cy="2197100"/>
          </a:xfrm>
          <a:prstGeom prst="wedgeRoundRectCallout">
            <a:avLst>
              <a:gd name="adj1" fmla="val -494"/>
              <a:gd name="adj2" fmla="val 72774"/>
              <a:gd name="adj3" fmla="val 16667"/>
            </a:avLst>
          </a:prstGeom>
          <a:solidFill>
            <a:srgbClr val="DDDDDD"/>
          </a:solidFill>
          <a:ln w="9525" cap="flat" cmpd="sng" algn="ctr">
            <a:noFill/>
            <a:prstDash val="solid"/>
            <a:round/>
            <a:headEnd type="none" w="med" len="med"/>
            <a:tailEnd type="none" w="med" len="med"/>
          </a:ln>
          <a:effectLst/>
          <a:scene3d>
            <a:camera prst="orthographicFront">
              <a:rot lat="0" lon="0" rev="0"/>
            </a:camera>
            <a:lightRig rig="chilly" dir="t">
              <a:rot lat="0" lon="0" rev="18480000"/>
            </a:lightRig>
          </a:scene3d>
          <a:sp3d prstMaterial="clear">
            <a:bevelT h="63500"/>
          </a:sp3d>
        </p:spPr>
        <p:txBody>
          <a:bodyPr anchor="ctr"/>
          <a:lstStyle/>
          <a:p>
            <a:pPr>
              <a:defRPr/>
            </a:pPr>
            <a:r>
              <a:rPr lang="en-US" sz="11500"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en-US" sz="2800"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8" name="Rounded Rectangular Callout 7"/>
          <p:cNvSpPr/>
          <p:nvPr/>
        </p:nvSpPr>
        <p:spPr bwMode="gray">
          <a:xfrm>
            <a:off x="5168900" y="3162300"/>
            <a:ext cx="3759200" cy="2197100"/>
          </a:xfrm>
          <a:prstGeom prst="wedgeRoundRectCallout">
            <a:avLst>
              <a:gd name="adj1" fmla="val 4167"/>
              <a:gd name="adj2" fmla="val 74144"/>
              <a:gd name="adj3" fmla="val 16667"/>
            </a:avLst>
          </a:prstGeom>
          <a:solidFill>
            <a:srgbClr val="DDDDDD"/>
          </a:solidFill>
          <a:ln w="9525" cap="flat" cmpd="sng" algn="ctr">
            <a:noFill/>
            <a:prstDash val="solid"/>
            <a:round/>
            <a:headEnd type="none" w="med" len="med"/>
            <a:tailEnd type="none" w="med" len="med"/>
          </a:ln>
          <a:effectLst/>
          <a:scene3d>
            <a:camera prst="orthographicFront">
              <a:rot lat="0" lon="0" rev="0"/>
            </a:camera>
            <a:lightRig rig="chilly" dir="t">
              <a:rot lat="0" lon="0" rev="18480000"/>
            </a:lightRig>
          </a:scene3d>
          <a:sp3d prstMaterial="clear">
            <a:bevelT h="63500"/>
          </a:sp3d>
        </p:spPr>
        <p:txBody>
          <a:bodyPr anchor="ctr"/>
          <a:lstStyle/>
          <a:p>
            <a:pPr>
              <a:defRPr/>
            </a:pPr>
            <a:r>
              <a:rPr lang="en-US" sz="11500"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p>
        </p:txBody>
      </p:sp>
      <p:sp>
        <p:nvSpPr>
          <p:cNvPr id="11" name="Slide Number Placeholder 10"/>
          <p:cNvSpPr>
            <a:spLocks noGrp="1"/>
          </p:cNvSpPr>
          <p:nvPr>
            <p:ph type="sldNum" sz="quarter" idx="11"/>
          </p:nvPr>
        </p:nvSpPr>
        <p:spPr/>
        <p:txBody>
          <a:bodyPr/>
          <a:lstStyle/>
          <a:p>
            <a:pPr>
              <a:defRPr/>
            </a:pPr>
            <a:fld id="{DB1CAE9A-1ECC-4033-9004-6353252B3336}" type="slidenum">
              <a:rPr lang="en-US" smtClean="0"/>
              <a:pPr>
                <a:defRPr/>
              </a:pPr>
              <a:t>69</a:t>
            </a:fld>
            <a:endParaRPr lang="en-US"/>
          </a:p>
        </p:txBody>
      </p:sp>
      <p:sp>
        <p:nvSpPr>
          <p:cNvPr id="12" name="Footer Placeholder 11"/>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Tree>
  </p:cSld>
  <p:clrMapOvr>
    <a:masterClrMapping/>
  </p:clrMapOvr>
  <p:transition>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pPr>
              <a:defRPr/>
            </a:pPr>
            <a:fld id="{0EBC7FF7-17A1-4612-B8E3-5462654CC24D}" type="slidenum">
              <a:rPr lang="de-DE" smtClean="0"/>
              <a:pPr>
                <a:defRPr/>
              </a:pPr>
              <a:t>70</a:t>
            </a:fld>
            <a:endParaRPr lang="de-DE" dirty="0"/>
          </a:p>
        </p:txBody>
      </p:sp>
      <p:sp>
        <p:nvSpPr>
          <p:cNvPr id="8" name="Footer Placeholder 7"/>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pic>
        <p:nvPicPr>
          <p:cNvPr id="17412" name="Picture 2" descr="presentation用"/>
          <p:cNvPicPr>
            <a:picLocks noChangeAspect="1" noChangeArrowheads="1"/>
          </p:cNvPicPr>
          <p:nvPr/>
        </p:nvPicPr>
        <p:blipFill>
          <a:blip r:embed="rId2" cstate="email"/>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FCI Org Structure</a:t>
            </a:r>
          </a:p>
        </p:txBody>
      </p:sp>
      <p:sp>
        <p:nvSpPr>
          <p:cNvPr id="3" name="Footer Placeholder 2"/>
          <p:cNvSpPr>
            <a:spLocks noGrp="1"/>
          </p:cNvSpPr>
          <p:nvPr>
            <p:ph type="ftr" sz="quarter" idx="10"/>
          </p:nvPr>
        </p:nvSpPr>
        <p:spPr/>
        <p:txBody>
          <a:bodyPr/>
          <a:lstStyle/>
          <a:p>
            <a:pPr>
              <a:defRPr/>
            </a:pPr>
            <a:r>
              <a:rPr lang="en-US" dirty="0"/>
              <a:t>Copyright 2010 </a:t>
            </a:r>
            <a:r>
              <a:rPr lang="en-US" dirty="0" err="1"/>
              <a:t>Abc</a:t>
            </a:r>
            <a:r>
              <a:rPr lang="en-US" dirty="0"/>
              <a:t> Consulting India</a:t>
            </a:r>
          </a:p>
        </p:txBody>
      </p:sp>
      <p:sp>
        <p:nvSpPr>
          <p:cNvPr id="4" name="Slide Number Placeholder 3"/>
          <p:cNvSpPr>
            <a:spLocks noGrp="1"/>
          </p:cNvSpPr>
          <p:nvPr>
            <p:ph type="sldNum" sz="quarter" idx="11"/>
          </p:nvPr>
        </p:nvSpPr>
        <p:spPr/>
        <p:txBody>
          <a:bodyPr/>
          <a:lstStyle/>
          <a:p>
            <a:pPr>
              <a:defRPr/>
            </a:pPr>
            <a:fld id="{09376177-E7A7-4F4E-AF8F-C077B77B6451}" type="slidenum">
              <a:rPr lang="en-US" smtClean="0"/>
              <a:pPr>
                <a:defRPr/>
              </a:pPr>
              <a:t>7</a:t>
            </a:fld>
            <a:endParaRPr lang="en-US"/>
          </a:p>
        </p:txBody>
      </p:sp>
      <p:sp>
        <p:nvSpPr>
          <p:cNvPr id="5" name="Rounded Rectangle 4"/>
          <p:cNvSpPr/>
          <p:nvPr/>
        </p:nvSpPr>
        <p:spPr bwMode="auto">
          <a:xfrm>
            <a:off x="61913" y="1212783"/>
            <a:ext cx="9020175" cy="5311842"/>
          </a:xfrm>
          <a:prstGeom prst="roundRect">
            <a:avLst>
              <a:gd name="adj" fmla="val 4334"/>
            </a:avLst>
          </a:prstGeom>
          <a:gradFill rotWithShape="1">
            <a:gsLst>
              <a:gs pos="0">
                <a:srgbClr val="FFFFFF"/>
              </a:gs>
              <a:gs pos="100000">
                <a:srgbClr val="C8C8C8"/>
              </a:gs>
            </a:gsLst>
            <a:lin ang="5400000" scaled="1"/>
          </a:gradFill>
          <a:ln w="9525" cap="flat" cmpd="sng" algn="ctr">
            <a:solidFill>
              <a:srgbClr val="505050"/>
            </a:solidFill>
            <a:prstDash val="solid"/>
            <a:round/>
            <a:headEnd type="none" w="med" len="med"/>
            <a:tailEnd type="none" w="med" len="med"/>
          </a:ln>
          <a:effectLst>
            <a:innerShdw blurRad="63500" dist="50800" dir="13500000">
              <a:prstClr val="black">
                <a:alpha val="50000"/>
              </a:prstClr>
            </a:innerShdw>
          </a:effectLst>
        </p:spPr>
        <p:txBody>
          <a:bodyPr vert="horz" wrap="none" lIns="91440" tIns="45720" rIns="91440" bIns="45720" numCol="1" rtlCol="0" anchor="ctr" anchorCtr="0" compatLnSpc="1">
            <a:prstTxWarp prst="textNoShape">
              <a:avLst/>
            </a:prstTxWarp>
          </a:bodyPr>
          <a:lstStyle/>
          <a:p>
            <a:pPr algn="ctr" fontAlgn="ctr">
              <a:spcBef>
                <a:spcPct val="0"/>
              </a:spcBef>
              <a:spcAft>
                <a:spcPct val="0"/>
              </a:spcAft>
            </a:pPr>
            <a:endParaRPr kumimoji="1" lang="en-US">
              <a:solidFill>
                <a:srgbClr val="000000"/>
              </a:solidFill>
            </a:endParaRPr>
          </a:p>
        </p:txBody>
      </p:sp>
      <p:sp>
        <p:nvSpPr>
          <p:cNvPr id="6" name="Rectangle 5"/>
          <p:cNvSpPr/>
          <p:nvPr/>
        </p:nvSpPr>
        <p:spPr bwMode="gray">
          <a:xfrm>
            <a:off x="5848933" y="3286125"/>
            <a:ext cx="904874" cy="801682"/>
          </a:xfrm>
          <a:prstGeom prst="rect">
            <a:avLst/>
          </a:prstGeom>
          <a:gradFill flip="none" rotWithShape="1">
            <a:gsLst>
              <a:gs pos="0">
                <a:srgbClr val="8B8807"/>
              </a:gs>
              <a:gs pos="100000">
                <a:srgbClr val="484300"/>
              </a:gs>
            </a:gsLst>
            <a:lin ang="5400000" scaled="1"/>
            <a:tileRect/>
          </a:gradFill>
          <a:ln>
            <a:solidFill>
              <a:srgbClr val="6C6400"/>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1100" b="1" dirty="0">
                <a:solidFill>
                  <a:srgbClr val="FFFFFF"/>
                </a:solidFill>
              </a:rPr>
              <a:t>Manish </a:t>
            </a:r>
            <a:r>
              <a:rPr lang="en-US" sz="1100" b="1" dirty="0" err="1">
                <a:solidFill>
                  <a:srgbClr val="FFFFFF"/>
                </a:solidFill>
              </a:rPr>
              <a:t>Kulkarni</a:t>
            </a:r>
            <a:endParaRPr lang="en-US" sz="1100" b="1" dirty="0">
              <a:solidFill>
                <a:srgbClr val="FFFFFF"/>
              </a:solidFill>
            </a:endParaRPr>
          </a:p>
          <a:p>
            <a:pPr algn="ctr" fontAlgn="base">
              <a:spcBef>
                <a:spcPct val="0"/>
              </a:spcBef>
              <a:spcAft>
                <a:spcPct val="0"/>
              </a:spcAft>
            </a:pPr>
            <a:r>
              <a:rPr lang="en-US" sz="1000" dirty="0">
                <a:solidFill>
                  <a:srgbClr val="FFFFFF"/>
                </a:solidFill>
              </a:rPr>
              <a:t>Director, </a:t>
            </a:r>
          </a:p>
          <a:p>
            <a:pPr algn="ctr" fontAlgn="base">
              <a:spcBef>
                <a:spcPct val="0"/>
              </a:spcBef>
              <a:spcAft>
                <a:spcPct val="0"/>
              </a:spcAft>
            </a:pPr>
            <a:r>
              <a:rPr lang="en-US" sz="1000" dirty="0">
                <a:solidFill>
                  <a:srgbClr val="FFFFFF"/>
                </a:solidFill>
              </a:rPr>
              <a:t>IMS</a:t>
            </a:r>
          </a:p>
        </p:txBody>
      </p:sp>
      <p:sp>
        <p:nvSpPr>
          <p:cNvPr id="7" name="Rectangle 6"/>
          <p:cNvSpPr/>
          <p:nvPr/>
        </p:nvSpPr>
        <p:spPr bwMode="gray">
          <a:xfrm>
            <a:off x="3720525" y="1334819"/>
            <a:ext cx="1721612" cy="725481"/>
          </a:xfrm>
          <a:prstGeom prst="rect">
            <a:avLst/>
          </a:prstGeom>
          <a:gradFill flip="none" rotWithShape="1">
            <a:gsLst>
              <a:gs pos="0">
                <a:srgbClr val="DB4949"/>
              </a:gs>
              <a:gs pos="100000">
                <a:srgbClr val="7A1818"/>
              </a:gs>
            </a:gsLst>
            <a:lin ang="5400000" scaled="1"/>
            <a:tileRect/>
          </a:gradFill>
          <a:ln>
            <a:solidFill>
              <a:srgbClr val="AE2222"/>
            </a:solidFill>
          </a:ln>
        </p:spPr>
        <p:style>
          <a:lnRef idx="0">
            <a:scrgbClr r="0" g="0" b="0"/>
          </a:lnRef>
          <a:fillRef idx="0">
            <a:scrgbClr r="0" g="0" b="0"/>
          </a:fillRef>
          <a:effectRef idx="0">
            <a:scrgbClr r="0" g="0" b="0"/>
          </a:effectRef>
          <a:fontRef idx="minor">
            <a:schemeClr val="lt1"/>
          </a:fontRef>
        </p:style>
        <p:txBody>
          <a:bodyPr spcFirstLastPara="0" vert="horz" wrap="square" lIns="20955" tIns="20955" rIns="20955" bIns="20955" numCol="1" spcCol="1270" anchor="ctr" anchorCtr="0">
            <a:noAutofit/>
          </a:bodyPr>
          <a:lstStyle/>
          <a:p>
            <a:pPr algn="ctr" defTabSz="1466850" fontAlgn="base">
              <a:lnSpc>
                <a:spcPct val="90000"/>
              </a:lnSpc>
              <a:spcBef>
                <a:spcPct val="0"/>
              </a:spcBef>
              <a:spcAft>
                <a:spcPct val="35000"/>
              </a:spcAft>
            </a:pPr>
            <a:r>
              <a:rPr lang="en-US" sz="1300" b="1" dirty="0">
                <a:solidFill>
                  <a:srgbClr val="FFFFFF"/>
                </a:solidFill>
              </a:rPr>
              <a:t>Rajeev Gupta</a:t>
            </a:r>
          </a:p>
          <a:p>
            <a:pPr algn="ctr" defTabSz="1466850" fontAlgn="base">
              <a:lnSpc>
                <a:spcPct val="90000"/>
              </a:lnSpc>
              <a:spcBef>
                <a:spcPct val="0"/>
              </a:spcBef>
              <a:spcAft>
                <a:spcPct val="35000"/>
              </a:spcAft>
            </a:pPr>
            <a:r>
              <a:rPr lang="en-US" sz="1200" dirty="0">
                <a:solidFill>
                  <a:srgbClr val="FFFFFF"/>
                </a:solidFill>
              </a:rPr>
              <a:t>President</a:t>
            </a:r>
          </a:p>
        </p:txBody>
      </p:sp>
      <p:sp>
        <p:nvSpPr>
          <p:cNvPr id="8" name="Rectangle 7"/>
          <p:cNvSpPr/>
          <p:nvPr/>
        </p:nvSpPr>
        <p:spPr bwMode="gray">
          <a:xfrm>
            <a:off x="450355" y="2304869"/>
            <a:ext cx="1276350" cy="731520"/>
          </a:xfrm>
          <a:prstGeom prst="rect">
            <a:avLst/>
          </a:prstGeom>
          <a:gradFill flip="none" rotWithShape="1">
            <a:gsLst>
              <a:gs pos="0">
                <a:srgbClr val="C07000"/>
              </a:gs>
              <a:gs pos="100000">
                <a:srgbClr val="663106"/>
              </a:gs>
            </a:gsLst>
            <a:lin ang="5400000" scaled="1"/>
            <a:tileRect/>
          </a:gradFill>
          <a:ln>
            <a:solidFill>
              <a:srgbClr val="914405"/>
            </a:solidFill>
          </a:ln>
        </p:spPr>
        <p:style>
          <a:lnRef idx="0">
            <a:scrgbClr r="0" g="0" b="0"/>
          </a:lnRef>
          <a:fillRef idx="0">
            <a:scrgbClr r="0" g="0" b="0"/>
          </a:fillRef>
          <a:effectRef idx="0">
            <a:scrgbClr r="0" g="0" b="0"/>
          </a:effectRef>
          <a:fontRef idx="minor">
            <a:schemeClr val="lt1"/>
          </a:fontRef>
        </p:style>
        <p:txBody>
          <a:bodyPr spcFirstLastPara="0" vert="horz" wrap="square" lIns="20955" tIns="20955" rIns="20955" bIns="20955" numCol="1" spcCol="1270" anchor="ctr" anchorCtr="0">
            <a:noAutofit/>
          </a:bodyPr>
          <a:lstStyle/>
          <a:p>
            <a:pPr algn="ctr" defTabSz="1466850" fontAlgn="base">
              <a:lnSpc>
                <a:spcPct val="90000"/>
              </a:lnSpc>
              <a:spcBef>
                <a:spcPct val="0"/>
              </a:spcBef>
              <a:spcAft>
                <a:spcPct val="35000"/>
              </a:spcAft>
            </a:pPr>
            <a:r>
              <a:rPr lang="en-US" sz="1200" b="1" dirty="0">
                <a:solidFill>
                  <a:srgbClr val="FFFFFF"/>
                </a:solidFill>
              </a:rPr>
              <a:t>Sunil </a:t>
            </a:r>
            <a:r>
              <a:rPr lang="en-US" sz="1200" b="1" dirty="0" err="1">
                <a:solidFill>
                  <a:srgbClr val="FFFFFF"/>
                </a:solidFill>
              </a:rPr>
              <a:t>Bhave</a:t>
            </a:r>
            <a:br>
              <a:rPr lang="en-US" sz="1200" b="1" dirty="0">
                <a:solidFill>
                  <a:srgbClr val="FFFFFF"/>
                </a:solidFill>
              </a:rPr>
            </a:br>
            <a:r>
              <a:rPr lang="en-US" sz="1100" dirty="0">
                <a:solidFill>
                  <a:srgbClr val="FFFFFF"/>
                </a:solidFill>
              </a:rPr>
              <a:t>VP – Delivery Management</a:t>
            </a:r>
          </a:p>
        </p:txBody>
      </p:sp>
      <p:sp>
        <p:nvSpPr>
          <p:cNvPr id="9" name="Rectangle 8"/>
          <p:cNvSpPr/>
          <p:nvPr/>
        </p:nvSpPr>
        <p:spPr bwMode="gray">
          <a:xfrm>
            <a:off x="7421669" y="2304869"/>
            <a:ext cx="1152525" cy="731520"/>
          </a:xfrm>
          <a:prstGeom prst="rect">
            <a:avLst/>
          </a:prstGeom>
          <a:gradFill flip="none" rotWithShape="1">
            <a:gsLst>
              <a:gs pos="0">
                <a:srgbClr val="C07000"/>
              </a:gs>
              <a:gs pos="100000">
                <a:srgbClr val="663106"/>
              </a:gs>
            </a:gsLst>
            <a:lin ang="5400000" scaled="1"/>
            <a:tileRect/>
          </a:gradFill>
          <a:ln>
            <a:solidFill>
              <a:srgbClr val="914405"/>
            </a:solidFill>
          </a:ln>
        </p:spPr>
        <p:style>
          <a:lnRef idx="0">
            <a:scrgbClr r="0" g="0" b="0"/>
          </a:lnRef>
          <a:fillRef idx="0">
            <a:scrgbClr r="0" g="0" b="0"/>
          </a:fillRef>
          <a:effectRef idx="0">
            <a:scrgbClr r="0" g="0" b="0"/>
          </a:effectRef>
          <a:fontRef idx="minor">
            <a:schemeClr val="lt1"/>
          </a:fontRef>
        </p:style>
        <p:txBody>
          <a:bodyPr spcFirstLastPara="0" vert="horz" wrap="square" lIns="20955" tIns="20955" rIns="20955" bIns="20955" numCol="1" spcCol="1270" anchor="ctr" anchorCtr="0">
            <a:noAutofit/>
          </a:bodyPr>
          <a:lstStyle/>
          <a:p>
            <a:pPr algn="ctr" defTabSz="1466850" fontAlgn="base">
              <a:lnSpc>
                <a:spcPct val="90000"/>
              </a:lnSpc>
              <a:spcBef>
                <a:spcPct val="0"/>
              </a:spcBef>
              <a:spcAft>
                <a:spcPct val="35000"/>
              </a:spcAft>
            </a:pPr>
            <a:r>
              <a:rPr lang="en-US" sz="1200" b="1" dirty="0" err="1">
                <a:solidFill>
                  <a:srgbClr val="FFFFFF"/>
                </a:solidFill>
              </a:rPr>
              <a:t>Anuj</a:t>
            </a:r>
            <a:r>
              <a:rPr lang="en-US" sz="1200" b="1" dirty="0">
                <a:solidFill>
                  <a:srgbClr val="FFFFFF"/>
                </a:solidFill>
              </a:rPr>
              <a:t> Kumar</a:t>
            </a:r>
            <a:br>
              <a:rPr lang="en-US" sz="1200" b="1" dirty="0">
                <a:solidFill>
                  <a:srgbClr val="FFFFFF"/>
                </a:solidFill>
              </a:rPr>
            </a:br>
            <a:r>
              <a:rPr lang="en-US" sz="1100" dirty="0">
                <a:solidFill>
                  <a:srgbClr val="FFFFFF"/>
                </a:solidFill>
              </a:rPr>
              <a:t>VP – HR</a:t>
            </a:r>
          </a:p>
        </p:txBody>
      </p:sp>
      <p:sp>
        <p:nvSpPr>
          <p:cNvPr id="10" name="Rectangle 9"/>
          <p:cNvSpPr/>
          <p:nvPr/>
        </p:nvSpPr>
        <p:spPr bwMode="gray">
          <a:xfrm>
            <a:off x="1831480" y="2304869"/>
            <a:ext cx="1276350" cy="731520"/>
          </a:xfrm>
          <a:prstGeom prst="rect">
            <a:avLst/>
          </a:prstGeom>
          <a:gradFill flip="none" rotWithShape="1">
            <a:gsLst>
              <a:gs pos="0">
                <a:srgbClr val="C07000"/>
              </a:gs>
              <a:gs pos="100000">
                <a:srgbClr val="663106"/>
              </a:gs>
            </a:gsLst>
            <a:lin ang="5400000" scaled="1"/>
            <a:tileRect/>
          </a:gradFill>
          <a:ln>
            <a:solidFill>
              <a:srgbClr val="914405"/>
            </a:solidFill>
          </a:ln>
        </p:spPr>
        <p:style>
          <a:lnRef idx="0">
            <a:scrgbClr r="0" g="0" b="0"/>
          </a:lnRef>
          <a:fillRef idx="0">
            <a:scrgbClr r="0" g="0" b="0"/>
          </a:fillRef>
          <a:effectRef idx="0">
            <a:scrgbClr r="0" g="0" b="0"/>
          </a:effectRef>
          <a:fontRef idx="minor">
            <a:schemeClr val="lt1"/>
          </a:fontRef>
        </p:style>
        <p:txBody>
          <a:bodyPr spcFirstLastPara="0" vert="horz" wrap="square" lIns="20955" tIns="20955" rIns="20955" bIns="20955" numCol="1" spcCol="1270" anchor="ctr" anchorCtr="0">
            <a:noAutofit/>
          </a:bodyPr>
          <a:lstStyle/>
          <a:p>
            <a:pPr algn="ctr" defTabSz="1466850" fontAlgn="base">
              <a:lnSpc>
                <a:spcPct val="90000"/>
              </a:lnSpc>
              <a:spcBef>
                <a:spcPct val="0"/>
              </a:spcBef>
              <a:spcAft>
                <a:spcPct val="35000"/>
              </a:spcAft>
            </a:pPr>
            <a:r>
              <a:rPr lang="en-US" sz="1200" b="1" dirty="0" err="1">
                <a:solidFill>
                  <a:srgbClr val="FFFFFF"/>
                </a:solidFill>
              </a:rPr>
              <a:t>Lalit</a:t>
            </a:r>
            <a:r>
              <a:rPr lang="en-US" sz="1200" b="1" dirty="0">
                <a:solidFill>
                  <a:srgbClr val="FFFFFF"/>
                </a:solidFill>
              </a:rPr>
              <a:t> </a:t>
            </a:r>
            <a:r>
              <a:rPr lang="en-US" sz="1200" b="1" dirty="0" err="1">
                <a:solidFill>
                  <a:srgbClr val="FFFFFF"/>
                </a:solidFill>
              </a:rPr>
              <a:t>Lahoty</a:t>
            </a:r>
            <a:br>
              <a:rPr lang="en-US" sz="1200" b="1" dirty="0">
                <a:solidFill>
                  <a:srgbClr val="FFFFFF"/>
                </a:solidFill>
              </a:rPr>
            </a:br>
            <a:r>
              <a:rPr lang="en-US" sz="1100" dirty="0">
                <a:solidFill>
                  <a:srgbClr val="FFFFFF"/>
                </a:solidFill>
              </a:rPr>
              <a:t>VP</a:t>
            </a:r>
          </a:p>
        </p:txBody>
      </p:sp>
      <p:sp>
        <p:nvSpPr>
          <p:cNvPr id="11" name="Rectangle 10"/>
          <p:cNvSpPr/>
          <p:nvPr/>
        </p:nvSpPr>
        <p:spPr bwMode="gray">
          <a:xfrm>
            <a:off x="192793" y="3286125"/>
            <a:ext cx="904874" cy="801682"/>
          </a:xfrm>
          <a:prstGeom prst="rect">
            <a:avLst/>
          </a:prstGeom>
          <a:gradFill flip="none" rotWithShape="1">
            <a:gsLst>
              <a:gs pos="0">
                <a:srgbClr val="8B8807"/>
              </a:gs>
              <a:gs pos="100000">
                <a:srgbClr val="484300"/>
              </a:gs>
            </a:gsLst>
            <a:lin ang="5400000" scaled="1"/>
            <a:tileRect/>
          </a:gradFill>
          <a:ln>
            <a:solidFill>
              <a:srgbClr val="6C6400"/>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1100" b="1" dirty="0">
                <a:solidFill>
                  <a:srgbClr val="FFFFFF"/>
                </a:solidFill>
              </a:rPr>
              <a:t>Sa</a:t>
            </a:r>
            <a:r>
              <a:rPr lang="en-US" sz="1100" b="1" dirty="0" err="1">
                <a:solidFill>
                  <a:srgbClr val="FFFFFF"/>
                </a:solidFill>
              </a:rPr>
              <a:t>ndeep Sabarwal</a:t>
            </a:r>
            <a:br>
              <a:rPr lang="en-US" sz="1000" b="1" dirty="0">
                <a:solidFill>
                  <a:srgbClr val="FFFFFF"/>
                </a:solidFill>
              </a:rPr>
            </a:br>
            <a:r>
              <a:rPr lang="en-US" sz="1000" dirty="0">
                <a:solidFill>
                  <a:srgbClr val="FFFFFF"/>
                </a:solidFill>
              </a:rPr>
              <a:t>Director,</a:t>
            </a:r>
            <a:br>
              <a:rPr lang="en-US" sz="1000" dirty="0">
                <a:solidFill>
                  <a:srgbClr val="FFFFFF"/>
                </a:solidFill>
              </a:rPr>
            </a:br>
            <a:r>
              <a:rPr lang="en-US" sz="1000" dirty="0">
                <a:solidFill>
                  <a:srgbClr val="FFFFFF"/>
                </a:solidFill>
              </a:rPr>
              <a:t>Oracle</a:t>
            </a:r>
          </a:p>
        </p:txBody>
      </p:sp>
      <p:sp>
        <p:nvSpPr>
          <p:cNvPr id="12" name="Rectangle 11"/>
          <p:cNvSpPr/>
          <p:nvPr/>
        </p:nvSpPr>
        <p:spPr bwMode="gray">
          <a:xfrm>
            <a:off x="1524000" y="3286125"/>
            <a:ext cx="904874" cy="801682"/>
          </a:xfrm>
          <a:prstGeom prst="rect">
            <a:avLst/>
          </a:prstGeom>
          <a:gradFill flip="none" rotWithShape="1">
            <a:gsLst>
              <a:gs pos="0">
                <a:srgbClr val="8B8807"/>
              </a:gs>
              <a:gs pos="100000">
                <a:srgbClr val="484300"/>
              </a:gs>
            </a:gsLst>
            <a:lin ang="5400000" scaled="1"/>
            <a:tileRect/>
          </a:gradFill>
          <a:ln>
            <a:solidFill>
              <a:srgbClr val="6C6400"/>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1100" b="1" dirty="0" err="1">
                <a:solidFill>
                  <a:srgbClr val="FFFFFF"/>
                </a:solidFill>
              </a:rPr>
              <a:t>Ashutosh</a:t>
            </a:r>
          </a:p>
          <a:p>
            <a:pPr algn="ctr" fontAlgn="base">
              <a:spcBef>
                <a:spcPct val="0"/>
              </a:spcBef>
              <a:spcAft>
                <a:spcPct val="0"/>
              </a:spcAft>
            </a:pPr>
            <a:r>
              <a:rPr lang="en-US" sz="1100" b="1" dirty="0" err="1">
                <a:solidFill>
                  <a:srgbClr val="FFFFFF"/>
                </a:solidFill>
              </a:rPr>
              <a:t>Prabhudesai</a:t>
            </a:r>
          </a:p>
          <a:p>
            <a:pPr algn="ctr" fontAlgn="base">
              <a:spcBef>
                <a:spcPct val="0"/>
              </a:spcBef>
              <a:spcAft>
                <a:spcPct val="0"/>
              </a:spcAft>
            </a:pPr>
            <a:r>
              <a:rPr lang="en-US" sz="1000" dirty="0">
                <a:solidFill>
                  <a:srgbClr val="FFFFFF"/>
                </a:solidFill>
              </a:rPr>
              <a:t>Director, Finance</a:t>
            </a:r>
          </a:p>
        </p:txBody>
      </p:sp>
      <p:sp>
        <p:nvSpPr>
          <p:cNvPr id="13" name="Rectangle 12"/>
          <p:cNvSpPr/>
          <p:nvPr/>
        </p:nvSpPr>
        <p:spPr bwMode="gray">
          <a:xfrm>
            <a:off x="3638132" y="3286125"/>
            <a:ext cx="904874" cy="801682"/>
          </a:xfrm>
          <a:prstGeom prst="rect">
            <a:avLst/>
          </a:prstGeom>
          <a:gradFill flip="none" rotWithShape="1">
            <a:gsLst>
              <a:gs pos="0">
                <a:srgbClr val="8B8807"/>
              </a:gs>
              <a:gs pos="100000">
                <a:srgbClr val="484300"/>
              </a:gs>
            </a:gsLst>
            <a:lin ang="5400000" scaled="1"/>
            <a:tileRect/>
          </a:gradFill>
          <a:ln>
            <a:solidFill>
              <a:srgbClr val="6C6400"/>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1100" b="1" dirty="0">
                <a:solidFill>
                  <a:srgbClr val="FFFFFF"/>
                </a:solidFill>
              </a:rPr>
              <a:t>Keita Fujimori</a:t>
            </a:r>
          </a:p>
          <a:p>
            <a:pPr algn="ctr" fontAlgn="base">
              <a:spcBef>
                <a:spcPct val="0"/>
              </a:spcBef>
              <a:spcAft>
                <a:spcPct val="0"/>
              </a:spcAft>
            </a:pPr>
            <a:r>
              <a:rPr lang="en-US" sz="1000" dirty="0">
                <a:solidFill>
                  <a:srgbClr val="FFFFFF"/>
                </a:solidFill>
              </a:rPr>
              <a:t>Director</a:t>
            </a:r>
            <a:br>
              <a:rPr lang="en-US" sz="1000" dirty="0">
                <a:solidFill>
                  <a:srgbClr val="FFFFFF"/>
                </a:solidFill>
              </a:rPr>
            </a:br>
            <a:r>
              <a:rPr lang="en-US" sz="1000" dirty="0">
                <a:solidFill>
                  <a:srgbClr val="FFFFFF"/>
                </a:solidFill>
              </a:rPr>
              <a:t>(JOC)</a:t>
            </a:r>
          </a:p>
        </p:txBody>
      </p:sp>
      <p:sp>
        <p:nvSpPr>
          <p:cNvPr id="14" name="Rectangle 13"/>
          <p:cNvSpPr/>
          <p:nvPr/>
        </p:nvSpPr>
        <p:spPr bwMode="gray">
          <a:xfrm>
            <a:off x="4635387" y="3286125"/>
            <a:ext cx="904874" cy="801682"/>
          </a:xfrm>
          <a:prstGeom prst="rect">
            <a:avLst/>
          </a:prstGeom>
          <a:gradFill flip="none" rotWithShape="1">
            <a:gsLst>
              <a:gs pos="0">
                <a:srgbClr val="8B8807"/>
              </a:gs>
              <a:gs pos="100000">
                <a:srgbClr val="484300"/>
              </a:gs>
            </a:gsLst>
            <a:lin ang="5400000" scaled="1"/>
            <a:tileRect/>
          </a:gradFill>
          <a:ln>
            <a:solidFill>
              <a:srgbClr val="6C6400"/>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pt-BR" sz="1100" b="1" dirty="0">
                <a:solidFill>
                  <a:srgbClr val="FFFFFF"/>
                </a:solidFill>
              </a:rPr>
              <a:t>Ramesh Kallidai</a:t>
            </a:r>
          </a:p>
          <a:p>
            <a:pPr algn="ctr" fontAlgn="base">
              <a:spcBef>
                <a:spcPct val="0"/>
              </a:spcBef>
              <a:spcAft>
                <a:spcPct val="0"/>
              </a:spcAft>
            </a:pPr>
            <a:r>
              <a:rPr lang="pt-BR" sz="1000" dirty="0">
                <a:solidFill>
                  <a:srgbClr val="FFFFFF"/>
                </a:solidFill>
              </a:rPr>
              <a:t>Director - BDG,</a:t>
            </a:r>
          </a:p>
          <a:p>
            <a:pPr algn="ctr" fontAlgn="base">
              <a:spcBef>
                <a:spcPct val="0"/>
              </a:spcBef>
              <a:spcAft>
                <a:spcPct val="0"/>
              </a:spcAft>
            </a:pPr>
            <a:r>
              <a:rPr lang="pt-BR" sz="1000" dirty="0">
                <a:solidFill>
                  <a:srgbClr val="FFFFFF"/>
                </a:solidFill>
              </a:rPr>
              <a:t>India GDC</a:t>
            </a:r>
            <a:endParaRPr lang="en-US" sz="1000" dirty="0">
              <a:solidFill>
                <a:srgbClr val="FFFFFF"/>
              </a:solidFill>
            </a:endParaRPr>
          </a:p>
        </p:txBody>
      </p:sp>
      <p:sp>
        <p:nvSpPr>
          <p:cNvPr id="15" name="Rectangle 14"/>
          <p:cNvSpPr/>
          <p:nvPr/>
        </p:nvSpPr>
        <p:spPr bwMode="gray">
          <a:xfrm>
            <a:off x="2702048" y="3286125"/>
            <a:ext cx="904874" cy="801682"/>
          </a:xfrm>
          <a:prstGeom prst="rect">
            <a:avLst/>
          </a:prstGeom>
          <a:gradFill flip="none" rotWithShape="1">
            <a:gsLst>
              <a:gs pos="0">
                <a:srgbClr val="8B8807"/>
              </a:gs>
              <a:gs pos="100000">
                <a:srgbClr val="484300"/>
              </a:gs>
            </a:gsLst>
            <a:lin ang="5400000" scaled="1"/>
            <a:tileRect/>
          </a:gradFill>
          <a:ln>
            <a:solidFill>
              <a:srgbClr val="6C6400"/>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1100" b="1" dirty="0">
                <a:solidFill>
                  <a:srgbClr val="FFFFFF"/>
                </a:solidFill>
              </a:rPr>
              <a:t>Rajiv Chopra</a:t>
            </a:r>
          </a:p>
          <a:p>
            <a:pPr algn="ctr" fontAlgn="base">
              <a:spcBef>
                <a:spcPct val="0"/>
              </a:spcBef>
              <a:spcAft>
                <a:spcPct val="0"/>
              </a:spcAft>
            </a:pPr>
            <a:r>
              <a:rPr lang="en-US" sz="1000" dirty="0">
                <a:solidFill>
                  <a:srgbClr val="FFFFFF"/>
                </a:solidFill>
              </a:rPr>
              <a:t>Director,</a:t>
            </a:r>
            <a:br>
              <a:rPr lang="en-US" sz="1000" dirty="0">
                <a:solidFill>
                  <a:srgbClr val="FFFFFF"/>
                </a:solidFill>
              </a:rPr>
            </a:br>
            <a:r>
              <a:rPr lang="en-US" sz="1000" dirty="0">
                <a:solidFill>
                  <a:srgbClr val="FFFFFF"/>
                </a:solidFill>
              </a:rPr>
              <a:t>Sales &amp;</a:t>
            </a:r>
          </a:p>
          <a:p>
            <a:pPr algn="ctr" fontAlgn="base">
              <a:spcBef>
                <a:spcPct val="0"/>
              </a:spcBef>
              <a:spcAft>
                <a:spcPct val="0"/>
              </a:spcAft>
            </a:pPr>
            <a:r>
              <a:rPr lang="en-US" sz="1000" dirty="0">
                <a:solidFill>
                  <a:srgbClr val="FFFFFF"/>
                </a:solidFill>
              </a:rPr>
              <a:t>Marketing</a:t>
            </a:r>
          </a:p>
        </p:txBody>
      </p:sp>
      <p:sp>
        <p:nvSpPr>
          <p:cNvPr id="16" name="Rectangle 15"/>
          <p:cNvSpPr/>
          <p:nvPr/>
        </p:nvSpPr>
        <p:spPr bwMode="gray">
          <a:xfrm>
            <a:off x="5163133" y="2304869"/>
            <a:ext cx="1152144" cy="731520"/>
          </a:xfrm>
          <a:prstGeom prst="rect">
            <a:avLst/>
          </a:prstGeom>
          <a:gradFill flip="none" rotWithShape="1">
            <a:gsLst>
              <a:gs pos="0">
                <a:srgbClr val="C07000"/>
              </a:gs>
              <a:gs pos="100000">
                <a:srgbClr val="663106"/>
              </a:gs>
            </a:gsLst>
            <a:lin ang="5400000" scaled="1"/>
            <a:tileRect/>
          </a:gradFill>
          <a:ln>
            <a:solidFill>
              <a:srgbClr val="914405"/>
            </a:solidFill>
          </a:ln>
        </p:spPr>
        <p:style>
          <a:lnRef idx="0">
            <a:scrgbClr r="0" g="0" b="0"/>
          </a:lnRef>
          <a:fillRef idx="0">
            <a:scrgbClr r="0" g="0" b="0"/>
          </a:fillRef>
          <a:effectRef idx="0">
            <a:scrgbClr r="0" g="0" b="0"/>
          </a:effectRef>
          <a:fontRef idx="minor">
            <a:schemeClr val="lt1"/>
          </a:fontRef>
        </p:style>
        <p:txBody>
          <a:bodyPr spcFirstLastPara="0" vert="horz" wrap="square" lIns="20955" tIns="20955" rIns="20955" bIns="20955" numCol="1" spcCol="1270" anchor="ctr" anchorCtr="0">
            <a:noAutofit/>
          </a:bodyPr>
          <a:lstStyle/>
          <a:p>
            <a:pPr algn="ctr" defTabSz="1466850" fontAlgn="base">
              <a:lnSpc>
                <a:spcPct val="90000"/>
              </a:lnSpc>
              <a:spcBef>
                <a:spcPct val="0"/>
              </a:spcBef>
              <a:spcAft>
                <a:spcPct val="35000"/>
              </a:spcAft>
            </a:pPr>
            <a:r>
              <a:rPr lang="en-US" sz="1200" b="1" dirty="0" err="1">
                <a:solidFill>
                  <a:srgbClr val="FFFFFF"/>
                </a:solidFill>
              </a:rPr>
              <a:t>Sreenivas</a:t>
            </a:r>
            <a:r>
              <a:rPr lang="en-US" sz="1200" b="1" dirty="0">
                <a:solidFill>
                  <a:srgbClr val="FFFFFF"/>
                </a:solidFill>
              </a:rPr>
              <a:t> </a:t>
            </a:r>
            <a:r>
              <a:rPr lang="en-US" sz="1200" b="1" dirty="0" err="1">
                <a:solidFill>
                  <a:srgbClr val="FFFFFF"/>
                </a:solidFill>
              </a:rPr>
              <a:t>Jasti</a:t>
            </a:r>
            <a:br>
              <a:rPr lang="en-US" sz="1200" b="1" dirty="0">
                <a:solidFill>
                  <a:srgbClr val="FFFFFF"/>
                </a:solidFill>
              </a:rPr>
            </a:br>
            <a:r>
              <a:rPr lang="en-US" sz="1100" dirty="0">
                <a:solidFill>
                  <a:srgbClr val="FFFFFF"/>
                </a:solidFill>
              </a:rPr>
              <a:t>VP – IMS &amp; PMG</a:t>
            </a:r>
          </a:p>
        </p:txBody>
      </p:sp>
      <p:sp>
        <p:nvSpPr>
          <p:cNvPr id="17" name="Rectangle 16"/>
          <p:cNvSpPr/>
          <p:nvPr/>
        </p:nvSpPr>
        <p:spPr bwMode="gray">
          <a:xfrm>
            <a:off x="1404803" y="4562475"/>
            <a:ext cx="618744"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err="1">
                <a:solidFill>
                  <a:srgbClr val="000000"/>
                </a:solidFill>
              </a:rPr>
              <a:t>Shreyas</a:t>
            </a:r>
            <a:endParaRPr lang="en-US" sz="900" b="1" dirty="0">
              <a:solidFill>
                <a:srgbClr val="000000"/>
              </a:solidFill>
            </a:endParaRPr>
          </a:p>
          <a:p>
            <a:pPr algn="ctr" fontAlgn="base">
              <a:spcBef>
                <a:spcPct val="0"/>
              </a:spcBef>
              <a:spcAft>
                <a:spcPct val="0"/>
              </a:spcAft>
            </a:pPr>
            <a:r>
              <a:rPr lang="en-US" sz="900" b="1" dirty="0">
                <a:solidFill>
                  <a:srgbClr val="000000"/>
                </a:solidFill>
              </a:rPr>
              <a:t>Merchant</a:t>
            </a:r>
          </a:p>
          <a:p>
            <a:pPr algn="ctr" fontAlgn="base">
              <a:spcBef>
                <a:spcPct val="0"/>
              </a:spcBef>
              <a:spcAft>
                <a:spcPct val="0"/>
              </a:spcAft>
            </a:pPr>
            <a:r>
              <a:rPr lang="en-US" sz="800" dirty="0">
                <a:solidFill>
                  <a:srgbClr val="000000"/>
                </a:solidFill>
              </a:rPr>
              <a:t>AD, </a:t>
            </a:r>
            <a:r>
              <a:rPr lang="en-US" sz="800" dirty="0" err="1">
                <a:solidFill>
                  <a:srgbClr val="000000"/>
                </a:solidFill>
              </a:rPr>
              <a:t>AiS</a:t>
            </a:r>
            <a:endParaRPr lang="en-US" sz="800" dirty="0">
              <a:solidFill>
                <a:srgbClr val="000000"/>
              </a:solidFill>
            </a:endParaRPr>
          </a:p>
        </p:txBody>
      </p:sp>
      <p:sp>
        <p:nvSpPr>
          <p:cNvPr id="18" name="Rectangle 17"/>
          <p:cNvSpPr/>
          <p:nvPr/>
        </p:nvSpPr>
        <p:spPr bwMode="gray">
          <a:xfrm>
            <a:off x="2716542" y="4562475"/>
            <a:ext cx="636258"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err="1">
                <a:solidFill>
                  <a:srgbClr val="000000"/>
                </a:solidFill>
              </a:rPr>
              <a:t>Anupam</a:t>
            </a:r>
            <a:r>
              <a:rPr lang="en-US" sz="900" b="1" dirty="0">
                <a:solidFill>
                  <a:srgbClr val="000000"/>
                </a:solidFill>
              </a:rPr>
              <a:t> </a:t>
            </a:r>
            <a:r>
              <a:rPr lang="en-US" sz="900" b="1" dirty="0" err="1">
                <a:solidFill>
                  <a:srgbClr val="000000"/>
                </a:solidFill>
              </a:rPr>
              <a:t>Mathur</a:t>
            </a:r>
            <a:endParaRPr lang="en-US" sz="900" b="1" dirty="0">
              <a:solidFill>
                <a:srgbClr val="000000"/>
              </a:solidFill>
            </a:endParaRPr>
          </a:p>
          <a:p>
            <a:pPr algn="ctr" fontAlgn="base">
              <a:spcBef>
                <a:spcPct val="0"/>
              </a:spcBef>
              <a:spcAft>
                <a:spcPct val="0"/>
              </a:spcAft>
            </a:pPr>
            <a:r>
              <a:rPr lang="en-US" sz="800" dirty="0">
                <a:solidFill>
                  <a:srgbClr val="000000"/>
                </a:solidFill>
              </a:rPr>
              <a:t>Head, </a:t>
            </a:r>
            <a:br>
              <a:rPr lang="en-US" sz="800" dirty="0">
                <a:solidFill>
                  <a:srgbClr val="000000"/>
                </a:solidFill>
              </a:rPr>
            </a:br>
            <a:r>
              <a:rPr lang="en-US" sz="800" dirty="0">
                <a:solidFill>
                  <a:srgbClr val="000000"/>
                </a:solidFill>
              </a:rPr>
              <a:t>Legal/ Taxation</a:t>
            </a:r>
          </a:p>
        </p:txBody>
      </p:sp>
      <p:sp>
        <p:nvSpPr>
          <p:cNvPr id="19" name="Rectangle 18"/>
          <p:cNvSpPr/>
          <p:nvPr/>
        </p:nvSpPr>
        <p:spPr bwMode="gray">
          <a:xfrm>
            <a:off x="3389259" y="4562475"/>
            <a:ext cx="757291"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err="1">
                <a:solidFill>
                  <a:srgbClr val="000000"/>
                </a:solidFill>
              </a:rPr>
              <a:t>Chander</a:t>
            </a:r>
            <a:r>
              <a:rPr lang="en-US" sz="900" b="1" dirty="0">
                <a:solidFill>
                  <a:srgbClr val="000000"/>
                </a:solidFill>
              </a:rPr>
              <a:t> </a:t>
            </a:r>
            <a:r>
              <a:rPr lang="en-US" sz="900" b="1" dirty="0" err="1">
                <a:solidFill>
                  <a:srgbClr val="000000"/>
                </a:solidFill>
              </a:rPr>
              <a:t>Dhawan</a:t>
            </a:r>
            <a:endParaRPr lang="en-US" sz="900" b="1" dirty="0">
              <a:solidFill>
                <a:srgbClr val="000000"/>
              </a:solidFill>
            </a:endParaRPr>
          </a:p>
          <a:p>
            <a:pPr algn="ctr" fontAlgn="base">
              <a:spcBef>
                <a:spcPct val="0"/>
              </a:spcBef>
              <a:spcAft>
                <a:spcPct val="0"/>
              </a:spcAft>
            </a:pPr>
            <a:r>
              <a:rPr lang="en-US" sz="800" dirty="0">
                <a:solidFill>
                  <a:srgbClr val="000000"/>
                </a:solidFill>
              </a:rPr>
              <a:t>Head,</a:t>
            </a:r>
          </a:p>
          <a:p>
            <a:pPr algn="ctr" fontAlgn="base">
              <a:spcBef>
                <a:spcPct val="0"/>
              </a:spcBef>
              <a:spcAft>
                <a:spcPct val="0"/>
              </a:spcAft>
            </a:pPr>
            <a:r>
              <a:rPr lang="en-US" sz="800" dirty="0">
                <a:solidFill>
                  <a:srgbClr val="000000"/>
                </a:solidFill>
              </a:rPr>
              <a:t>Administration</a:t>
            </a:r>
          </a:p>
        </p:txBody>
      </p:sp>
      <p:sp>
        <p:nvSpPr>
          <p:cNvPr id="20" name="Rectangle 19"/>
          <p:cNvSpPr/>
          <p:nvPr/>
        </p:nvSpPr>
        <p:spPr bwMode="gray">
          <a:xfrm>
            <a:off x="4188139" y="4562475"/>
            <a:ext cx="786384"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sv-SE" sz="900" b="1" dirty="0" err="1">
                <a:solidFill>
                  <a:srgbClr val="000000"/>
                </a:solidFill>
              </a:rPr>
              <a:t>Mandar Mungekar</a:t>
            </a:r>
          </a:p>
          <a:p>
            <a:pPr algn="ctr" fontAlgn="base">
              <a:spcBef>
                <a:spcPct val="0"/>
              </a:spcBef>
              <a:spcAft>
                <a:spcPct val="0"/>
              </a:spcAft>
            </a:pPr>
            <a:r>
              <a:rPr lang="sv-SE" sz="800" dirty="0">
                <a:solidFill>
                  <a:srgbClr val="000000"/>
                </a:solidFill>
              </a:rPr>
              <a:t>Head, Operations</a:t>
            </a:r>
          </a:p>
          <a:p>
            <a:pPr algn="ctr" fontAlgn="base">
              <a:spcBef>
                <a:spcPct val="0"/>
              </a:spcBef>
              <a:spcAft>
                <a:spcPct val="0"/>
              </a:spcAft>
            </a:pPr>
            <a:r>
              <a:rPr lang="sv-SE" sz="800" dirty="0">
                <a:solidFill>
                  <a:srgbClr val="000000"/>
                </a:solidFill>
              </a:rPr>
              <a:t>(MIS/Analysis)</a:t>
            </a:r>
            <a:endParaRPr lang="en-US" sz="800" dirty="0">
              <a:solidFill>
                <a:srgbClr val="000000"/>
              </a:solidFill>
            </a:endParaRPr>
          </a:p>
        </p:txBody>
      </p:sp>
      <p:sp>
        <p:nvSpPr>
          <p:cNvPr id="21" name="Rectangle 20"/>
          <p:cNvSpPr/>
          <p:nvPr/>
        </p:nvSpPr>
        <p:spPr bwMode="gray">
          <a:xfrm>
            <a:off x="5074920" y="4562475"/>
            <a:ext cx="786384"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err="1">
                <a:solidFill>
                  <a:srgbClr val="000000"/>
                </a:solidFill>
              </a:rPr>
              <a:t>Aman Puri</a:t>
            </a:r>
          </a:p>
          <a:p>
            <a:pPr algn="ctr" fontAlgn="base">
              <a:spcBef>
                <a:spcPct val="0"/>
              </a:spcBef>
              <a:spcAft>
                <a:spcPct val="0"/>
              </a:spcAft>
            </a:pPr>
            <a:r>
              <a:rPr lang="en-US" sz="800" dirty="0">
                <a:solidFill>
                  <a:srgbClr val="000000"/>
                </a:solidFill>
              </a:rPr>
              <a:t>Head, Solution</a:t>
            </a:r>
          </a:p>
          <a:p>
            <a:pPr algn="ctr" fontAlgn="base">
              <a:spcBef>
                <a:spcPct val="0"/>
              </a:spcBef>
              <a:spcAft>
                <a:spcPct val="0"/>
              </a:spcAft>
            </a:pPr>
            <a:r>
              <a:rPr lang="en-US" sz="800" dirty="0">
                <a:solidFill>
                  <a:srgbClr val="000000"/>
                </a:solidFill>
              </a:rPr>
              <a:t>Engineering Group</a:t>
            </a:r>
          </a:p>
        </p:txBody>
      </p:sp>
      <p:sp>
        <p:nvSpPr>
          <p:cNvPr id="22" name="Rectangle 21"/>
          <p:cNvSpPr/>
          <p:nvPr/>
        </p:nvSpPr>
        <p:spPr bwMode="gray">
          <a:xfrm>
            <a:off x="6694904" y="4562475"/>
            <a:ext cx="694944"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err="1">
                <a:solidFill>
                  <a:srgbClr val="000000"/>
                </a:solidFill>
              </a:rPr>
              <a:t>Prakash</a:t>
            </a:r>
            <a:r>
              <a:rPr lang="en-US" sz="900" b="1" dirty="0">
                <a:solidFill>
                  <a:srgbClr val="000000"/>
                </a:solidFill>
              </a:rPr>
              <a:t> </a:t>
            </a:r>
            <a:r>
              <a:rPr lang="en-US" sz="900" b="1" dirty="0" err="1">
                <a:solidFill>
                  <a:srgbClr val="000000"/>
                </a:solidFill>
              </a:rPr>
              <a:t>Karn</a:t>
            </a:r>
            <a:endParaRPr lang="en-US" sz="900" b="1" dirty="0">
              <a:solidFill>
                <a:srgbClr val="000000"/>
              </a:solidFill>
            </a:endParaRPr>
          </a:p>
          <a:p>
            <a:pPr algn="ctr" fontAlgn="base">
              <a:spcBef>
                <a:spcPct val="0"/>
              </a:spcBef>
              <a:spcAft>
                <a:spcPct val="0"/>
              </a:spcAft>
            </a:pPr>
            <a:r>
              <a:rPr lang="en-US" sz="800" dirty="0">
                <a:solidFill>
                  <a:srgbClr val="000000"/>
                </a:solidFill>
              </a:rPr>
              <a:t>Head, Recruitment</a:t>
            </a:r>
          </a:p>
        </p:txBody>
      </p:sp>
      <p:sp>
        <p:nvSpPr>
          <p:cNvPr id="23" name="Rectangle 22"/>
          <p:cNvSpPr/>
          <p:nvPr/>
        </p:nvSpPr>
        <p:spPr bwMode="gray">
          <a:xfrm>
            <a:off x="8324462" y="4562475"/>
            <a:ext cx="694944"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err="1">
                <a:solidFill>
                  <a:srgbClr val="000000"/>
                </a:solidFill>
              </a:rPr>
              <a:t>Anagha</a:t>
            </a:r>
            <a:r>
              <a:rPr lang="en-US" sz="900" b="1" dirty="0">
                <a:solidFill>
                  <a:srgbClr val="000000"/>
                </a:solidFill>
              </a:rPr>
              <a:t> </a:t>
            </a:r>
            <a:r>
              <a:rPr lang="en-US" sz="900" b="1" dirty="0" err="1">
                <a:solidFill>
                  <a:srgbClr val="000000"/>
                </a:solidFill>
              </a:rPr>
              <a:t>Wankar</a:t>
            </a:r>
          </a:p>
          <a:p>
            <a:pPr algn="ctr" fontAlgn="base">
              <a:spcBef>
                <a:spcPct val="0"/>
              </a:spcBef>
              <a:spcAft>
                <a:spcPct val="0"/>
              </a:spcAft>
            </a:pPr>
            <a:r>
              <a:rPr lang="en-US" sz="800" dirty="0">
                <a:solidFill>
                  <a:srgbClr val="000000"/>
                </a:solidFill>
              </a:rPr>
              <a:t>Head, HCM</a:t>
            </a:r>
          </a:p>
        </p:txBody>
      </p:sp>
      <p:sp>
        <p:nvSpPr>
          <p:cNvPr id="24" name="Rectangle 23"/>
          <p:cNvSpPr/>
          <p:nvPr/>
        </p:nvSpPr>
        <p:spPr bwMode="gray">
          <a:xfrm>
            <a:off x="3473134" y="5638800"/>
            <a:ext cx="969380" cy="735006"/>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a:solidFill>
                  <a:srgbClr val="000000"/>
                </a:solidFill>
              </a:rPr>
              <a:t>Thomas </a:t>
            </a:r>
            <a:r>
              <a:rPr lang="en-US" sz="900" b="1" dirty="0" err="1">
                <a:solidFill>
                  <a:srgbClr val="000000"/>
                </a:solidFill>
              </a:rPr>
              <a:t>Cherian</a:t>
            </a:r>
            <a:endParaRPr lang="en-US" sz="900" b="1" dirty="0">
              <a:solidFill>
                <a:srgbClr val="000000"/>
              </a:solidFill>
            </a:endParaRPr>
          </a:p>
          <a:p>
            <a:pPr algn="ctr" fontAlgn="base">
              <a:spcBef>
                <a:spcPct val="0"/>
              </a:spcBef>
              <a:spcAft>
                <a:spcPct val="0"/>
              </a:spcAft>
            </a:pPr>
            <a:r>
              <a:rPr lang="en-US" sz="1050" dirty="0">
                <a:solidFill>
                  <a:srgbClr val="000000"/>
                </a:solidFill>
              </a:rPr>
              <a:t>Operations</a:t>
            </a:r>
          </a:p>
          <a:p>
            <a:pPr algn="ctr" fontAlgn="base">
              <a:spcBef>
                <a:spcPct val="0"/>
              </a:spcBef>
              <a:spcAft>
                <a:spcPct val="0"/>
              </a:spcAft>
            </a:pPr>
            <a:r>
              <a:rPr lang="en-US" sz="900" dirty="0">
                <a:solidFill>
                  <a:srgbClr val="000000"/>
                </a:solidFill>
              </a:rPr>
              <a:t>Manager, BSSP</a:t>
            </a:r>
          </a:p>
        </p:txBody>
      </p:sp>
      <p:sp>
        <p:nvSpPr>
          <p:cNvPr id="25" name="Rectangle 24"/>
          <p:cNvSpPr/>
          <p:nvPr/>
        </p:nvSpPr>
        <p:spPr bwMode="gray">
          <a:xfrm>
            <a:off x="4731624" y="5638800"/>
            <a:ext cx="969380" cy="735006"/>
          </a:xfrm>
          <a:prstGeom prst="rect">
            <a:avLst/>
          </a:prstGeom>
          <a:gradFill flip="none" rotWithShape="1">
            <a:gsLst>
              <a:gs pos="0">
                <a:srgbClr val="FFFFFF"/>
              </a:gs>
              <a:gs pos="100000">
                <a:srgbClr val="C8C8C8"/>
              </a:gs>
            </a:gsLst>
            <a:lin ang="5400000" scaled="1"/>
            <a:tileRect/>
          </a:gradFill>
          <a:ln>
            <a:solidFill>
              <a:srgbClr val="505050"/>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a:solidFill>
                  <a:srgbClr val="000000"/>
                </a:solidFill>
              </a:rPr>
              <a:t>Mohammed</a:t>
            </a:r>
          </a:p>
          <a:p>
            <a:pPr algn="ctr" fontAlgn="base">
              <a:spcBef>
                <a:spcPct val="0"/>
              </a:spcBef>
              <a:spcAft>
                <a:spcPct val="0"/>
              </a:spcAft>
            </a:pPr>
            <a:r>
              <a:rPr lang="en-US" sz="900" b="1" dirty="0" err="1">
                <a:solidFill>
                  <a:srgbClr val="000000"/>
                </a:solidFill>
              </a:rPr>
              <a:t>Shahed</a:t>
            </a:r>
            <a:r>
              <a:rPr lang="en-US" sz="900" b="1" dirty="0">
                <a:solidFill>
                  <a:srgbClr val="000000"/>
                </a:solidFill>
              </a:rPr>
              <a:t> Khan/</a:t>
            </a:r>
          </a:p>
          <a:p>
            <a:pPr algn="ctr" fontAlgn="base">
              <a:spcBef>
                <a:spcPct val="0"/>
              </a:spcBef>
              <a:spcAft>
                <a:spcPct val="0"/>
              </a:spcAft>
            </a:pPr>
            <a:r>
              <a:rPr lang="en-US" sz="900" b="1" dirty="0" err="1">
                <a:solidFill>
                  <a:srgbClr val="000000"/>
                </a:solidFill>
              </a:rPr>
              <a:t>Punit</a:t>
            </a:r>
            <a:r>
              <a:rPr lang="en-US" sz="900" b="1" dirty="0">
                <a:solidFill>
                  <a:srgbClr val="000000"/>
                </a:solidFill>
              </a:rPr>
              <a:t> </a:t>
            </a:r>
            <a:r>
              <a:rPr lang="en-US" sz="900" b="1" dirty="0" err="1">
                <a:solidFill>
                  <a:srgbClr val="000000"/>
                </a:solidFill>
              </a:rPr>
              <a:t>Lakhani</a:t>
            </a:r>
            <a:endParaRPr lang="en-US" sz="900" b="1" dirty="0">
              <a:solidFill>
                <a:srgbClr val="000000"/>
              </a:solidFill>
            </a:endParaRPr>
          </a:p>
          <a:p>
            <a:pPr algn="ctr" fontAlgn="base">
              <a:spcBef>
                <a:spcPct val="0"/>
              </a:spcBef>
              <a:spcAft>
                <a:spcPct val="0"/>
              </a:spcAft>
            </a:pPr>
            <a:r>
              <a:rPr lang="en-US" sz="900" dirty="0">
                <a:solidFill>
                  <a:srgbClr val="000000"/>
                </a:solidFill>
              </a:rPr>
              <a:t>IT</a:t>
            </a:r>
          </a:p>
        </p:txBody>
      </p:sp>
      <p:sp>
        <p:nvSpPr>
          <p:cNvPr id="26" name="Rectangle 25"/>
          <p:cNvSpPr/>
          <p:nvPr/>
        </p:nvSpPr>
        <p:spPr bwMode="gray">
          <a:xfrm>
            <a:off x="7424528" y="4562475"/>
            <a:ext cx="862610"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err="1">
                <a:solidFill>
                  <a:srgbClr val="000000"/>
                </a:solidFill>
              </a:rPr>
              <a:t>Deepali</a:t>
            </a:r>
          </a:p>
          <a:p>
            <a:pPr algn="ctr" fontAlgn="base">
              <a:spcBef>
                <a:spcPct val="0"/>
              </a:spcBef>
              <a:spcAft>
                <a:spcPct val="0"/>
              </a:spcAft>
            </a:pPr>
            <a:r>
              <a:rPr lang="en-US" sz="900" b="1" dirty="0" err="1">
                <a:solidFill>
                  <a:srgbClr val="000000"/>
                </a:solidFill>
              </a:rPr>
              <a:t>Sangamnerkar</a:t>
            </a:r>
          </a:p>
          <a:p>
            <a:pPr algn="ctr" fontAlgn="base">
              <a:spcBef>
                <a:spcPct val="0"/>
              </a:spcBef>
              <a:spcAft>
                <a:spcPct val="0"/>
              </a:spcAft>
            </a:pPr>
            <a:r>
              <a:rPr lang="en-US" sz="800" dirty="0">
                <a:solidFill>
                  <a:srgbClr val="000000"/>
                </a:solidFill>
              </a:rPr>
              <a:t>Head, HCD</a:t>
            </a:r>
          </a:p>
        </p:txBody>
      </p:sp>
      <p:cxnSp>
        <p:nvCxnSpPr>
          <p:cNvPr id="27" name="Elbow Connector 26"/>
          <p:cNvCxnSpPr>
            <a:stCxn id="7" idx="2"/>
            <a:endCxn id="8" idx="0"/>
          </p:cNvCxnSpPr>
          <p:nvPr/>
        </p:nvCxnSpPr>
        <p:spPr bwMode="auto">
          <a:xfrm rot="5400000">
            <a:off x="2712647" y="436184"/>
            <a:ext cx="244569" cy="3492801"/>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28" name="Elbow Connector 27"/>
          <p:cNvCxnSpPr>
            <a:stCxn id="7" idx="2"/>
            <a:endCxn id="10" idx="0"/>
          </p:cNvCxnSpPr>
          <p:nvPr/>
        </p:nvCxnSpPr>
        <p:spPr bwMode="auto">
          <a:xfrm rot="5400000">
            <a:off x="3403209" y="1126746"/>
            <a:ext cx="244569" cy="2111676"/>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29" name="Elbow Connector 28"/>
          <p:cNvCxnSpPr>
            <a:stCxn id="7" idx="2"/>
            <a:endCxn id="9" idx="0"/>
          </p:cNvCxnSpPr>
          <p:nvPr/>
        </p:nvCxnSpPr>
        <p:spPr bwMode="auto">
          <a:xfrm rot="16200000" flipH="1">
            <a:off x="6167347" y="474283"/>
            <a:ext cx="244569" cy="3416601"/>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30" name="Elbow Connector 29"/>
          <p:cNvCxnSpPr>
            <a:stCxn id="7" idx="2"/>
            <a:endCxn id="13" idx="0"/>
          </p:cNvCxnSpPr>
          <p:nvPr/>
        </p:nvCxnSpPr>
        <p:spPr bwMode="auto">
          <a:xfrm rot="5400000">
            <a:off x="3723038" y="2427831"/>
            <a:ext cx="1225825" cy="490762"/>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31" name="Elbow Connector 30"/>
          <p:cNvCxnSpPr>
            <a:stCxn id="7" idx="2"/>
            <a:endCxn id="14" idx="0"/>
          </p:cNvCxnSpPr>
          <p:nvPr/>
        </p:nvCxnSpPr>
        <p:spPr bwMode="auto">
          <a:xfrm rot="16200000" flipH="1">
            <a:off x="4221665" y="2419965"/>
            <a:ext cx="1225825" cy="506493"/>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32" name="Elbow Connector 31"/>
          <p:cNvCxnSpPr>
            <a:stCxn id="7" idx="2"/>
            <a:endCxn id="15" idx="0"/>
          </p:cNvCxnSpPr>
          <p:nvPr/>
        </p:nvCxnSpPr>
        <p:spPr bwMode="auto">
          <a:xfrm rot="5400000">
            <a:off x="3254996" y="1959789"/>
            <a:ext cx="1225825" cy="1426846"/>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33" name="Elbow Connector 32"/>
          <p:cNvCxnSpPr>
            <a:stCxn id="7" idx="2"/>
            <a:endCxn id="16" idx="0"/>
          </p:cNvCxnSpPr>
          <p:nvPr/>
        </p:nvCxnSpPr>
        <p:spPr bwMode="auto">
          <a:xfrm rot="16200000" flipH="1">
            <a:off x="5037984" y="1603647"/>
            <a:ext cx="244569" cy="1157874"/>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34" name="Elbow Connector 33"/>
          <p:cNvCxnSpPr>
            <a:stCxn id="16" idx="2"/>
            <a:endCxn id="6" idx="0"/>
          </p:cNvCxnSpPr>
          <p:nvPr/>
        </p:nvCxnSpPr>
        <p:spPr bwMode="auto">
          <a:xfrm rot="16200000" flipH="1">
            <a:off x="5895419" y="2880174"/>
            <a:ext cx="249736" cy="562165"/>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35" name="Elbow Connector 34"/>
          <p:cNvCxnSpPr>
            <a:stCxn id="52" idx="2"/>
            <a:endCxn id="11" idx="0"/>
          </p:cNvCxnSpPr>
          <p:nvPr/>
        </p:nvCxnSpPr>
        <p:spPr bwMode="auto">
          <a:xfrm rot="5400000">
            <a:off x="762948" y="2783921"/>
            <a:ext cx="384486" cy="619922"/>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36" name="Elbow Connector 35"/>
          <p:cNvCxnSpPr>
            <a:stCxn id="10" idx="2"/>
            <a:endCxn id="12" idx="0"/>
          </p:cNvCxnSpPr>
          <p:nvPr/>
        </p:nvCxnSpPr>
        <p:spPr bwMode="auto">
          <a:xfrm rot="5400000">
            <a:off x="2098178" y="2914648"/>
            <a:ext cx="249736" cy="493218"/>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37" name="Elbow Connector 36"/>
          <p:cNvCxnSpPr>
            <a:stCxn id="10" idx="2"/>
            <a:endCxn id="19" idx="0"/>
          </p:cNvCxnSpPr>
          <p:nvPr/>
        </p:nvCxnSpPr>
        <p:spPr bwMode="auto">
          <a:xfrm rot="16200000" flipH="1">
            <a:off x="2355737" y="3150307"/>
            <a:ext cx="1526086" cy="1298250"/>
          </a:xfrm>
          <a:prstGeom prst="bentConnector3">
            <a:avLst>
              <a:gd name="adj1" fmla="val 8532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38" name="Elbow Connector 37"/>
          <p:cNvCxnSpPr>
            <a:stCxn id="10" idx="2"/>
            <a:endCxn id="18" idx="0"/>
          </p:cNvCxnSpPr>
          <p:nvPr/>
        </p:nvCxnSpPr>
        <p:spPr bwMode="auto">
          <a:xfrm rot="16200000" flipH="1">
            <a:off x="1989120" y="3516924"/>
            <a:ext cx="1526086" cy="565016"/>
          </a:xfrm>
          <a:prstGeom prst="bentConnector3">
            <a:avLst>
              <a:gd name="adj1" fmla="val 8532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39" name="Elbow Connector 38"/>
          <p:cNvCxnSpPr>
            <a:stCxn id="7" idx="2"/>
            <a:endCxn id="20" idx="0"/>
          </p:cNvCxnSpPr>
          <p:nvPr/>
        </p:nvCxnSpPr>
        <p:spPr bwMode="auto">
          <a:xfrm rot="5400000">
            <a:off x="3330244" y="3311387"/>
            <a:ext cx="2502175" cy="1588"/>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40" name="Elbow Connector 39"/>
          <p:cNvCxnSpPr>
            <a:stCxn id="16" idx="2"/>
            <a:endCxn id="21" idx="0"/>
          </p:cNvCxnSpPr>
          <p:nvPr/>
        </p:nvCxnSpPr>
        <p:spPr bwMode="auto">
          <a:xfrm rot="5400000">
            <a:off x="4840616" y="3663886"/>
            <a:ext cx="1526086" cy="271093"/>
          </a:xfrm>
          <a:prstGeom prst="bentConnector3">
            <a:avLst>
              <a:gd name="adj1" fmla="val 84059"/>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41" name="Elbow Connector 40"/>
          <p:cNvCxnSpPr>
            <a:stCxn id="24" idx="0"/>
            <a:endCxn id="20" idx="2"/>
          </p:cNvCxnSpPr>
          <p:nvPr/>
        </p:nvCxnSpPr>
        <p:spPr bwMode="auto">
          <a:xfrm rot="5400000" flipH="1" flipV="1">
            <a:off x="4132256" y="5189726"/>
            <a:ext cx="274643" cy="623507"/>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42" name="Elbow Connector 41"/>
          <p:cNvCxnSpPr>
            <a:stCxn id="20" idx="2"/>
            <a:endCxn id="25" idx="0"/>
          </p:cNvCxnSpPr>
          <p:nvPr/>
        </p:nvCxnSpPr>
        <p:spPr bwMode="auto">
          <a:xfrm rot="16200000" flipH="1">
            <a:off x="4761501" y="5183986"/>
            <a:ext cx="274643" cy="634983"/>
          </a:xfrm>
          <a:prstGeom prst="bentConnector3">
            <a:avLst>
              <a:gd name="adj1" fmla="val 50000"/>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43" name="Elbow Connector 42"/>
          <p:cNvCxnSpPr>
            <a:stCxn id="9" idx="2"/>
            <a:endCxn id="23" idx="0"/>
          </p:cNvCxnSpPr>
          <p:nvPr/>
        </p:nvCxnSpPr>
        <p:spPr bwMode="auto">
          <a:xfrm rot="16200000" flipH="1">
            <a:off x="7571890" y="3462431"/>
            <a:ext cx="1526086" cy="674002"/>
          </a:xfrm>
          <a:prstGeom prst="bentConnector3">
            <a:avLst>
              <a:gd name="adj1" fmla="val 83912"/>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sp>
        <p:nvSpPr>
          <p:cNvPr id="44" name="Rectangle 43"/>
          <p:cNvSpPr/>
          <p:nvPr/>
        </p:nvSpPr>
        <p:spPr bwMode="gray">
          <a:xfrm>
            <a:off x="761351" y="4562475"/>
            <a:ext cx="618744"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err="1">
                <a:solidFill>
                  <a:srgbClr val="000000"/>
                </a:solidFill>
              </a:rPr>
              <a:t>Sanjit</a:t>
            </a:r>
            <a:r>
              <a:rPr lang="en-US" sz="900" b="1" dirty="0">
                <a:solidFill>
                  <a:srgbClr val="000000"/>
                </a:solidFill>
              </a:rPr>
              <a:t> </a:t>
            </a:r>
            <a:r>
              <a:rPr lang="en-US" sz="900" b="1" dirty="0" err="1">
                <a:solidFill>
                  <a:srgbClr val="000000"/>
                </a:solidFill>
              </a:rPr>
              <a:t>Narwekar</a:t>
            </a:r>
            <a:endParaRPr lang="en-US" sz="900" b="1" dirty="0">
              <a:solidFill>
                <a:srgbClr val="000000"/>
              </a:solidFill>
            </a:endParaRPr>
          </a:p>
          <a:p>
            <a:pPr algn="ctr" fontAlgn="base">
              <a:spcBef>
                <a:spcPct val="0"/>
              </a:spcBef>
              <a:spcAft>
                <a:spcPct val="0"/>
              </a:spcAft>
            </a:pPr>
            <a:r>
              <a:rPr lang="en-US" sz="800" dirty="0">
                <a:solidFill>
                  <a:srgbClr val="000000"/>
                </a:solidFill>
              </a:rPr>
              <a:t>AD, SAP</a:t>
            </a:r>
          </a:p>
        </p:txBody>
      </p:sp>
      <p:cxnSp>
        <p:nvCxnSpPr>
          <p:cNvPr id="45" name="Elbow Connector 44"/>
          <p:cNvCxnSpPr>
            <a:stCxn id="9" idx="2"/>
            <a:endCxn id="22" idx="0"/>
          </p:cNvCxnSpPr>
          <p:nvPr/>
        </p:nvCxnSpPr>
        <p:spPr bwMode="auto">
          <a:xfrm rot="5400000">
            <a:off x="6757111" y="3321654"/>
            <a:ext cx="1526086" cy="955556"/>
          </a:xfrm>
          <a:prstGeom prst="bentConnector3">
            <a:avLst>
              <a:gd name="adj1" fmla="val 83704"/>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46" name="Elbow Connector 45"/>
          <p:cNvCxnSpPr>
            <a:stCxn id="9" idx="2"/>
            <a:endCxn id="26" idx="0"/>
          </p:cNvCxnSpPr>
          <p:nvPr/>
        </p:nvCxnSpPr>
        <p:spPr bwMode="auto">
          <a:xfrm rot="5400000">
            <a:off x="7163840" y="3728383"/>
            <a:ext cx="1526086" cy="142099"/>
          </a:xfrm>
          <a:prstGeom prst="bentConnector3">
            <a:avLst>
              <a:gd name="adj1" fmla="val 83704"/>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sp>
        <p:nvSpPr>
          <p:cNvPr id="47" name="Rectangle 46"/>
          <p:cNvSpPr/>
          <p:nvPr/>
        </p:nvSpPr>
        <p:spPr bwMode="gray">
          <a:xfrm>
            <a:off x="5902237" y="4562475"/>
            <a:ext cx="731520"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err="1">
                <a:solidFill>
                  <a:srgbClr val="000000"/>
                </a:solidFill>
              </a:rPr>
              <a:t>Swati Karandikar</a:t>
            </a:r>
          </a:p>
          <a:p>
            <a:pPr algn="ctr" fontAlgn="base">
              <a:spcBef>
                <a:spcPct val="0"/>
              </a:spcBef>
              <a:spcAft>
                <a:spcPct val="0"/>
              </a:spcAft>
            </a:pPr>
            <a:r>
              <a:rPr lang="en-US" sz="800" dirty="0">
                <a:solidFill>
                  <a:srgbClr val="000000"/>
                </a:solidFill>
              </a:rPr>
              <a:t>Head – QAG &amp; Contract Review</a:t>
            </a:r>
          </a:p>
        </p:txBody>
      </p:sp>
      <p:cxnSp>
        <p:nvCxnSpPr>
          <p:cNvPr id="48" name="Elbow Connector 47"/>
          <p:cNvCxnSpPr>
            <a:stCxn id="16" idx="2"/>
            <a:endCxn id="47" idx="0"/>
          </p:cNvCxnSpPr>
          <p:nvPr/>
        </p:nvCxnSpPr>
        <p:spPr bwMode="auto">
          <a:xfrm rot="16200000" flipH="1">
            <a:off x="5240558" y="3535036"/>
            <a:ext cx="1526086" cy="528792"/>
          </a:xfrm>
          <a:prstGeom prst="bentConnector3">
            <a:avLst>
              <a:gd name="adj1" fmla="val 84059"/>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49" name="Elbow Connector 48"/>
          <p:cNvCxnSpPr>
            <a:stCxn id="52" idx="2"/>
            <a:endCxn id="17" idx="0"/>
          </p:cNvCxnSpPr>
          <p:nvPr/>
        </p:nvCxnSpPr>
        <p:spPr bwMode="auto">
          <a:xfrm rot="16200000" flipH="1">
            <a:off x="659245" y="3507545"/>
            <a:ext cx="1660836" cy="449023"/>
          </a:xfrm>
          <a:prstGeom prst="bentConnector3">
            <a:avLst>
              <a:gd name="adj1" fmla="val 86517"/>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sp>
        <p:nvSpPr>
          <p:cNvPr id="50" name="Rectangle 49"/>
          <p:cNvSpPr/>
          <p:nvPr/>
        </p:nvSpPr>
        <p:spPr bwMode="gray">
          <a:xfrm>
            <a:off x="2048256" y="4562475"/>
            <a:ext cx="618744"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err="1">
                <a:solidFill>
                  <a:srgbClr val="000000"/>
                </a:solidFill>
              </a:rPr>
              <a:t>Girish</a:t>
            </a:r>
            <a:r>
              <a:rPr lang="en-US" sz="900" b="1" dirty="0">
                <a:solidFill>
                  <a:srgbClr val="000000"/>
                </a:solidFill>
              </a:rPr>
              <a:t> </a:t>
            </a:r>
            <a:r>
              <a:rPr lang="en-US" sz="900" b="1" dirty="0" err="1">
                <a:solidFill>
                  <a:srgbClr val="000000"/>
                </a:solidFill>
              </a:rPr>
              <a:t>Kulkarni</a:t>
            </a:r>
            <a:endParaRPr lang="en-US" sz="900" b="1" dirty="0">
              <a:solidFill>
                <a:srgbClr val="000000"/>
              </a:solidFill>
            </a:endParaRPr>
          </a:p>
          <a:p>
            <a:pPr algn="ctr" fontAlgn="base">
              <a:spcBef>
                <a:spcPct val="0"/>
              </a:spcBef>
              <a:spcAft>
                <a:spcPct val="0"/>
              </a:spcAft>
            </a:pPr>
            <a:r>
              <a:rPr lang="en-US" sz="800" dirty="0">
                <a:solidFill>
                  <a:srgbClr val="000000"/>
                </a:solidFill>
              </a:rPr>
              <a:t>Head, Workforce</a:t>
            </a:r>
          </a:p>
          <a:p>
            <a:pPr algn="ctr" fontAlgn="base">
              <a:spcBef>
                <a:spcPct val="0"/>
              </a:spcBef>
              <a:spcAft>
                <a:spcPct val="0"/>
              </a:spcAft>
            </a:pPr>
            <a:r>
              <a:rPr lang="en-US" sz="800" dirty="0">
                <a:solidFill>
                  <a:srgbClr val="000000"/>
                </a:solidFill>
              </a:rPr>
              <a:t>Mgmt.</a:t>
            </a:r>
          </a:p>
        </p:txBody>
      </p:sp>
      <p:sp>
        <p:nvSpPr>
          <p:cNvPr id="51" name="Rectangle 50"/>
          <p:cNvSpPr/>
          <p:nvPr/>
        </p:nvSpPr>
        <p:spPr bwMode="gray">
          <a:xfrm>
            <a:off x="117899" y="4562475"/>
            <a:ext cx="618744" cy="801682"/>
          </a:xfrm>
          <a:prstGeom prst="rect">
            <a:avLst/>
          </a:prstGeom>
          <a:gradFill flip="none" rotWithShape="1">
            <a:gsLst>
              <a:gs pos="0">
                <a:srgbClr val="FFFFFF"/>
              </a:gs>
              <a:gs pos="100000">
                <a:srgbClr val="9CCCF4"/>
              </a:gs>
            </a:gsLst>
            <a:lin ang="5400000" scaled="1"/>
            <a:tileRect/>
          </a:gradFill>
          <a:ln>
            <a:solidFill>
              <a:srgbClr val="105D9C"/>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900" b="1" dirty="0">
                <a:solidFill>
                  <a:srgbClr val="000000"/>
                </a:solidFill>
              </a:rPr>
              <a:t>Rajeev Dev</a:t>
            </a:r>
          </a:p>
          <a:p>
            <a:pPr algn="ctr" fontAlgn="base">
              <a:spcBef>
                <a:spcPct val="0"/>
              </a:spcBef>
              <a:spcAft>
                <a:spcPct val="0"/>
              </a:spcAft>
            </a:pPr>
            <a:r>
              <a:rPr lang="en-US" sz="800" dirty="0">
                <a:solidFill>
                  <a:srgbClr val="000000"/>
                </a:solidFill>
              </a:rPr>
              <a:t>AD, SAP</a:t>
            </a:r>
          </a:p>
        </p:txBody>
      </p:sp>
      <p:sp>
        <p:nvSpPr>
          <p:cNvPr id="52" name="Rectangle 51"/>
          <p:cNvSpPr/>
          <p:nvPr/>
        </p:nvSpPr>
        <p:spPr bwMode="auto">
          <a:xfrm>
            <a:off x="1188952" y="2749239"/>
            <a:ext cx="152400" cy="152400"/>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en-US" sz="1800" b="0" i="0" u="none" strike="noStrike" cap="none" normalizeH="0" baseline="0">
              <a:ln>
                <a:noFill/>
              </a:ln>
              <a:solidFill>
                <a:srgbClr val="000000"/>
              </a:solidFill>
              <a:effectLst/>
              <a:latin typeface="Arial" charset="0"/>
              <a:ea typeface="MS UI Gothic" pitchFamily="50" charset="-128"/>
            </a:endParaRPr>
          </a:p>
        </p:txBody>
      </p:sp>
      <p:cxnSp>
        <p:nvCxnSpPr>
          <p:cNvPr id="53" name="Elbow Connector 52"/>
          <p:cNvCxnSpPr>
            <a:stCxn id="52" idx="2"/>
            <a:endCxn id="51" idx="0"/>
          </p:cNvCxnSpPr>
          <p:nvPr/>
        </p:nvCxnSpPr>
        <p:spPr bwMode="auto">
          <a:xfrm rot="5400000">
            <a:off x="15794" y="3313117"/>
            <a:ext cx="1660836" cy="837881"/>
          </a:xfrm>
          <a:prstGeom prst="bentConnector3">
            <a:avLst>
              <a:gd name="adj1" fmla="val 86517"/>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54" name="Elbow Connector 53"/>
          <p:cNvCxnSpPr>
            <a:stCxn id="52" idx="2"/>
            <a:endCxn id="50" idx="0"/>
          </p:cNvCxnSpPr>
          <p:nvPr/>
        </p:nvCxnSpPr>
        <p:spPr bwMode="auto">
          <a:xfrm rot="16200000" flipH="1">
            <a:off x="980972" y="3185819"/>
            <a:ext cx="1660836" cy="1092476"/>
          </a:xfrm>
          <a:prstGeom prst="bentConnector3">
            <a:avLst>
              <a:gd name="adj1" fmla="val 86517"/>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cxnSp>
        <p:nvCxnSpPr>
          <p:cNvPr id="55" name="Elbow Connector 54"/>
          <p:cNvCxnSpPr>
            <a:stCxn id="52" idx="2"/>
            <a:endCxn id="44" idx="0"/>
          </p:cNvCxnSpPr>
          <p:nvPr/>
        </p:nvCxnSpPr>
        <p:spPr bwMode="auto">
          <a:xfrm rot="5400000">
            <a:off x="337520" y="3634843"/>
            <a:ext cx="1660836" cy="194429"/>
          </a:xfrm>
          <a:prstGeom prst="bentConnector3">
            <a:avLst>
              <a:gd name="adj1" fmla="val 86517"/>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sp>
        <p:nvSpPr>
          <p:cNvPr id="65" name="Rectangle 64"/>
          <p:cNvSpPr/>
          <p:nvPr/>
        </p:nvSpPr>
        <p:spPr bwMode="gray">
          <a:xfrm>
            <a:off x="6793478" y="3286125"/>
            <a:ext cx="904874" cy="801682"/>
          </a:xfrm>
          <a:prstGeom prst="rect">
            <a:avLst/>
          </a:prstGeom>
          <a:gradFill flip="none" rotWithShape="1">
            <a:gsLst>
              <a:gs pos="0">
                <a:srgbClr val="8B8807"/>
              </a:gs>
              <a:gs pos="100000">
                <a:srgbClr val="484300"/>
              </a:gs>
            </a:gsLst>
            <a:lin ang="5400000" scaled="1"/>
            <a:tileRect/>
          </a:gradFill>
          <a:ln>
            <a:solidFill>
              <a:srgbClr val="6C6400"/>
            </a:solidFill>
          </a:ln>
        </p:spPr>
        <p:style>
          <a:lnRef idx="0">
            <a:scrgbClr r="0" g="0" b="0"/>
          </a:lnRef>
          <a:fillRef idx="0">
            <a:scrgbClr r="0" g="0" b="0"/>
          </a:fillRef>
          <a:effectRef idx="0">
            <a:scrgbClr r="0" g="0" b="0"/>
          </a:effectRef>
          <a:fontRef idx="minor">
            <a:schemeClr val="lt1"/>
          </a:fontRef>
        </p:style>
        <p:txBody>
          <a:bodyPr spcFirstLastPara="0" vert="horz" wrap="square" lIns="18288" tIns="18288" rIns="18288" bIns="18288" numCol="1" spcCol="1270" anchor="ctr" anchorCtr="0">
            <a:noAutofit/>
          </a:bodyPr>
          <a:lstStyle/>
          <a:p>
            <a:pPr algn="ctr" fontAlgn="base">
              <a:spcBef>
                <a:spcPct val="0"/>
              </a:spcBef>
              <a:spcAft>
                <a:spcPct val="0"/>
              </a:spcAft>
            </a:pPr>
            <a:r>
              <a:rPr lang="en-US" sz="1100" b="1" dirty="0">
                <a:solidFill>
                  <a:srgbClr val="FFFFFF"/>
                </a:solidFill>
              </a:rPr>
              <a:t>Mark</a:t>
            </a:r>
          </a:p>
          <a:p>
            <a:pPr algn="ctr" fontAlgn="base">
              <a:spcBef>
                <a:spcPct val="0"/>
              </a:spcBef>
              <a:spcAft>
                <a:spcPct val="0"/>
              </a:spcAft>
            </a:pPr>
            <a:r>
              <a:rPr lang="en-US" sz="1100" b="1" dirty="0">
                <a:solidFill>
                  <a:srgbClr val="FFFFFF"/>
                </a:solidFill>
              </a:rPr>
              <a:t>Young</a:t>
            </a:r>
          </a:p>
          <a:p>
            <a:pPr algn="ctr" fontAlgn="base">
              <a:spcBef>
                <a:spcPct val="0"/>
              </a:spcBef>
              <a:spcAft>
                <a:spcPct val="0"/>
              </a:spcAft>
            </a:pPr>
            <a:r>
              <a:rPr lang="en-US" sz="1000" dirty="0">
                <a:solidFill>
                  <a:srgbClr val="FFFFFF"/>
                </a:solidFill>
              </a:rPr>
              <a:t>Sr. Director, </a:t>
            </a:r>
          </a:p>
          <a:p>
            <a:pPr algn="ctr" fontAlgn="base">
              <a:spcBef>
                <a:spcPct val="0"/>
              </a:spcBef>
              <a:spcAft>
                <a:spcPct val="0"/>
              </a:spcAft>
            </a:pPr>
            <a:r>
              <a:rPr lang="en-US" sz="1000" dirty="0">
                <a:solidFill>
                  <a:srgbClr val="FFFFFF"/>
                </a:solidFill>
              </a:rPr>
              <a:t>Delivery &amp;</a:t>
            </a:r>
            <a:br>
              <a:rPr lang="en-US" sz="1000" dirty="0">
                <a:solidFill>
                  <a:srgbClr val="FFFFFF"/>
                </a:solidFill>
              </a:rPr>
            </a:br>
            <a:r>
              <a:rPr lang="en-US" sz="1000" dirty="0">
                <a:solidFill>
                  <a:srgbClr val="FFFFFF"/>
                </a:solidFill>
              </a:rPr>
              <a:t>Pre-Sales (US)</a:t>
            </a:r>
          </a:p>
        </p:txBody>
      </p:sp>
      <p:cxnSp>
        <p:nvCxnSpPr>
          <p:cNvPr id="75" name="Elbow Connector 74"/>
          <p:cNvCxnSpPr>
            <a:stCxn id="7" idx="2"/>
            <a:endCxn id="65" idx="0"/>
          </p:cNvCxnSpPr>
          <p:nvPr/>
        </p:nvCxnSpPr>
        <p:spPr bwMode="auto">
          <a:xfrm rot="16200000" flipH="1">
            <a:off x="5300711" y="1340920"/>
            <a:ext cx="1225825" cy="2664584"/>
          </a:xfrm>
          <a:prstGeom prst="bentConnector3">
            <a:avLst>
              <a:gd name="adj1" fmla="val 9595"/>
            </a:avLst>
          </a:prstGeom>
          <a:gradFill rotWithShape="1">
            <a:gsLst>
              <a:gs pos="0">
                <a:srgbClr val="FFFFFF"/>
              </a:gs>
              <a:gs pos="100000">
                <a:srgbClr val="C8C8C8"/>
              </a:gs>
            </a:gsLst>
            <a:lin ang="5400000" scaled="1"/>
          </a:gradFill>
          <a:ln w="12700" cap="flat" cmpd="sng" algn="ctr">
            <a:solidFill>
              <a:schemeClr val="tx1"/>
            </a:solidFill>
            <a:prstDash val="solid"/>
            <a:round/>
            <a:headEnd type="none" w="med" len="med"/>
            <a:tailEnd type="none" w="med" len="med"/>
          </a:ln>
          <a:effectLst/>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003" name="Rectangle 11"/>
          <p:cNvSpPr>
            <a:spLocks noGrp="1" noChangeArrowheads="1"/>
          </p:cNvSpPr>
          <p:nvPr>
            <p:ph type="title"/>
          </p:nvPr>
        </p:nvSpPr>
        <p:spPr/>
        <p:txBody>
          <a:bodyPr/>
          <a:lstStyle/>
          <a:p>
            <a:r>
              <a:rPr lang="en-US" dirty="0"/>
              <a:t>Core Competencies</a:t>
            </a:r>
          </a:p>
        </p:txBody>
      </p:sp>
      <p:sp>
        <p:nvSpPr>
          <p:cNvPr id="45" name="Footer Placeholder 44"/>
          <p:cNvSpPr>
            <a:spLocks noGrp="1"/>
          </p:cNvSpPr>
          <p:nvPr>
            <p:ph type="ftr" sz="quarter" idx="10"/>
          </p:nvPr>
        </p:nvSpPr>
        <p:spPr/>
        <p:txBody>
          <a:bodyPr/>
          <a:lstStyle/>
          <a:p>
            <a:r>
              <a:rPr lang="en-US" dirty="0"/>
              <a:t>Copyright 2010 </a:t>
            </a:r>
            <a:r>
              <a:rPr lang="en-US" dirty="0" err="1"/>
              <a:t>Abc</a:t>
            </a:r>
            <a:r>
              <a:rPr lang="en-US" dirty="0"/>
              <a:t> Consulting India</a:t>
            </a:r>
          </a:p>
        </p:txBody>
      </p:sp>
      <p:sp>
        <p:nvSpPr>
          <p:cNvPr id="44" name="Slide Number Placeholder 43"/>
          <p:cNvSpPr>
            <a:spLocks noGrp="1"/>
          </p:cNvSpPr>
          <p:nvPr>
            <p:ph type="sldNum" sz="quarter" idx="11"/>
          </p:nvPr>
        </p:nvSpPr>
        <p:spPr/>
        <p:txBody>
          <a:bodyPr/>
          <a:lstStyle/>
          <a:p>
            <a:fld id="{09376177-E7A7-4F4E-AF8F-C077B77B6451}" type="slidenum">
              <a:rPr lang="en-US" smtClean="0"/>
              <a:pPr/>
              <a:t>8</a:t>
            </a:fld>
            <a:endParaRPr lang="en-US"/>
          </a:p>
        </p:txBody>
      </p:sp>
      <p:sp>
        <p:nvSpPr>
          <p:cNvPr id="27664" name="AutoShape 7"/>
          <p:cNvSpPr>
            <a:spLocks noChangeArrowheads="1"/>
          </p:cNvSpPr>
          <p:nvPr/>
        </p:nvSpPr>
        <p:spPr bwMode="gray">
          <a:xfrm>
            <a:off x="2460076" y="3446293"/>
            <a:ext cx="1809078" cy="2510409"/>
          </a:xfrm>
          <a:prstGeom prst="roundRect">
            <a:avLst>
              <a:gd name="adj" fmla="val 4782"/>
            </a:avLst>
          </a:prstGeom>
          <a:gradFill flip="none" rotWithShape="1">
            <a:gsLst>
              <a:gs pos="0">
                <a:srgbClr val="FFFFFF"/>
              </a:gs>
              <a:gs pos="100000">
                <a:srgbClr val="A5E9AB"/>
              </a:gs>
            </a:gsLst>
            <a:lin ang="5400000" scaled="1"/>
            <a:tileRect/>
          </a:gradFill>
          <a:ln w="19050">
            <a:solidFill>
              <a:srgbClr val="267A08"/>
            </a:solidFill>
            <a:round/>
            <a:headEnd/>
            <a:tailEnd/>
          </a:ln>
          <a:effectLst>
            <a:innerShdw blurRad="63500" dist="50800" dir="13500000">
              <a:prstClr val="black">
                <a:alpha val="50000"/>
              </a:prstClr>
            </a:innerShdw>
          </a:effectLst>
        </p:spPr>
        <p:txBody>
          <a:bodyPr wrap="none" anchor="ctr"/>
          <a:lstStyle/>
          <a:p>
            <a:pPr algn="ctr">
              <a:defRPr/>
            </a:pPr>
            <a:endParaRPr lang="en-US" sz="2400">
              <a:solidFill>
                <a:srgbClr val="000000"/>
              </a:solidFill>
              <a:latin typeface="Arial"/>
              <a:cs typeface="+mn-cs"/>
            </a:endParaRPr>
          </a:p>
        </p:txBody>
      </p:sp>
      <p:sp>
        <p:nvSpPr>
          <p:cNvPr id="27658" name="Rectangle 47"/>
          <p:cNvSpPr>
            <a:spLocks noChangeArrowheads="1"/>
          </p:cNvSpPr>
          <p:nvPr/>
        </p:nvSpPr>
        <p:spPr bwMode="gray">
          <a:xfrm>
            <a:off x="275772" y="6031338"/>
            <a:ext cx="2088936" cy="422559"/>
          </a:xfrm>
          <a:prstGeom prst="roundRect">
            <a:avLst/>
          </a:prstGeom>
          <a:gradFill flip="none" rotWithShape="1">
            <a:gsLst>
              <a:gs pos="0">
                <a:srgbClr val="FFFFFF"/>
              </a:gs>
              <a:gs pos="100000">
                <a:srgbClr val="C8C8C8"/>
              </a:gs>
            </a:gsLst>
            <a:lin ang="5400000" scaled="1"/>
            <a:tileRect/>
          </a:gradFill>
          <a:ln w="19050">
            <a:solidFill>
              <a:srgbClr val="505050"/>
            </a:solidFill>
            <a:miter lim="800000"/>
            <a:headEnd/>
            <a:tailEnd/>
          </a:ln>
          <a:effectLst>
            <a:innerShdw blurRad="63500" dist="50800" dir="13500000">
              <a:prstClr val="black">
                <a:alpha val="50000"/>
              </a:prstClr>
            </a:innerShdw>
          </a:effectLst>
        </p:spPr>
        <p:txBody>
          <a:bodyPr tIns="0" rIns="0" bIns="0" anchor="ctr"/>
          <a:lstStyle/>
          <a:p>
            <a:pPr>
              <a:defRPr/>
            </a:pPr>
            <a:r>
              <a:rPr lang="en-US" sz="1200" b="1" dirty="0">
                <a:solidFill>
                  <a:srgbClr val="000000"/>
                </a:solidFill>
                <a:latin typeface="Arial"/>
                <a:cs typeface="+mn-cs"/>
              </a:rPr>
              <a:t>Program &amp; Project Management</a:t>
            </a:r>
          </a:p>
        </p:txBody>
      </p:sp>
      <p:sp>
        <p:nvSpPr>
          <p:cNvPr id="27680" name="AutoShape 2"/>
          <p:cNvSpPr>
            <a:spLocks noChangeArrowheads="1"/>
          </p:cNvSpPr>
          <p:nvPr/>
        </p:nvSpPr>
        <p:spPr bwMode="gray">
          <a:xfrm>
            <a:off x="2460076" y="6031338"/>
            <a:ext cx="6366255" cy="422559"/>
          </a:xfrm>
          <a:prstGeom prst="roundRect">
            <a:avLst>
              <a:gd name="adj" fmla="val 31667"/>
            </a:avLst>
          </a:prstGeom>
          <a:gradFill flip="none" rotWithShape="1">
            <a:gsLst>
              <a:gs pos="0">
                <a:srgbClr val="FFFFFF"/>
              </a:gs>
              <a:gs pos="100000">
                <a:srgbClr val="EAE058"/>
              </a:gs>
            </a:gsLst>
            <a:lin ang="5400000" scaled="1"/>
            <a:tileRect/>
          </a:gradFill>
          <a:ln w="19050">
            <a:solidFill>
              <a:srgbClr val="6C6400"/>
            </a:solidFill>
            <a:round/>
            <a:headEnd/>
            <a:tailEnd/>
          </a:ln>
          <a:effectLst>
            <a:innerShdw blurRad="63500" dist="50800" dir="13500000">
              <a:prstClr val="black">
                <a:alpha val="50000"/>
              </a:prstClr>
            </a:innerShdw>
          </a:effectLst>
        </p:spPr>
        <p:txBody>
          <a:bodyPr wrap="none" anchor="ctr"/>
          <a:lstStyle/>
          <a:p>
            <a:pPr algn="ctr">
              <a:defRPr/>
            </a:pPr>
            <a:r>
              <a:rPr lang="en-US" sz="1400" b="1" dirty="0" err="1">
                <a:solidFill>
                  <a:srgbClr val="000000"/>
                </a:solidFill>
                <a:latin typeface="Arial"/>
                <a:cs typeface="+mn-cs"/>
              </a:rPr>
              <a:t>Macroscope</a:t>
            </a:r>
            <a:r>
              <a:rPr lang="en-US" sz="1400" b="1" baseline="30000" dirty="0">
                <a:solidFill>
                  <a:srgbClr val="000000"/>
                </a:solidFill>
                <a:latin typeface="Arial"/>
                <a:cs typeface="Arial" charset="0"/>
              </a:rPr>
              <a:t>®</a:t>
            </a:r>
            <a:r>
              <a:rPr lang="en-US" sz="1400" b="1" dirty="0">
                <a:solidFill>
                  <a:srgbClr val="000000"/>
                </a:solidFill>
                <a:latin typeface="Arial"/>
                <a:cs typeface="+mn-cs"/>
              </a:rPr>
              <a:t> – Development, Global Delivery Model, Support Services</a:t>
            </a:r>
          </a:p>
        </p:txBody>
      </p:sp>
      <p:sp>
        <p:nvSpPr>
          <p:cNvPr id="27654" name="Rectangle 42"/>
          <p:cNvSpPr>
            <a:spLocks noChangeArrowheads="1"/>
          </p:cNvSpPr>
          <p:nvPr/>
        </p:nvSpPr>
        <p:spPr bwMode="gray">
          <a:xfrm>
            <a:off x="275772" y="2562163"/>
            <a:ext cx="2088936" cy="819764"/>
          </a:xfrm>
          <a:prstGeom prst="roundRect">
            <a:avLst/>
          </a:prstGeom>
          <a:gradFill flip="none" rotWithShape="1">
            <a:gsLst>
              <a:gs pos="0">
                <a:srgbClr val="FFFFFF"/>
              </a:gs>
              <a:gs pos="100000">
                <a:srgbClr val="C8C8C8"/>
              </a:gs>
            </a:gsLst>
            <a:lin ang="5400000" scaled="1"/>
            <a:tileRect/>
          </a:gradFill>
          <a:ln w="19050">
            <a:solidFill>
              <a:srgbClr val="505050"/>
            </a:solidFill>
            <a:miter lim="800000"/>
            <a:headEnd/>
            <a:tailEnd/>
          </a:ln>
          <a:effectLst>
            <a:innerShdw blurRad="63500" dist="50800" dir="13500000">
              <a:prstClr val="black">
                <a:alpha val="50000"/>
              </a:prstClr>
            </a:innerShdw>
          </a:effectLst>
        </p:spPr>
        <p:txBody>
          <a:bodyPr tIns="0" rIns="0" bIns="0" anchor="ctr"/>
          <a:lstStyle/>
          <a:p>
            <a:pPr>
              <a:defRPr/>
            </a:pPr>
            <a:r>
              <a:rPr lang="en-US" sz="1200" b="1" dirty="0">
                <a:solidFill>
                  <a:srgbClr val="000000"/>
                </a:solidFill>
                <a:latin typeface="Arial"/>
                <a:cs typeface="+mn-cs"/>
              </a:rPr>
              <a:t>Functional Management</a:t>
            </a:r>
          </a:p>
        </p:txBody>
      </p:sp>
      <p:sp>
        <p:nvSpPr>
          <p:cNvPr id="27681" name="AutoShape 5"/>
          <p:cNvSpPr>
            <a:spLocks noChangeArrowheads="1"/>
          </p:cNvSpPr>
          <p:nvPr/>
        </p:nvSpPr>
        <p:spPr bwMode="gray">
          <a:xfrm>
            <a:off x="4346918" y="2562162"/>
            <a:ext cx="2241908" cy="819764"/>
          </a:xfrm>
          <a:prstGeom prst="roundRect">
            <a:avLst>
              <a:gd name="adj" fmla="val 14167"/>
            </a:avLst>
          </a:prstGeom>
          <a:gradFill flip="none" rotWithShape="1">
            <a:gsLst>
              <a:gs pos="0">
                <a:srgbClr val="FFFFFF"/>
              </a:gs>
              <a:gs pos="100000">
                <a:srgbClr val="9CCCF4"/>
              </a:gs>
            </a:gsLst>
            <a:lin ang="5400000" scaled="1"/>
            <a:tileRect/>
          </a:gradFill>
          <a:ln w="19050">
            <a:solidFill>
              <a:srgbClr val="105D9C"/>
            </a:solidFill>
            <a:round/>
            <a:headEnd/>
            <a:tailEnd/>
          </a:ln>
          <a:effectLst>
            <a:innerShdw blurRad="63500" dist="50800" dir="13500000">
              <a:prstClr val="black">
                <a:alpha val="50000"/>
              </a:prstClr>
            </a:innerShdw>
          </a:effectLst>
        </p:spPr>
        <p:txBody>
          <a:bodyPr wrap="none" anchor="ctr"/>
          <a:lstStyle/>
          <a:p>
            <a:pPr algn="ctr">
              <a:defRPr/>
            </a:pPr>
            <a:r>
              <a:rPr lang="en-US" sz="1300" b="1" dirty="0">
                <a:solidFill>
                  <a:srgbClr val="000000"/>
                </a:solidFill>
                <a:latin typeface="Arial"/>
                <a:cs typeface="+mn-cs"/>
              </a:rPr>
              <a:t>Applications Development</a:t>
            </a:r>
          </a:p>
          <a:p>
            <a:pPr algn="ctr">
              <a:defRPr/>
            </a:pPr>
            <a:r>
              <a:rPr lang="en-US" sz="1300" b="1" dirty="0">
                <a:solidFill>
                  <a:srgbClr val="000000"/>
                </a:solidFill>
                <a:latin typeface="Arial"/>
                <a:cs typeface="+mn-cs"/>
              </a:rPr>
              <a:t>and Management</a:t>
            </a:r>
          </a:p>
          <a:p>
            <a:pPr algn="ctr">
              <a:defRPr/>
            </a:pPr>
            <a:r>
              <a:rPr lang="en-US" sz="1300" b="1" dirty="0">
                <a:solidFill>
                  <a:srgbClr val="000000"/>
                </a:solidFill>
                <a:latin typeface="Arial"/>
                <a:cs typeface="+mn-cs"/>
              </a:rPr>
              <a:t>Outsourcing (ADMO)</a:t>
            </a:r>
          </a:p>
        </p:txBody>
      </p:sp>
      <p:sp>
        <p:nvSpPr>
          <p:cNvPr id="27682" name="AutoShape 6"/>
          <p:cNvSpPr>
            <a:spLocks noChangeArrowheads="1"/>
          </p:cNvSpPr>
          <p:nvPr/>
        </p:nvSpPr>
        <p:spPr bwMode="gray">
          <a:xfrm>
            <a:off x="6666588" y="2562162"/>
            <a:ext cx="2140110" cy="819764"/>
          </a:xfrm>
          <a:prstGeom prst="roundRect">
            <a:avLst>
              <a:gd name="adj" fmla="val 14167"/>
            </a:avLst>
          </a:prstGeom>
          <a:gradFill flip="none" rotWithShape="1">
            <a:gsLst>
              <a:gs pos="0">
                <a:srgbClr val="FFFFFF"/>
              </a:gs>
              <a:gs pos="100000">
                <a:srgbClr val="9CCCF4"/>
              </a:gs>
            </a:gsLst>
            <a:lin ang="5400000" scaled="1"/>
            <a:tileRect/>
          </a:gradFill>
          <a:ln w="19050">
            <a:solidFill>
              <a:srgbClr val="105D9C"/>
            </a:solidFill>
            <a:round/>
            <a:headEnd/>
            <a:tailEnd/>
          </a:ln>
          <a:effectLst>
            <a:innerShdw blurRad="63500" dist="50800" dir="13500000">
              <a:prstClr val="black">
                <a:alpha val="50000"/>
              </a:prstClr>
            </a:innerShdw>
          </a:effectLst>
        </p:spPr>
        <p:txBody>
          <a:bodyPr wrap="none" anchor="ctr"/>
          <a:lstStyle/>
          <a:p>
            <a:pPr algn="ctr">
              <a:defRPr/>
            </a:pPr>
            <a:r>
              <a:rPr lang="en-US" sz="1300" b="1" dirty="0">
                <a:solidFill>
                  <a:srgbClr val="000000"/>
                </a:solidFill>
                <a:latin typeface="Arial"/>
                <a:cs typeface="+mn-cs"/>
              </a:rPr>
              <a:t>Technologies and </a:t>
            </a:r>
          </a:p>
          <a:p>
            <a:pPr algn="ctr">
              <a:defRPr/>
            </a:pPr>
            <a:r>
              <a:rPr lang="en-US" sz="1300" b="1" dirty="0">
                <a:solidFill>
                  <a:srgbClr val="000000"/>
                </a:solidFill>
                <a:latin typeface="Arial"/>
                <a:cs typeface="+mn-cs"/>
              </a:rPr>
              <a:t>Infrastructure</a:t>
            </a:r>
          </a:p>
        </p:txBody>
      </p:sp>
      <p:sp>
        <p:nvSpPr>
          <p:cNvPr id="27683" name="AutoShape 8"/>
          <p:cNvSpPr>
            <a:spLocks noChangeArrowheads="1"/>
          </p:cNvSpPr>
          <p:nvPr/>
        </p:nvSpPr>
        <p:spPr bwMode="gray">
          <a:xfrm>
            <a:off x="2460076" y="2562162"/>
            <a:ext cx="1809078" cy="819764"/>
          </a:xfrm>
          <a:prstGeom prst="roundRect">
            <a:avLst>
              <a:gd name="adj" fmla="val 14167"/>
            </a:avLst>
          </a:prstGeom>
          <a:gradFill flip="none" rotWithShape="1">
            <a:gsLst>
              <a:gs pos="0">
                <a:srgbClr val="FFFFFF"/>
              </a:gs>
              <a:gs pos="100000">
                <a:srgbClr val="9CCCF4"/>
              </a:gs>
            </a:gsLst>
            <a:lin ang="5400000" scaled="1"/>
            <a:tileRect/>
          </a:gradFill>
          <a:ln w="19050">
            <a:solidFill>
              <a:srgbClr val="105D9C"/>
            </a:solidFill>
            <a:round/>
            <a:headEnd/>
            <a:tailEnd/>
          </a:ln>
          <a:effectLst>
            <a:innerShdw blurRad="63500" dist="50800" dir="13500000">
              <a:prstClr val="black">
                <a:alpha val="50000"/>
              </a:prstClr>
            </a:innerShdw>
          </a:effectLst>
        </p:spPr>
        <p:txBody>
          <a:bodyPr wrap="none" anchor="ctr"/>
          <a:lstStyle/>
          <a:p>
            <a:pPr algn="ctr">
              <a:defRPr/>
            </a:pPr>
            <a:r>
              <a:rPr lang="en-US" sz="1300" b="1" dirty="0">
                <a:solidFill>
                  <a:srgbClr val="000000"/>
                </a:solidFill>
                <a:latin typeface="Arial"/>
                <a:cs typeface="+mn-cs"/>
              </a:rPr>
              <a:t>ERP, CRM</a:t>
            </a:r>
            <a:br>
              <a:rPr lang="en-US" sz="1300" b="1" dirty="0">
                <a:solidFill>
                  <a:srgbClr val="000000"/>
                </a:solidFill>
                <a:latin typeface="Arial"/>
                <a:cs typeface="+mn-cs"/>
              </a:rPr>
            </a:br>
            <a:r>
              <a:rPr lang="en-US" sz="1300" b="1" dirty="0">
                <a:solidFill>
                  <a:srgbClr val="000000"/>
                </a:solidFill>
                <a:latin typeface="Arial"/>
                <a:cs typeface="+mn-cs"/>
              </a:rPr>
              <a:t>SCM, HRM</a:t>
            </a:r>
          </a:p>
        </p:txBody>
      </p:sp>
      <p:sp>
        <p:nvSpPr>
          <p:cNvPr id="27652" name="Rectangle 40"/>
          <p:cNvSpPr>
            <a:spLocks noChangeArrowheads="1"/>
          </p:cNvSpPr>
          <p:nvPr/>
        </p:nvSpPr>
        <p:spPr bwMode="gray">
          <a:xfrm>
            <a:off x="275772" y="2075236"/>
            <a:ext cx="2088936" cy="422559"/>
          </a:xfrm>
          <a:prstGeom prst="roundRect">
            <a:avLst/>
          </a:prstGeom>
          <a:gradFill flip="none" rotWithShape="1">
            <a:gsLst>
              <a:gs pos="0">
                <a:srgbClr val="FFFFFF"/>
              </a:gs>
              <a:gs pos="100000">
                <a:srgbClr val="C8C8C8"/>
              </a:gs>
            </a:gsLst>
            <a:lin ang="5400000" scaled="1"/>
            <a:tileRect/>
          </a:gradFill>
          <a:ln w="19050">
            <a:solidFill>
              <a:srgbClr val="505050"/>
            </a:solidFill>
            <a:miter lim="800000"/>
            <a:headEnd/>
            <a:tailEnd/>
          </a:ln>
          <a:effectLst>
            <a:innerShdw blurRad="63500" dist="50800" dir="13500000">
              <a:prstClr val="black">
                <a:alpha val="50000"/>
              </a:prstClr>
            </a:innerShdw>
          </a:effectLst>
        </p:spPr>
        <p:txBody>
          <a:bodyPr tIns="0" rIns="0" bIns="0" anchor="ctr"/>
          <a:lstStyle/>
          <a:p>
            <a:pPr>
              <a:defRPr/>
            </a:pPr>
            <a:r>
              <a:rPr lang="en-US" sz="1200" b="1" dirty="0">
                <a:solidFill>
                  <a:srgbClr val="000000"/>
                </a:solidFill>
                <a:latin typeface="Arial"/>
                <a:cs typeface="+mn-cs"/>
              </a:rPr>
              <a:t>Business Unit</a:t>
            </a:r>
            <a:br>
              <a:rPr lang="en-US" sz="1200" b="1" dirty="0">
                <a:solidFill>
                  <a:srgbClr val="000000"/>
                </a:solidFill>
                <a:latin typeface="Arial"/>
                <a:cs typeface="+mn-cs"/>
              </a:rPr>
            </a:br>
            <a:r>
              <a:rPr lang="en-US" sz="1200" b="1" dirty="0">
                <a:solidFill>
                  <a:srgbClr val="000000"/>
                </a:solidFill>
                <a:latin typeface="Arial"/>
                <a:cs typeface="+mn-cs"/>
              </a:rPr>
              <a:t>Executive Management</a:t>
            </a:r>
          </a:p>
        </p:txBody>
      </p:sp>
      <p:sp>
        <p:nvSpPr>
          <p:cNvPr id="27684" name="AutoShape 9"/>
          <p:cNvSpPr>
            <a:spLocks noChangeArrowheads="1"/>
          </p:cNvSpPr>
          <p:nvPr/>
        </p:nvSpPr>
        <p:spPr bwMode="gray">
          <a:xfrm>
            <a:off x="2460076" y="2075236"/>
            <a:ext cx="6366255" cy="422559"/>
          </a:xfrm>
          <a:prstGeom prst="roundRect">
            <a:avLst>
              <a:gd name="adj" fmla="val 31667"/>
            </a:avLst>
          </a:prstGeom>
          <a:gradFill flip="none" rotWithShape="1">
            <a:gsLst>
              <a:gs pos="0">
                <a:srgbClr val="FFFFFF"/>
              </a:gs>
              <a:gs pos="100000">
                <a:srgbClr val="FBCD79"/>
              </a:gs>
            </a:gsLst>
            <a:lin ang="5400000" scaled="1"/>
            <a:tileRect/>
          </a:gradFill>
          <a:ln w="19050">
            <a:solidFill>
              <a:srgbClr val="914405"/>
            </a:solidFill>
            <a:round/>
            <a:headEnd/>
            <a:tailEnd/>
          </a:ln>
          <a:effectLst>
            <a:innerShdw blurRad="63500" dist="50800" dir="13500000">
              <a:prstClr val="black">
                <a:alpha val="50000"/>
              </a:prstClr>
            </a:innerShdw>
          </a:effectLst>
        </p:spPr>
        <p:txBody>
          <a:bodyPr wrap="none" anchor="ctr"/>
          <a:lstStyle/>
          <a:p>
            <a:pPr algn="ctr">
              <a:defRPr/>
            </a:pPr>
            <a:r>
              <a:rPr lang="en-US" sz="1400" b="1" dirty="0">
                <a:solidFill>
                  <a:srgbClr val="000000"/>
                </a:solidFill>
                <a:latin typeface="Arial"/>
                <a:cs typeface="+mn-cs"/>
              </a:rPr>
              <a:t>Business Intelligence</a:t>
            </a:r>
            <a:endParaRPr lang="en-US" sz="1400" b="1" strike="sngStrike" dirty="0">
              <a:solidFill>
                <a:srgbClr val="000000"/>
              </a:solidFill>
              <a:latin typeface="Arial"/>
              <a:cs typeface="+mn-cs"/>
            </a:endParaRPr>
          </a:p>
        </p:txBody>
      </p:sp>
      <p:sp>
        <p:nvSpPr>
          <p:cNvPr id="27650" name="Rectangle 26"/>
          <p:cNvSpPr>
            <a:spLocks noChangeArrowheads="1"/>
          </p:cNvSpPr>
          <p:nvPr/>
        </p:nvSpPr>
        <p:spPr bwMode="gray">
          <a:xfrm>
            <a:off x="275772" y="1123497"/>
            <a:ext cx="2088936" cy="887373"/>
          </a:xfrm>
          <a:prstGeom prst="roundRect">
            <a:avLst>
              <a:gd name="adj" fmla="val 13694"/>
            </a:avLst>
          </a:prstGeom>
          <a:gradFill flip="none" rotWithShape="1">
            <a:gsLst>
              <a:gs pos="0">
                <a:srgbClr val="FFFFFF"/>
              </a:gs>
              <a:gs pos="100000">
                <a:srgbClr val="C8C8C8"/>
              </a:gs>
            </a:gsLst>
            <a:lin ang="5400000" scaled="1"/>
            <a:tileRect/>
          </a:gradFill>
          <a:ln w="19050">
            <a:solidFill>
              <a:srgbClr val="505050"/>
            </a:solidFill>
            <a:miter lim="800000"/>
            <a:headEnd/>
            <a:tailEnd/>
          </a:ln>
          <a:effectLst>
            <a:innerShdw blurRad="63500" dist="50800" dir="13500000">
              <a:prstClr val="black">
                <a:alpha val="50000"/>
              </a:prstClr>
            </a:innerShdw>
          </a:effectLst>
        </p:spPr>
        <p:txBody>
          <a:bodyPr tIns="0" rIns="0" bIns="0" anchor="ctr"/>
          <a:lstStyle/>
          <a:p>
            <a:pPr>
              <a:defRPr/>
            </a:pPr>
            <a:r>
              <a:rPr lang="en-US" sz="1200" b="1" dirty="0">
                <a:solidFill>
                  <a:srgbClr val="000000"/>
                </a:solidFill>
                <a:latin typeface="Arial"/>
                <a:cs typeface="+mn-cs"/>
              </a:rPr>
              <a:t>Board of Directors and</a:t>
            </a:r>
            <a:br>
              <a:rPr lang="en-US" sz="1200" b="1" dirty="0">
                <a:solidFill>
                  <a:srgbClr val="000000"/>
                </a:solidFill>
                <a:latin typeface="Arial"/>
                <a:cs typeface="+mn-cs"/>
              </a:rPr>
            </a:br>
            <a:r>
              <a:rPr lang="en-US" sz="1200" b="1" dirty="0">
                <a:solidFill>
                  <a:srgbClr val="000000"/>
                </a:solidFill>
                <a:latin typeface="Arial"/>
                <a:cs typeface="+mn-cs"/>
              </a:rPr>
              <a:t>Executive Management </a:t>
            </a:r>
          </a:p>
        </p:txBody>
      </p:sp>
      <p:sp>
        <p:nvSpPr>
          <p:cNvPr id="27690" name="AutoShape 10"/>
          <p:cNvSpPr>
            <a:spLocks noChangeArrowheads="1"/>
          </p:cNvSpPr>
          <p:nvPr/>
        </p:nvSpPr>
        <p:spPr bwMode="gray">
          <a:xfrm>
            <a:off x="2460076" y="1124545"/>
            <a:ext cx="6366255" cy="422559"/>
          </a:xfrm>
          <a:prstGeom prst="roundRect">
            <a:avLst>
              <a:gd name="adj" fmla="val 31667"/>
            </a:avLst>
          </a:prstGeom>
          <a:gradFill flip="none" rotWithShape="1">
            <a:gsLst>
              <a:gs pos="0">
                <a:srgbClr val="FFFFFF"/>
              </a:gs>
              <a:gs pos="100000">
                <a:srgbClr val="F3BBBB"/>
              </a:gs>
            </a:gsLst>
            <a:lin ang="5400000" scaled="1"/>
            <a:tileRect/>
          </a:gradFill>
          <a:ln w="19050">
            <a:solidFill>
              <a:srgbClr val="AE2222"/>
            </a:solidFill>
            <a:round/>
            <a:headEnd/>
            <a:tailEnd/>
          </a:ln>
          <a:effectLst>
            <a:innerShdw blurRad="63500" dist="50800" dir="13500000">
              <a:prstClr val="black">
                <a:alpha val="50000"/>
              </a:prstClr>
            </a:innerShdw>
          </a:effectLst>
        </p:spPr>
        <p:txBody>
          <a:bodyPr wrap="none" anchor="ctr"/>
          <a:lstStyle/>
          <a:p>
            <a:pPr algn="ctr">
              <a:defRPr/>
            </a:pPr>
            <a:r>
              <a:rPr lang="en-US" sz="1400" b="1" dirty="0">
                <a:solidFill>
                  <a:srgbClr val="000000"/>
                </a:solidFill>
                <a:latin typeface="Arial"/>
                <a:cs typeface="+mn-cs"/>
              </a:rPr>
              <a:t>Business Process, Risk, Compliance and Portfolio Management Services</a:t>
            </a:r>
          </a:p>
        </p:txBody>
      </p:sp>
      <p:sp>
        <p:nvSpPr>
          <p:cNvPr id="597016" name="AutoShape 24"/>
          <p:cNvSpPr>
            <a:spLocks noChangeArrowheads="1"/>
          </p:cNvSpPr>
          <p:nvPr/>
        </p:nvSpPr>
        <p:spPr bwMode="gray">
          <a:xfrm>
            <a:off x="2460076" y="1588311"/>
            <a:ext cx="6366255" cy="422559"/>
          </a:xfrm>
          <a:prstGeom prst="roundRect">
            <a:avLst>
              <a:gd name="adj" fmla="val 31667"/>
            </a:avLst>
          </a:prstGeom>
          <a:gradFill flip="none" rotWithShape="1">
            <a:gsLst>
              <a:gs pos="0">
                <a:srgbClr val="FFFFFF"/>
              </a:gs>
              <a:gs pos="100000">
                <a:srgbClr val="F3BBBB"/>
              </a:gs>
            </a:gsLst>
            <a:lin ang="5400000" scaled="1"/>
            <a:tileRect/>
          </a:gradFill>
          <a:ln w="19050">
            <a:solidFill>
              <a:srgbClr val="AE2222"/>
            </a:solidFill>
            <a:round/>
            <a:headEnd/>
            <a:tailEnd/>
          </a:ln>
          <a:effectLst>
            <a:innerShdw blurRad="63500" dist="50800" dir="13500000">
              <a:prstClr val="black">
                <a:alpha val="50000"/>
              </a:prstClr>
            </a:innerShdw>
          </a:effectLst>
        </p:spPr>
        <p:txBody>
          <a:bodyPr wrap="none" anchor="ctr"/>
          <a:lstStyle/>
          <a:p>
            <a:pPr algn="ctr">
              <a:defRPr/>
            </a:pPr>
            <a:r>
              <a:rPr lang="en-US" sz="1400" b="1" dirty="0">
                <a:solidFill>
                  <a:srgbClr val="000000"/>
                </a:solidFill>
                <a:latin typeface="Arial"/>
                <a:cs typeface="+mn-cs"/>
              </a:rPr>
              <a:t>Change Management, Program and Project Management</a:t>
            </a:r>
            <a:endParaRPr lang="en-US" sz="2400" b="1" dirty="0">
              <a:solidFill>
                <a:srgbClr val="000000"/>
              </a:solidFill>
              <a:latin typeface="Arial"/>
              <a:cs typeface="+mn-cs"/>
            </a:endParaRPr>
          </a:p>
        </p:txBody>
      </p:sp>
      <p:sp>
        <p:nvSpPr>
          <p:cNvPr id="27657" name="Text Box 46"/>
          <p:cNvSpPr txBox="1">
            <a:spLocks noChangeArrowheads="1"/>
          </p:cNvSpPr>
          <p:nvPr/>
        </p:nvSpPr>
        <p:spPr bwMode="gray">
          <a:xfrm>
            <a:off x="275772" y="3446293"/>
            <a:ext cx="2088936" cy="2510409"/>
          </a:xfrm>
          <a:prstGeom prst="roundRect">
            <a:avLst>
              <a:gd name="adj" fmla="val 7716"/>
            </a:avLst>
          </a:prstGeom>
          <a:gradFill flip="none" rotWithShape="1">
            <a:gsLst>
              <a:gs pos="0">
                <a:srgbClr val="FFFFFF"/>
              </a:gs>
              <a:gs pos="100000">
                <a:srgbClr val="C8C8C8"/>
              </a:gs>
            </a:gsLst>
            <a:lin ang="5400000" scaled="1"/>
            <a:tileRect/>
          </a:gradFill>
          <a:ln w="19050">
            <a:solidFill>
              <a:srgbClr val="505050"/>
            </a:solidFill>
            <a:miter lim="800000"/>
            <a:headEnd/>
            <a:tailEnd/>
          </a:ln>
          <a:effectLst>
            <a:innerShdw blurRad="63500" dist="50800" dir="13500000">
              <a:prstClr val="black">
                <a:alpha val="50000"/>
              </a:prstClr>
            </a:innerShdw>
          </a:effectLst>
        </p:spPr>
        <p:txBody>
          <a:bodyPr tIns="0" rIns="0" bIns="0" anchor="ctr"/>
          <a:lstStyle/>
          <a:p>
            <a:pPr>
              <a:defRPr/>
            </a:pPr>
            <a:r>
              <a:rPr lang="en-US" sz="1200" b="1" dirty="0">
                <a:solidFill>
                  <a:srgbClr val="000000"/>
                </a:solidFill>
                <a:latin typeface="Arial"/>
                <a:cs typeface="+mn-cs"/>
              </a:rPr>
              <a:t>IT and Operations </a:t>
            </a:r>
            <a:br>
              <a:rPr lang="en-US" sz="1200" b="1" dirty="0">
                <a:solidFill>
                  <a:srgbClr val="000000"/>
                </a:solidFill>
                <a:latin typeface="Arial"/>
                <a:cs typeface="+mn-cs"/>
              </a:rPr>
            </a:br>
            <a:r>
              <a:rPr lang="en-US" sz="1200" b="1" dirty="0">
                <a:solidFill>
                  <a:srgbClr val="000000"/>
                </a:solidFill>
                <a:latin typeface="Arial"/>
                <a:cs typeface="+mn-cs"/>
              </a:rPr>
              <a:t>Management </a:t>
            </a:r>
          </a:p>
        </p:txBody>
      </p:sp>
      <p:sp>
        <p:nvSpPr>
          <p:cNvPr id="27672" name="Rectangle 30"/>
          <p:cNvSpPr>
            <a:spLocks noChangeArrowheads="1"/>
          </p:cNvSpPr>
          <p:nvPr/>
        </p:nvSpPr>
        <p:spPr bwMode="gray">
          <a:xfrm>
            <a:off x="3604506" y="3504791"/>
            <a:ext cx="649978" cy="2112793"/>
          </a:xfrm>
          <a:prstGeom prst="rect">
            <a:avLst/>
          </a:prstGeom>
          <a:noFill/>
          <a:ln w="9525">
            <a:noFill/>
            <a:miter lim="800000"/>
            <a:headEnd/>
            <a:tailEnd/>
          </a:ln>
        </p:spPr>
        <p:txBody>
          <a:bodyPr lIns="0" tIns="0" rIns="0" bIns="0" anchor="ctr"/>
          <a:lstStyle/>
          <a:p>
            <a:pPr algn="ctr">
              <a:spcBef>
                <a:spcPts val="600"/>
              </a:spcBef>
              <a:defRPr/>
            </a:pPr>
            <a:r>
              <a:rPr lang="en-US" sz="800" dirty="0">
                <a:solidFill>
                  <a:srgbClr val="000000"/>
                </a:solidFill>
                <a:latin typeface="Arial"/>
                <a:cs typeface="+mn-cs"/>
              </a:rPr>
              <a:t>Microsoft</a:t>
            </a:r>
          </a:p>
        </p:txBody>
      </p:sp>
      <p:sp>
        <p:nvSpPr>
          <p:cNvPr id="27663" name="AutoShape 4"/>
          <p:cNvSpPr>
            <a:spLocks noChangeArrowheads="1"/>
          </p:cNvSpPr>
          <p:nvPr/>
        </p:nvSpPr>
        <p:spPr bwMode="gray">
          <a:xfrm>
            <a:off x="4349852" y="3446293"/>
            <a:ext cx="2238973" cy="2510409"/>
          </a:xfrm>
          <a:prstGeom prst="roundRect">
            <a:avLst>
              <a:gd name="adj" fmla="val 4782"/>
            </a:avLst>
          </a:prstGeom>
          <a:gradFill flip="none" rotWithShape="1">
            <a:gsLst>
              <a:gs pos="0">
                <a:srgbClr val="FFFFFF"/>
              </a:gs>
              <a:gs pos="100000">
                <a:srgbClr val="A5E9AB"/>
              </a:gs>
            </a:gsLst>
            <a:lin ang="5400000" scaled="1"/>
            <a:tileRect/>
          </a:gradFill>
          <a:ln w="19050">
            <a:solidFill>
              <a:srgbClr val="267A08"/>
            </a:solidFill>
            <a:round/>
            <a:headEnd/>
            <a:tailEnd/>
          </a:ln>
          <a:effectLst>
            <a:innerShdw blurRad="63500" dist="50800" dir="13500000">
              <a:prstClr val="black">
                <a:alpha val="50000"/>
              </a:prstClr>
            </a:innerShdw>
          </a:effectLst>
        </p:spPr>
        <p:txBody>
          <a:bodyPr wrap="none" anchor="ctr"/>
          <a:lstStyle/>
          <a:p>
            <a:pPr algn="ctr">
              <a:defRPr/>
            </a:pPr>
            <a:endParaRPr lang="en-US" sz="2400">
              <a:solidFill>
                <a:srgbClr val="000000"/>
              </a:solidFill>
              <a:latin typeface="Arial"/>
              <a:cs typeface="+mn-cs"/>
            </a:endParaRPr>
          </a:p>
        </p:txBody>
      </p:sp>
      <p:sp>
        <p:nvSpPr>
          <p:cNvPr id="16395" name="Rectangle 15"/>
          <p:cNvSpPr>
            <a:spLocks noChangeArrowheads="1"/>
          </p:cNvSpPr>
          <p:nvPr/>
        </p:nvSpPr>
        <p:spPr bwMode="gray">
          <a:xfrm>
            <a:off x="4390934" y="3504791"/>
            <a:ext cx="652912" cy="2112793"/>
          </a:xfrm>
          <a:prstGeom prst="rect">
            <a:avLst/>
          </a:prstGeom>
          <a:noFill/>
          <a:ln w="9525">
            <a:noFill/>
            <a:miter lim="800000"/>
            <a:headEnd/>
            <a:tailEnd/>
          </a:ln>
        </p:spPr>
        <p:txBody>
          <a:bodyPr lIns="0" tIns="0" rIns="0" bIns="0" anchor="ctr"/>
          <a:lstStyle/>
          <a:p>
            <a:pPr algn="ctr">
              <a:spcBef>
                <a:spcPts val="600"/>
              </a:spcBef>
              <a:spcAft>
                <a:spcPts val="300"/>
              </a:spcAft>
              <a:defRPr/>
            </a:pPr>
            <a:r>
              <a:rPr lang="en-US" sz="800" dirty="0">
                <a:solidFill>
                  <a:srgbClr val="000000"/>
                </a:solidFill>
                <a:latin typeface="Arial"/>
                <a:cs typeface="+mn-cs"/>
              </a:rPr>
              <a:t>Microsoft</a:t>
            </a:r>
          </a:p>
          <a:p>
            <a:pPr algn="ctr">
              <a:spcBef>
                <a:spcPts val="600"/>
              </a:spcBef>
              <a:spcAft>
                <a:spcPts val="300"/>
              </a:spcAft>
              <a:defRPr/>
            </a:pPr>
            <a:r>
              <a:rPr lang="en-US" sz="800" dirty="0">
                <a:solidFill>
                  <a:srgbClr val="000000"/>
                </a:solidFill>
                <a:latin typeface="Arial"/>
                <a:cs typeface="+mn-cs"/>
              </a:rPr>
              <a:t>Business Critical</a:t>
            </a:r>
            <a:br>
              <a:rPr lang="en-US" sz="800" dirty="0">
                <a:solidFill>
                  <a:srgbClr val="000000"/>
                </a:solidFill>
                <a:latin typeface="Arial"/>
                <a:cs typeface="+mn-cs"/>
              </a:rPr>
            </a:br>
            <a:r>
              <a:rPr lang="en-US" sz="800" dirty="0">
                <a:solidFill>
                  <a:srgbClr val="000000"/>
                </a:solidFill>
                <a:latin typeface="Arial"/>
                <a:cs typeface="+mn-cs"/>
              </a:rPr>
              <a:t>Solutions</a:t>
            </a:r>
          </a:p>
          <a:p>
            <a:pPr algn="ctr">
              <a:spcBef>
                <a:spcPts val="600"/>
              </a:spcBef>
              <a:spcAft>
                <a:spcPts val="300"/>
              </a:spcAft>
              <a:defRPr/>
            </a:pPr>
            <a:r>
              <a:rPr lang="en-US" sz="800" dirty="0">
                <a:solidFill>
                  <a:srgbClr val="000000"/>
                </a:solidFill>
                <a:latin typeface="Arial"/>
                <a:cs typeface="+mn-cs"/>
              </a:rPr>
              <a:t>Java/J2EE</a:t>
            </a:r>
          </a:p>
          <a:p>
            <a:pPr algn="ctr">
              <a:spcBef>
                <a:spcPts val="600"/>
              </a:spcBef>
              <a:spcAft>
                <a:spcPts val="300"/>
              </a:spcAft>
              <a:defRPr/>
            </a:pPr>
            <a:r>
              <a:rPr lang="en-US" sz="800" dirty="0">
                <a:solidFill>
                  <a:srgbClr val="000000"/>
                </a:solidFill>
                <a:latin typeface="Arial"/>
                <a:cs typeface="+mn-cs"/>
              </a:rPr>
              <a:t>Open Stack</a:t>
            </a:r>
          </a:p>
          <a:p>
            <a:pPr algn="ctr">
              <a:spcBef>
                <a:spcPts val="600"/>
              </a:spcBef>
              <a:spcAft>
                <a:spcPts val="300"/>
              </a:spcAft>
              <a:defRPr/>
            </a:pPr>
            <a:r>
              <a:rPr lang="en-US" sz="800" dirty="0">
                <a:solidFill>
                  <a:srgbClr val="000000"/>
                </a:solidFill>
                <a:latin typeface="Arial"/>
                <a:cs typeface="+mn-cs"/>
              </a:rPr>
              <a:t>IBM LM Solutions</a:t>
            </a:r>
          </a:p>
        </p:txBody>
      </p:sp>
      <p:sp>
        <p:nvSpPr>
          <p:cNvPr id="16396" name="Rectangle 16"/>
          <p:cNvSpPr>
            <a:spLocks noChangeArrowheads="1"/>
          </p:cNvSpPr>
          <p:nvPr/>
        </p:nvSpPr>
        <p:spPr bwMode="gray">
          <a:xfrm>
            <a:off x="5077592" y="3504791"/>
            <a:ext cx="749748" cy="2112793"/>
          </a:xfrm>
          <a:prstGeom prst="rect">
            <a:avLst/>
          </a:prstGeom>
          <a:noFill/>
          <a:ln w="9525">
            <a:noFill/>
            <a:miter lim="800000"/>
            <a:headEnd/>
            <a:tailEnd/>
          </a:ln>
        </p:spPr>
        <p:txBody>
          <a:bodyPr lIns="0" tIns="0" rIns="0" bIns="0" anchor="ctr"/>
          <a:lstStyle/>
          <a:p>
            <a:pPr algn="ctr">
              <a:spcBef>
                <a:spcPts val="600"/>
              </a:spcBef>
              <a:spcAft>
                <a:spcPts val="300"/>
              </a:spcAft>
              <a:defRPr/>
            </a:pPr>
            <a:r>
              <a:rPr lang="en-US" sz="800" dirty="0">
                <a:solidFill>
                  <a:srgbClr val="000000"/>
                </a:solidFill>
                <a:latin typeface="Arial"/>
                <a:cs typeface="+mn-cs"/>
              </a:rPr>
              <a:t>Custom Application &amp; System Integration </a:t>
            </a:r>
          </a:p>
          <a:p>
            <a:pPr algn="ctr">
              <a:spcBef>
                <a:spcPts val="600"/>
              </a:spcBef>
              <a:spcAft>
                <a:spcPts val="300"/>
              </a:spcAft>
              <a:defRPr/>
            </a:pPr>
            <a:r>
              <a:rPr lang="en-US" sz="800" dirty="0">
                <a:solidFill>
                  <a:srgbClr val="000000"/>
                </a:solidFill>
                <a:latin typeface="Arial"/>
                <a:cs typeface="+mn-cs"/>
              </a:rPr>
              <a:t>Web Sphere Portals and Collaboration</a:t>
            </a:r>
          </a:p>
          <a:p>
            <a:pPr algn="ctr">
              <a:spcBef>
                <a:spcPts val="600"/>
              </a:spcBef>
              <a:spcAft>
                <a:spcPts val="300"/>
              </a:spcAft>
              <a:defRPr/>
            </a:pPr>
            <a:r>
              <a:rPr lang="en-US" sz="800" dirty="0">
                <a:solidFill>
                  <a:srgbClr val="000000"/>
                </a:solidFill>
                <a:latin typeface="Arial"/>
                <a:cs typeface="+mn-cs"/>
              </a:rPr>
              <a:t>Custom Application &amp; System Integration</a:t>
            </a:r>
          </a:p>
          <a:p>
            <a:pPr algn="ctr">
              <a:spcBef>
                <a:spcPts val="600"/>
              </a:spcBef>
              <a:spcAft>
                <a:spcPts val="300"/>
              </a:spcAft>
              <a:defRPr/>
            </a:pPr>
            <a:r>
              <a:rPr lang="en-US" sz="800" dirty="0">
                <a:solidFill>
                  <a:srgbClr val="000000"/>
                </a:solidFill>
                <a:latin typeface="Arial"/>
                <a:cs typeface="+mn-cs"/>
              </a:rPr>
              <a:t>Portals and Collaboration</a:t>
            </a:r>
          </a:p>
        </p:txBody>
      </p:sp>
      <p:sp>
        <p:nvSpPr>
          <p:cNvPr id="16397" name="Rectangle 17"/>
          <p:cNvSpPr>
            <a:spLocks noChangeArrowheads="1"/>
          </p:cNvSpPr>
          <p:nvPr/>
        </p:nvSpPr>
        <p:spPr bwMode="gray">
          <a:xfrm>
            <a:off x="5861086" y="3504791"/>
            <a:ext cx="689592" cy="2112793"/>
          </a:xfrm>
          <a:prstGeom prst="rect">
            <a:avLst/>
          </a:prstGeom>
          <a:noFill/>
          <a:ln w="9525">
            <a:noFill/>
            <a:miter lim="800000"/>
            <a:headEnd/>
            <a:tailEnd/>
          </a:ln>
        </p:spPr>
        <p:txBody>
          <a:bodyPr lIns="0" tIns="0" rIns="0" bIns="0" anchor="ctr"/>
          <a:lstStyle/>
          <a:p>
            <a:pPr algn="ctr">
              <a:spcBef>
                <a:spcPts val="600"/>
              </a:spcBef>
              <a:spcAft>
                <a:spcPts val="300"/>
              </a:spcAft>
              <a:defRPr/>
            </a:pPr>
            <a:r>
              <a:rPr lang="en-US" sz="800" dirty="0">
                <a:solidFill>
                  <a:srgbClr val="000000"/>
                </a:solidFill>
                <a:latin typeface="Arial"/>
                <a:cs typeface="+mn-cs"/>
              </a:rPr>
              <a:t>Testing</a:t>
            </a:r>
          </a:p>
          <a:p>
            <a:pPr algn="ctr">
              <a:spcBef>
                <a:spcPts val="600"/>
              </a:spcBef>
              <a:spcAft>
                <a:spcPts val="300"/>
              </a:spcAft>
              <a:defRPr/>
            </a:pPr>
            <a:r>
              <a:rPr lang="en-US" sz="800" dirty="0">
                <a:solidFill>
                  <a:srgbClr val="000000"/>
                </a:solidFill>
                <a:latin typeface="Arial"/>
                <a:cs typeface="+mn-cs"/>
              </a:rPr>
              <a:t>Performance Management</a:t>
            </a:r>
          </a:p>
          <a:p>
            <a:pPr algn="ctr">
              <a:spcBef>
                <a:spcPts val="600"/>
              </a:spcBef>
              <a:spcAft>
                <a:spcPts val="300"/>
              </a:spcAft>
              <a:defRPr/>
            </a:pPr>
            <a:r>
              <a:rPr lang="en-US" sz="800" dirty="0">
                <a:solidFill>
                  <a:srgbClr val="000000"/>
                </a:solidFill>
                <a:latin typeface="Arial"/>
                <a:cs typeface="+mn-cs"/>
              </a:rPr>
              <a:t>Managed Services</a:t>
            </a:r>
          </a:p>
        </p:txBody>
      </p:sp>
      <p:sp>
        <p:nvSpPr>
          <p:cNvPr id="27675" name="Line 33"/>
          <p:cNvSpPr>
            <a:spLocks noChangeShapeType="1"/>
          </p:cNvSpPr>
          <p:nvPr/>
        </p:nvSpPr>
        <p:spPr bwMode="gray">
          <a:xfrm>
            <a:off x="5061453" y="3495987"/>
            <a:ext cx="0" cy="2112793"/>
          </a:xfrm>
          <a:prstGeom prst="line">
            <a:avLst/>
          </a:prstGeom>
          <a:noFill/>
          <a:ln w="12700">
            <a:solidFill>
              <a:schemeClr val="bg2">
                <a:lumMod val="75000"/>
              </a:schemeClr>
            </a:solidFill>
            <a:round/>
            <a:headEnd/>
            <a:tailEnd/>
          </a:ln>
        </p:spPr>
        <p:txBody>
          <a:bodyPr/>
          <a:lstStyle/>
          <a:p>
            <a:pPr algn="ctr">
              <a:defRPr/>
            </a:pPr>
            <a:endParaRPr lang="en-US" sz="2400">
              <a:solidFill>
                <a:srgbClr val="000000"/>
              </a:solidFill>
              <a:latin typeface="Arial"/>
              <a:cs typeface="+mn-cs"/>
            </a:endParaRPr>
          </a:p>
        </p:txBody>
      </p:sp>
      <p:sp>
        <p:nvSpPr>
          <p:cNvPr id="27676" name="Line 34"/>
          <p:cNvSpPr>
            <a:spLocks noChangeShapeType="1"/>
          </p:cNvSpPr>
          <p:nvPr/>
        </p:nvSpPr>
        <p:spPr bwMode="gray">
          <a:xfrm>
            <a:off x="5844947" y="3472512"/>
            <a:ext cx="0" cy="2112793"/>
          </a:xfrm>
          <a:prstGeom prst="line">
            <a:avLst/>
          </a:prstGeom>
          <a:noFill/>
          <a:ln w="12700">
            <a:solidFill>
              <a:schemeClr val="bg2">
                <a:lumMod val="75000"/>
              </a:schemeClr>
            </a:solidFill>
            <a:round/>
            <a:headEnd/>
            <a:tailEnd/>
          </a:ln>
        </p:spPr>
        <p:txBody>
          <a:bodyPr/>
          <a:lstStyle/>
          <a:p>
            <a:pPr algn="ctr">
              <a:defRPr/>
            </a:pPr>
            <a:endParaRPr lang="en-US" sz="2400">
              <a:solidFill>
                <a:srgbClr val="000000"/>
              </a:solidFill>
              <a:latin typeface="Arial"/>
              <a:cs typeface="+mn-cs"/>
            </a:endParaRPr>
          </a:p>
        </p:txBody>
      </p:sp>
      <p:sp>
        <p:nvSpPr>
          <p:cNvPr id="27662" name="AutoShape 3"/>
          <p:cNvSpPr>
            <a:spLocks noChangeArrowheads="1"/>
          </p:cNvSpPr>
          <p:nvPr/>
        </p:nvSpPr>
        <p:spPr bwMode="gray">
          <a:xfrm>
            <a:off x="6666588" y="3446293"/>
            <a:ext cx="2159744" cy="2510409"/>
          </a:xfrm>
          <a:prstGeom prst="roundRect">
            <a:avLst>
              <a:gd name="adj" fmla="val 4782"/>
            </a:avLst>
          </a:prstGeom>
          <a:gradFill flip="none" rotWithShape="1">
            <a:gsLst>
              <a:gs pos="0">
                <a:srgbClr val="FFFFFF"/>
              </a:gs>
              <a:gs pos="100000">
                <a:srgbClr val="A5E9AB"/>
              </a:gs>
            </a:gsLst>
            <a:lin ang="5400000" scaled="1"/>
            <a:tileRect/>
          </a:gradFill>
          <a:ln w="19050">
            <a:solidFill>
              <a:srgbClr val="267A08"/>
            </a:solidFill>
            <a:round/>
            <a:headEnd/>
            <a:tailEnd/>
          </a:ln>
          <a:effectLst>
            <a:innerShdw blurRad="63500" dist="50800" dir="13500000">
              <a:prstClr val="black">
                <a:alpha val="50000"/>
              </a:prstClr>
            </a:innerShdw>
          </a:effectLst>
        </p:spPr>
        <p:txBody>
          <a:bodyPr wrap="none" anchor="ctr"/>
          <a:lstStyle/>
          <a:p>
            <a:pPr algn="ctr">
              <a:defRPr/>
            </a:pPr>
            <a:endParaRPr lang="en-US" sz="2400" dirty="0">
              <a:solidFill>
                <a:srgbClr val="000000"/>
              </a:solidFill>
              <a:latin typeface="Arial"/>
              <a:cs typeface="+mn-cs"/>
            </a:endParaRPr>
          </a:p>
        </p:txBody>
      </p:sp>
      <p:sp>
        <p:nvSpPr>
          <p:cNvPr id="27677" name="Line 35"/>
          <p:cNvSpPr>
            <a:spLocks noChangeShapeType="1"/>
          </p:cNvSpPr>
          <p:nvPr/>
        </p:nvSpPr>
        <p:spPr bwMode="gray">
          <a:xfrm>
            <a:off x="7382590" y="3504791"/>
            <a:ext cx="0" cy="2112793"/>
          </a:xfrm>
          <a:prstGeom prst="line">
            <a:avLst/>
          </a:prstGeom>
          <a:noFill/>
          <a:ln w="12700">
            <a:solidFill>
              <a:schemeClr val="bg2">
                <a:lumMod val="75000"/>
              </a:schemeClr>
            </a:solidFill>
            <a:round/>
            <a:headEnd/>
            <a:tailEnd/>
          </a:ln>
        </p:spPr>
        <p:txBody>
          <a:bodyPr/>
          <a:lstStyle/>
          <a:p>
            <a:pPr algn="ctr">
              <a:defRPr/>
            </a:pPr>
            <a:endParaRPr lang="en-US" sz="2400">
              <a:solidFill>
                <a:srgbClr val="000000"/>
              </a:solidFill>
              <a:latin typeface="Arial"/>
              <a:cs typeface="+mn-cs"/>
            </a:endParaRPr>
          </a:p>
        </p:txBody>
      </p:sp>
      <p:sp>
        <p:nvSpPr>
          <p:cNvPr id="27678" name="Line 36"/>
          <p:cNvSpPr>
            <a:spLocks noChangeShapeType="1"/>
          </p:cNvSpPr>
          <p:nvPr/>
        </p:nvSpPr>
        <p:spPr bwMode="gray">
          <a:xfrm>
            <a:off x="8053108" y="3504791"/>
            <a:ext cx="0" cy="2112793"/>
          </a:xfrm>
          <a:prstGeom prst="line">
            <a:avLst/>
          </a:prstGeom>
          <a:noFill/>
          <a:ln w="12700">
            <a:solidFill>
              <a:schemeClr val="bg2">
                <a:lumMod val="75000"/>
              </a:schemeClr>
            </a:solidFill>
            <a:round/>
            <a:headEnd/>
            <a:tailEnd/>
          </a:ln>
        </p:spPr>
        <p:txBody>
          <a:bodyPr/>
          <a:lstStyle/>
          <a:p>
            <a:pPr algn="ctr">
              <a:defRPr/>
            </a:pPr>
            <a:endParaRPr lang="en-US" sz="2400">
              <a:solidFill>
                <a:srgbClr val="000000"/>
              </a:solidFill>
              <a:latin typeface="Arial"/>
              <a:cs typeface="+mn-cs"/>
            </a:endParaRPr>
          </a:p>
        </p:txBody>
      </p:sp>
      <p:sp>
        <p:nvSpPr>
          <p:cNvPr id="16398" name="Rectangle 18"/>
          <p:cNvSpPr>
            <a:spLocks noChangeArrowheads="1"/>
          </p:cNvSpPr>
          <p:nvPr/>
        </p:nvSpPr>
        <p:spPr bwMode="gray">
          <a:xfrm>
            <a:off x="6675392" y="3504791"/>
            <a:ext cx="707199" cy="2112793"/>
          </a:xfrm>
          <a:prstGeom prst="rect">
            <a:avLst/>
          </a:prstGeom>
          <a:noFill/>
          <a:ln w="9525">
            <a:noFill/>
            <a:miter lim="800000"/>
            <a:headEnd/>
            <a:tailEnd/>
          </a:ln>
        </p:spPr>
        <p:txBody>
          <a:bodyPr lIns="0" tIns="0" rIns="0" bIns="0" anchor="ctr"/>
          <a:lstStyle/>
          <a:p>
            <a:pPr algn="ctr">
              <a:spcBef>
                <a:spcPts val="600"/>
              </a:spcBef>
              <a:spcAft>
                <a:spcPts val="300"/>
              </a:spcAft>
              <a:defRPr/>
            </a:pPr>
            <a:r>
              <a:rPr lang="en-US" sz="800" dirty="0">
                <a:solidFill>
                  <a:srgbClr val="000000"/>
                </a:solidFill>
                <a:latin typeface="Arial"/>
                <a:cs typeface="+mn-cs"/>
              </a:rPr>
              <a:t>Enterprise Application</a:t>
            </a:r>
          </a:p>
          <a:p>
            <a:pPr algn="ctr">
              <a:spcBef>
                <a:spcPts val="600"/>
              </a:spcBef>
              <a:spcAft>
                <a:spcPts val="300"/>
              </a:spcAft>
              <a:defRPr/>
            </a:pPr>
            <a:r>
              <a:rPr lang="en-US" sz="800" dirty="0">
                <a:solidFill>
                  <a:srgbClr val="000000"/>
                </a:solidFill>
                <a:latin typeface="Arial"/>
                <a:cs typeface="+mn-cs"/>
              </a:rPr>
              <a:t>Data Base</a:t>
            </a:r>
          </a:p>
          <a:p>
            <a:pPr algn="ctr">
              <a:spcBef>
                <a:spcPts val="600"/>
              </a:spcBef>
              <a:spcAft>
                <a:spcPts val="300"/>
              </a:spcAft>
              <a:defRPr/>
            </a:pPr>
            <a:r>
              <a:rPr lang="en-US" sz="800" dirty="0">
                <a:solidFill>
                  <a:srgbClr val="000000"/>
                </a:solidFill>
                <a:latin typeface="Arial"/>
                <a:cs typeface="+mn-cs"/>
              </a:rPr>
              <a:t>Content Management </a:t>
            </a:r>
          </a:p>
          <a:p>
            <a:pPr algn="ctr">
              <a:spcBef>
                <a:spcPts val="600"/>
              </a:spcBef>
              <a:spcAft>
                <a:spcPts val="300"/>
              </a:spcAft>
              <a:defRPr/>
            </a:pPr>
            <a:r>
              <a:rPr lang="en-US" sz="800" dirty="0">
                <a:solidFill>
                  <a:srgbClr val="000000"/>
                </a:solidFill>
                <a:latin typeface="Arial"/>
                <a:cs typeface="+mn-cs"/>
              </a:rPr>
              <a:t>Workflow</a:t>
            </a:r>
          </a:p>
        </p:txBody>
      </p:sp>
      <p:sp>
        <p:nvSpPr>
          <p:cNvPr id="16399" name="Rectangle 19"/>
          <p:cNvSpPr>
            <a:spLocks noChangeArrowheads="1"/>
          </p:cNvSpPr>
          <p:nvPr/>
        </p:nvSpPr>
        <p:spPr bwMode="gray">
          <a:xfrm>
            <a:off x="8053108" y="3504791"/>
            <a:ext cx="760018" cy="2112793"/>
          </a:xfrm>
          <a:prstGeom prst="rect">
            <a:avLst/>
          </a:prstGeom>
          <a:noFill/>
          <a:ln w="9525">
            <a:noFill/>
            <a:miter lim="800000"/>
            <a:headEnd/>
            <a:tailEnd/>
          </a:ln>
        </p:spPr>
        <p:txBody>
          <a:bodyPr lIns="9144" tIns="0" rIns="9144" bIns="0" anchor="ctr"/>
          <a:lstStyle/>
          <a:p>
            <a:pPr algn="ctr">
              <a:spcBef>
                <a:spcPts val="600"/>
              </a:spcBef>
              <a:spcAft>
                <a:spcPts val="300"/>
              </a:spcAft>
              <a:defRPr/>
            </a:pPr>
            <a:r>
              <a:rPr lang="en-US" sz="800" dirty="0">
                <a:solidFill>
                  <a:srgbClr val="000000"/>
                </a:solidFill>
                <a:latin typeface="Arial"/>
                <a:cs typeface="+mn-cs"/>
              </a:rPr>
              <a:t>IMS</a:t>
            </a:r>
          </a:p>
          <a:p>
            <a:pPr algn="ctr">
              <a:spcBef>
                <a:spcPts val="600"/>
              </a:spcBef>
              <a:spcAft>
                <a:spcPts val="300"/>
              </a:spcAft>
              <a:defRPr/>
            </a:pPr>
            <a:r>
              <a:rPr lang="en-US" sz="800" dirty="0">
                <a:solidFill>
                  <a:srgbClr val="000000"/>
                </a:solidFill>
                <a:latin typeface="Arial"/>
                <a:cs typeface="+mn-cs"/>
              </a:rPr>
              <a:t>Remote Infrastructure Management (Application and IT Infrastructure, Data Center Management)</a:t>
            </a:r>
          </a:p>
        </p:txBody>
      </p:sp>
      <p:sp>
        <p:nvSpPr>
          <p:cNvPr id="16406" name="Rectangle 20"/>
          <p:cNvSpPr>
            <a:spLocks noChangeArrowheads="1"/>
          </p:cNvSpPr>
          <p:nvPr/>
        </p:nvSpPr>
        <p:spPr bwMode="gray">
          <a:xfrm>
            <a:off x="7391394" y="3504791"/>
            <a:ext cx="661714" cy="2112793"/>
          </a:xfrm>
          <a:prstGeom prst="rect">
            <a:avLst/>
          </a:prstGeom>
          <a:noFill/>
          <a:ln w="9525">
            <a:noFill/>
            <a:miter lim="800000"/>
            <a:headEnd/>
            <a:tailEnd/>
          </a:ln>
        </p:spPr>
        <p:txBody>
          <a:bodyPr lIns="0" tIns="0" rIns="0" bIns="0" anchor="ctr"/>
          <a:lstStyle/>
          <a:p>
            <a:pPr algn="ctr">
              <a:spcBef>
                <a:spcPts val="600"/>
              </a:spcBef>
              <a:spcAft>
                <a:spcPts val="300"/>
              </a:spcAft>
              <a:defRPr/>
            </a:pPr>
            <a:r>
              <a:rPr lang="en-US" sz="800" dirty="0">
                <a:solidFill>
                  <a:srgbClr val="000000"/>
                </a:solidFill>
                <a:latin typeface="Arial"/>
                <a:cs typeface="+mn-cs"/>
              </a:rPr>
              <a:t>Service Oriented Architecture (SOA)</a:t>
            </a:r>
          </a:p>
          <a:p>
            <a:pPr algn="ctr">
              <a:spcBef>
                <a:spcPts val="600"/>
              </a:spcBef>
              <a:spcAft>
                <a:spcPts val="300"/>
              </a:spcAft>
              <a:defRPr/>
            </a:pPr>
            <a:r>
              <a:rPr lang="en-US" sz="800" dirty="0">
                <a:solidFill>
                  <a:srgbClr val="000000"/>
                </a:solidFill>
                <a:latin typeface="Arial"/>
                <a:cs typeface="+mn-cs"/>
              </a:rPr>
              <a:t>Enterprise Application </a:t>
            </a:r>
            <a:br>
              <a:rPr lang="en-US" sz="800" dirty="0">
                <a:solidFill>
                  <a:srgbClr val="000000"/>
                </a:solidFill>
                <a:latin typeface="Arial"/>
                <a:cs typeface="+mn-cs"/>
              </a:rPr>
            </a:br>
            <a:r>
              <a:rPr lang="en-US" sz="800" dirty="0">
                <a:solidFill>
                  <a:srgbClr val="000000"/>
                </a:solidFill>
                <a:latin typeface="Arial"/>
                <a:cs typeface="+mn-cs"/>
              </a:rPr>
              <a:t>(EA)</a:t>
            </a:r>
          </a:p>
          <a:p>
            <a:pPr algn="ctr">
              <a:spcBef>
                <a:spcPts val="600"/>
              </a:spcBef>
              <a:spcAft>
                <a:spcPts val="300"/>
              </a:spcAft>
              <a:defRPr/>
            </a:pPr>
            <a:r>
              <a:rPr lang="en-US" sz="800" dirty="0">
                <a:solidFill>
                  <a:srgbClr val="000000"/>
                </a:solidFill>
                <a:latin typeface="Arial"/>
                <a:cs typeface="+mn-cs"/>
              </a:rPr>
              <a:t>Enterprise Service Business </a:t>
            </a:r>
            <a:br>
              <a:rPr lang="en-US" sz="800" dirty="0">
                <a:solidFill>
                  <a:srgbClr val="000000"/>
                </a:solidFill>
                <a:latin typeface="Arial"/>
                <a:cs typeface="+mn-cs"/>
              </a:rPr>
            </a:br>
            <a:r>
              <a:rPr lang="en-US" sz="800" dirty="0">
                <a:solidFill>
                  <a:srgbClr val="000000"/>
                </a:solidFill>
                <a:latin typeface="Arial"/>
                <a:cs typeface="+mn-cs"/>
              </a:rPr>
              <a:t>(ESB)</a:t>
            </a:r>
          </a:p>
          <a:p>
            <a:pPr algn="ctr">
              <a:spcBef>
                <a:spcPts val="600"/>
              </a:spcBef>
              <a:spcAft>
                <a:spcPts val="300"/>
              </a:spcAft>
              <a:defRPr/>
            </a:pPr>
            <a:r>
              <a:rPr lang="en-US" sz="800" dirty="0">
                <a:solidFill>
                  <a:srgbClr val="000000"/>
                </a:solidFill>
                <a:latin typeface="Arial"/>
                <a:cs typeface="+mn-cs"/>
              </a:rPr>
              <a:t>Net Weaver</a:t>
            </a:r>
          </a:p>
        </p:txBody>
      </p:sp>
      <p:sp>
        <p:nvSpPr>
          <p:cNvPr id="27694" name="Rectangle 37"/>
          <p:cNvSpPr>
            <a:spLocks noChangeArrowheads="1"/>
          </p:cNvSpPr>
          <p:nvPr/>
        </p:nvSpPr>
        <p:spPr bwMode="gray">
          <a:xfrm>
            <a:off x="2462600" y="5664726"/>
            <a:ext cx="6363732" cy="302247"/>
          </a:xfrm>
          <a:prstGeom prst="round2SameRect">
            <a:avLst>
              <a:gd name="adj1" fmla="val 0"/>
              <a:gd name="adj2" fmla="val 37282"/>
            </a:avLst>
          </a:prstGeom>
          <a:solidFill>
            <a:schemeClr val="tx1"/>
          </a:solidFill>
          <a:ln w="9525">
            <a:noFill/>
            <a:miter lim="800000"/>
            <a:headEnd/>
            <a:tailEnd/>
          </a:ln>
          <a:effectLst/>
          <a:scene3d>
            <a:camera prst="orthographicFront">
              <a:rot lat="0" lon="0" rev="0"/>
            </a:camera>
            <a:lightRig rig="chilly" dir="t">
              <a:rot lat="0" lon="0" rev="18480000"/>
            </a:lightRig>
          </a:scene3d>
          <a:sp3d prstMaterial="clear">
            <a:bevelT h="63500"/>
          </a:sp3d>
        </p:spPr>
        <p:txBody>
          <a:bodyPr wrap="none" anchor="ctr"/>
          <a:lstStyle/>
          <a:p>
            <a:pPr algn="ctr">
              <a:defRPr/>
            </a:pPr>
            <a:r>
              <a:rPr lang="en-US" sz="1100" b="1" dirty="0">
                <a:solidFill>
                  <a:srgbClr val="000000"/>
                </a:solidFill>
                <a:latin typeface="Arial"/>
                <a:cs typeface="+mn-cs"/>
              </a:rPr>
              <a:t>Vertical Industry Competencies        </a:t>
            </a:r>
          </a:p>
        </p:txBody>
      </p:sp>
      <p:sp>
        <p:nvSpPr>
          <p:cNvPr id="16415" name="Rectangle 29"/>
          <p:cNvSpPr>
            <a:spLocks noChangeArrowheads="1"/>
          </p:cNvSpPr>
          <p:nvPr/>
        </p:nvSpPr>
        <p:spPr bwMode="gray">
          <a:xfrm>
            <a:off x="3023488" y="3504791"/>
            <a:ext cx="550207" cy="2112793"/>
          </a:xfrm>
          <a:prstGeom prst="rect">
            <a:avLst/>
          </a:prstGeom>
          <a:noFill/>
          <a:ln w="9525">
            <a:noFill/>
            <a:miter lim="800000"/>
            <a:headEnd/>
            <a:tailEnd/>
          </a:ln>
        </p:spPr>
        <p:txBody>
          <a:bodyPr wrap="none" anchor="ctr"/>
          <a:lstStyle/>
          <a:p>
            <a:pPr algn="ctr">
              <a:spcBef>
                <a:spcPts val="600"/>
              </a:spcBef>
              <a:spcAft>
                <a:spcPts val="300"/>
              </a:spcAft>
              <a:defRPr/>
            </a:pPr>
            <a:r>
              <a:rPr lang="en-US" sz="800" dirty="0">
                <a:solidFill>
                  <a:srgbClr val="000000"/>
                </a:solidFill>
                <a:latin typeface="Arial"/>
                <a:cs typeface="+mn-cs"/>
              </a:rPr>
              <a:t>Oracle</a:t>
            </a:r>
          </a:p>
        </p:txBody>
      </p:sp>
      <p:sp>
        <p:nvSpPr>
          <p:cNvPr id="16416" name="Rectangle 28"/>
          <p:cNvSpPr>
            <a:spLocks noChangeArrowheads="1"/>
          </p:cNvSpPr>
          <p:nvPr/>
        </p:nvSpPr>
        <p:spPr bwMode="gray">
          <a:xfrm>
            <a:off x="2485019" y="3504791"/>
            <a:ext cx="507657" cy="2112793"/>
          </a:xfrm>
          <a:prstGeom prst="rect">
            <a:avLst/>
          </a:prstGeom>
          <a:noFill/>
          <a:ln w="9525">
            <a:noFill/>
            <a:miter lim="800000"/>
            <a:headEnd/>
            <a:tailEnd/>
          </a:ln>
        </p:spPr>
        <p:txBody>
          <a:bodyPr wrap="none" anchor="ctr"/>
          <a:lstStyle/>
          <a:p>
            <a:pPr algn="ctr">
              <a:spcBef>
                <a:spcPts val="600"/>
              </a:spcBef>
              <a:defRPr/>
            </a:pPr>
            <a:r>
              <a:rPr lang="en-US" sz="800" dirty="0">
                <a:solidFill>
                  <a:srgbClr val="000000"/>
                </a:solidFill>
                <a:latin typeface="Arial"/>
                <a:cs typeface="+mn-cs"/>
              </a:rPr>
              <a:t>SAP</a:t>
            </a:r>
          </a:p>
        </p:txBody>
      </p:sp>
      <p:sp>
        <p:nvSpPr>
          <p:cNvPr id="27673" name="Line 31"/>
          <p:cNvSpPr>
            <a:spLocks noChangeShapeType="1"/>
          </p:cNvSpPr>
          <p:nvPr/>
        </p:nvSpPr>
        <p:spPr bwMode="gray">
          <a:xfrm>
            <a:off x="3007349" y="3504791"/>
            <a:ext cx="0" cy="2112793"/>
          </a:xfrm>
          <a:prstGeom prst="line">
            <a:avLst/>
          </a:prstGeom>
          <a:noFill/>
          <a:ln w="12700">
            <a:solidFill>
              <a:schemeClr val="bg2">
                <a:lumMod val="75000"/>
              </a:schemeClr>
            </a:solidFill>
            <a:round/>
            <a:headEnd/>
            <a:tailEnd/>
          </a:ln>
        </p:spPr>
        <p:txBody>
          <a:bodyPr/>
          <a:lstStyle/>
          <a:p>
            <a:pPr algn="ctr">
              <a:defRPr/>
            </a:pPr>
            <a:endParaRPr lang="en-US" sz="2400">
              <a:solidFill>
                <a:srgbClr val="000000"/>
              </a:solidFill>
              <a:latin typeface="Arial"/>
              <a:cs typeface="+mn-cs"/>
            </a:endParaRPr>
          </a:p>
        </p:txBody>
      </p:sp>
      <p:sp>
        <p:nvSpPr>
          <p:cNvPr id="35" name="Line 31"/>
          <p:cNvSpPr>
            <a:spLocks noChangeShapeType="1"/>
          </p:cNvSpPr>
          <p:nvPr/>
        </p:nvSpPr>
        <p:spPr bwMode="gray">
          <a:xfrm>
            <a:off x="3588367" y="3504791"/>
            <a:ext cx="0" cy="2112793"/>
          </a:xfrm>
          <a:prstGeom prst="line">
            <a:avLst/>
          </a:prstGeom>
          <a:noFill/>
          <a:ln w="12700">
            <a:solidFill>
              <a:schemeClr val="bg2">
                <a:lumMod val="75000"/>
              </a:schemeClr>
            </a:solidFill>
            <a:round/>
            <a:headEnd/>
            <a:tailEnd/>
          </a:ln>
        </p:spPr>
        <p:txBody>
          <a:bodyPr/>
          <a:lstStyle/>
          <a:p>
            <a:pPr algn="ctr">
              <a:defRPr/>
            </a:pPr>
            <a:endParaRPr lang="en-US" sz="2400">
              <a:solidFill>
                <a:srgbClr val="000000"/>
              </a:solidFill>
              <a:latin typeface="Arial"/>
              <a:cs typeface="+mn-cs"/>
            </a:endParaRPr>
          </a:p>
        </p:txBody>
      </p:sp>
    </p:spTree>
  </p:cSld>
  <p:clrMapOvr>
    <a:masterClrMapping/>
  </p:clrMapOvr>
  <p:transition>
    <p:wipe dir="r"/>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1_F_Tool_2">
  <a:themeElements>
    <a:clrScheme name="F_Tool_2 1">
      <a:dk1>
        <a:srgbClr val="000000"/>
      </a:dk1>
      <a:lt1>
        <a:srgbClr val="FFFFFF"/>
      </a:lt1>
      <a:dk2>
        <a:srgbClr val="000000"/>
      </a:dk2>
      <a:lt2>
        <a:srgbClr val="A5A5A5"/>
      </a:lt2>
      <a:accent1>
        <a:srgbClr val="F3BBBB"/>
      </a:accent1>
      <a:accent2>
        <a:srgbClr val="AE2222"/>
      </a:accent2>
      <a:accent3>
        <a:srgbClr val="FFFFFF"/>
      </a:accent3>
      <a:accent4>
        <a:srgbClr val="000000"/>
      </a:accent4>
      <a:accent5>
        <a:srgbClr val="F8DADA"/>
      </a:accent5>
      <a:accent6>
        <a:srgbClr val="9D1E1E"/>
      </a:accent6>
      <a:hlink>
        <a:srgbClr val="105D9C"/>
      </a:hlink>
      <a:folHlink>
        <a:srgbClr val="4B4595"/>
      </a:folHlink>
    </a:clrScheme>
    <a:fontScheme name="F_Tool_2">
      <a:majorFont>
        <a:latin typeface="Arial"/>
        <a:ea typeface="MS UI Gothic"/>
        <a:cs typeface=""/>
      </a:majorFont>
      <a:minorFont>
        <a:latin typeface="Arial"/>
        <a:ea typeface="MS UI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FFFFFF"/>
            </a:gs>
            <a:gs pos="100000">
              <a:srgbClr val="C8C8C8"/>
            </a:gs>
          </a:gsLst>
          <a:lin ang="5400000" scaled="1"/>
        </a:gradFill>
        <a:ln w="9525" cap="flat" cmpd="sng" algn="ctr">
          <a:solidFill>
            <a:srgbClr val="50505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rgbClr val="000000"/>
            </a:solidFill>
            <a:effectLst/>
            <a:latin typeface="Arial" charset="0"/>
            <a:ea typeface="MS UI Gothic" pitchFamily="50" charset="-128"/>
          </a:defRPr>
        </a:defPPr>
      </a:lstStyle>
    </a:spDef>
    <a:lnDef>
      <a:spPr bwMode="auto">
        <a:xfrm>
          <a:off x="0" y="0"/>
          <a:ext cx="1" cy="1"/>
        </a:xfrm>
        <a:custGeom>
          <a:avLst/>
          <a:gdLst/>
          <a:ahLst/>
          <a:cxnLst/>
          <a:rect l="0" t="0" r="0" b="0"/>
          <a:pathLst/>
        </a:custGeom>
        <a:gradFill rotWithShape="1">
          <a:gsLst>
            <a:gs pos="0">
              <a:srgbClr val="FFFFFF"/>
            </a:gs>
            <a:gs pos="100000">
              <a:srgbClr val="C8C8C8"/>
            </a:gs>
          </a:gsLst>
          <a:lin ang="5400000" scaled="1"/>
        </a:gradFill>
        <a:ln w="9525" cap="flat" cmpd="sng" algn="ctr">
          <a:solidFill>
            <a:srgbClr val="50505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rgbClr val="000000"/>
            </a:solidFill>
            <a:effectLst/>
            <a:latin typeface="Arial" charset="0"/>
            <a:ea typeface="MS UI Gothic" pitchFamily="50" charset="-128"/>
          </a:defRPr>
        </a:defPPr>
      </a:lstStyle>
    </a:lnDef>
  </a:objectDefaults>
  <a:extraClrSchemeLst>
    <a:extraClrScheme>
      <a:clrScheme name="F_Tool_2 1">
        <a:dk1>
          <a:srgbClr val="000000"/>
        </a:dk1>
        <a:lt1>
          <a:srgbClr val="FFFFFF"/>
        </a:lt1>
        <a:dk2>
          <a:srgbClr val="000000"/>
        </a:dk2>
        <a:lt2>
          <a:srgbClr val="A5A5A5"/>
        </a:lt2>
        <a:accent1>
          <a:srgbClr val="F3BBBB"/>
        </a:accent1>
        <a:accent2>
          <a:srgbClr val="AE2222"/>
        </a:accent2>
        <a:accent3>
          <a:srgbClr val="FFFFFF"/>
        </a:accent3>
        <a:accent4>
          <a:srgbClr val="000000"/>
        </a:accent4>
        <a:accent5>
          <a:srgbClr val="F8DADA"/>
        </a:accent5>
        <a:accent6>
          <a:srgbClr val="9D1E1E"/>
        </a:accent6>
        <a:hlink>
          <a:srgbClr val="105D9C"/>
        </a:hlink>
        <a:folHlink>
          <a:srgbClr val="4B459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4745</Words>
  <Application>Microsoft Office PowerPoint</Application>
  <PresentationFormat>On-screen Show (4:3)</PresentationFormat>
  <Paragraphs>1092</Paragraphs>
  <Slides>71</Slides>
  <Notes>63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6" baseType="lpstr">
      <vt:lpstr>Arial</vt:lpstr>
      <vt:lpstr>TradeGothic</vt:lpstr>
      <vt:lpstr>Wingdings</vt:lpstr>
      <vt:lpstr>1_F_Tool_2</vt:lpstr>
      <vt:lpstr>Visio</vt:lpstr>
      <vt:lpstr>Partnering for Success </vt:lpstr>
      <vt:lpstr>Who We Are</vt:lpstr>
      <vt:lpstr>Abc at a Glance</vt:lpstr>
      <vt:lpstr>Abc at a Glance</vt:lpstr>
      <vt:lpstr>Abc at a Glance</vt:lpstr>
      <vt:lpstr>Abc Leadership Position</vt:lpstr>
      <vt:lpstr>Abc Consulting India - Overview</vt:lpstr>
      <vt:lpstr>FCI Org Structure</vt:lpstr>
      <vt:lpstr>Core Competencies</vt:lpstr>
      <vt:lpstr>Key Global Alliances</vt:lpstr>
      <vt:lpstr>Service Offerings and Delivery Options</vt:lpstr>
      <vt:lpstr>Global Development Center Capabilities</vt:lpstr>
      <vt:lpstr>Service Offerings</vt:lpstr>
      <vt:lpstr>AIS Practice</vt:lpstr>
      <vt:lpstr>AIS Practice</vt:lpstr>
      <vt:lpstr>Microsoft Practice Highlights</vt:lpstr>
      <vt:lpstr>Microsoft Practice Highlights</vt:lpstr>
      <vt:lpstr>Microsoft Practice Highlights</vt:lpstr>
      <vt:lpstr>Open System Practice Highlights</vt:lpstr>
      <vt:lpstr>Open System Practice Highlights</vt:lpstr>
      <vt:lpstr>Open System Practice Highlights</vt:lpstr>
      <vt:lpstr>Multi-Vendor, Custom Solution Services</vt:lpstr>
      <vt:lpstr>QAT Practice Highlights</vt:lpstr>
      <vt:lpstr>QAT Practice Highlights</vt:lpstr>
      <vt:lpstr>Legacy Services Highlights</vt:lpstr>
      <vt:lpstr>Legacy Services Highlights</vt:lpstr>
      <vt:lpstr>Service Offerings</vt:lpstr>
      <vt:lpstr>Business Support Services Practice Highlights</vt:lpstr>
      <vt:lpstr>Business Support Services Practice Highlights</vt:lpstr>
      <vt:lpstr>Service Offerings</vt:lpstr>
      <vt:lpstr>Information Management Service (IMS) Practice</vt:lpstr>
      <vt:lpstr>Information Management Service (IMS) Practice – Competencies</vt:lpstr>
      <vt:lpstr>IMS – Service Offerings</vt:lpstr>
      <vt:lpstr>Service Offerings</vt:lpstr>
      <vt:lpstr>FCI Oracle Practice Highlights</vt:lpstr>
      <vt:lpstr>Oracle Practice Highlights</vt:lpstr>
      <vt:lpstr>Oracle Practice Highlights</vt:lpstr>
      <vt:lpstr>Service Offerings</vt:lpstr>
      <vt:lpstr>Oracle Strategic Support Services</vt:lpstr>
      <vt:lpstr>Oracle Strategic Support Services</vt:lpstr>
      <vt:lpstr>PeopleSoft Services Highlights</vt:lpstr>
      <vt:lpstr>PeopleSoft Services Highlights</vt:lpstr>
      <vt:lpstr>Siebel Services</vt:lpstr>
      <vt:lpstr>Siebel Services</vt:lpstr>
      <vt:lpstr>Service Offerings</vt:lpstr>
      <vt:lpstr>SAP Global Capabilities</vt:lpstr>
      <vt:lpstr>SAP Global Capabilities</vt:lpstr>
      <vt:lpstr>FCI SAP Practice Highlights</vt:lpstr>
      <vt:lpstr>Offerings – Entire Spectrum of SAP </vt:lpstr>
      <vt:lpstr>Other Value Added Service Offerings</vt:lpstr>
      <vt:lpstr>Application Management Services (AMS)</vt:lpstr>
      <vt:lpstr>Secure Environment</vt:lpstr>
      <vt:lpstr>Secure Environment</vt:lpstr>
      <vt:lpstr>Clients for Life</vt:lpstr>
      <vt:lpstr>Clients for Life: A Vision in Reality</vt:lpstr>
      <vt:lpstr>Process Excellence Initiatives &amp; Achievements</vt:lpstr>
      <vt:lpstr>Abc’s Quality Management System</vt:lpstr>
      <vt:lpstr>FCI Quality Journey</vt:lpstr>
      <vt:lpstr>Training &amp; Development Initiative Programs</vt:lpstr>
      <vt:lpstr>Human Resource Initiatives</vt:lpstr>
      <vt:lpstr>HR at Abc</vt:lpstr>
      <vt:lpstr>Benefits of working with us</vt:lpstr>
      <vt:lpstr>Camaraderie and Competitive Spirit</vt:lpstr>
      <vt:lpstr>Fun at Work</vt:lpstr>
      <vt:lpstr>HR Benefit Package and more…</vt:lpstr>
      <vt:lpstr>Strengths in Resourcing</vt:lpstr>
      <vt:lpstr>Role Based Model</vt:lpstr>
      <vt:lpstr>Career Streams &amp; Roles</vt:lpstr>
      <vt:lpstr>The Abc Advantage</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
  <cp:lastModifiedBy/>
  <cp:revision>631</cp:revision>
  <dcterms:created xsi:type="dcterms:W3CDTF">2005-03-16T03:06:32Z</dcterms:created>
  <dcterms:modified xsi:type="dcterms:W3CDTF">2019-01-18T04:12:37Z</dcterms:modified>
</cp:coreProperties>
</file>